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7"/>
  </p:notesMasterIdLst>
  <p:sldIdLst>
    <p:sldId id="289" r:id="rId2"/>
    <p:sldId id="290" r:id="rId3"/>
    <p:sldId id="256" r:id="rId4"/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  <p:sldId id="271" r:id="rId19"/>
    <p:sldId id="272" r:id="rId20"/>
    <p:sldId id="273" r:id="rId21"/>
    <p:sldId id="274" r:id="rId22"/>
    <p:sldId id="275" r:id="rId23"/>
    <p:sldId id="276" r:id="rId24"/>
    <p:sldId id="277" r:id="rId25"/>
    <p:sldId id="278" r:id="rId26"/>
    <p:sldId id="279" r:id="rId27"/>
    <p:sldId id="280" r:id="rId28"/>
    <p:sldId id="281" r:id="rId29"/>
    <p:sldId id="282" r:id="rId30"/>
    <p:sldId id="283" r:id="rId31"/>
    <p:sldId id="284" r:id="rId32"/>
    <p:sldId id="285" r:id="rId33"/>
    <p:sldId id="286" r:id="rId34"/>
    <p:sldId id="287" r:id="rId35"/>
    <p:sldId id="288" r:id="rId36"/>
  </p:sldIdLst>
  <p:sldSz cx="9144000" cy="5715000" type="screen16x1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xmlns:mc="http://schemas.openxmlformats.org/markup-compatibility/2006" xmlns:a14="http://schemas.microsoft.com/office/drawing/2010/main" val="FF0000" mc:Ignorable=""/>
    </p:penClr>
    <p:extLst>
      <p:ext uri="{EC167BDD-8182-4AB7-AECC-EB403E3ABB37}">
        <p14:laserClr xmlns:p14="http://schemas.microsoft.com/office/powerpoint/2010/main">
          <a:srgbClr xmlns:mc="http://schemas.openxmlformats.org/markup-compatibility/2006" xmlns:a14="http://schemas.microsoft.com/office/drawing/2010/main" val="FF0000" mc:Ignorable="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711" autoAdjust="0"/>
  </p:normalViewPr>
  <p:slideViewPr>
    <p:cSldViewPr>
      <p:cViewPr varScale="1">
        <p:scale>
          <a:sx n="90" d="100"/>
          <a:sy n="90" d="100"/>
        </p:scale>
        <p:origin x="-588" y="-102"/>
      </p:cViewPr>
      <p:guideLst>
        <p:guide orient="horz" pos="1800"/>
        <p:guide pos="2880"/>
      </p:guideLst>
    </p:cSldViewPr>
  </p:slideViewPr>
  <p:outlineViewPr>
    <p:cViewPr>
      <p:scale>
        <a:sx n="33" d="100"/>
        <a:sy n="33" d="100"/>
      </p:scale>
      <p:origin x="0" y="5466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6048"/>
    </p:cViewPr>
  </p:sorterViewPr>
  <p:notesViewPr>
    <p:cSldViewPr>
      <p:cViewPr varScale="1">
        <p:scale>
          <a:sx n="60" d="100"/>
          <a:sy n="60" d="100"/>
        </p:scale>
        <p:origin x="-2538" y="-9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notesMaster" Target="notesMasters/notesMaster1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7BDC7A-30CC-4BF9-A799-DDA574A163B6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685800"/>
            <a:ext cx="5486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46F681-EA52-49AC-83E1-BD2CA45793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08731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834767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385271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69274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473644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30737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756481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348493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326211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7060996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481588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99330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6086381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8075070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796645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264120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752461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3404971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0625593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1492427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903830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845693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164303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8512256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864122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278159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7751928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9067492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9702693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815010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633680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8758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848891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726003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424075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685800"/>
            <a:ext cx="5486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46F681-EA52-49AC-83E1-BD2CA4579393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82485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75355"/>
            <a:ext cx="7772400" cy="122502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238500"/>
            <a:ext cx="6400800" cy="14605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06567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47602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28865"/>
            <a:ext cx="2057400" cy="487627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28865"/>
            <a:ext cx="6019800" cy="487627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25815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4118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672417"/>
            <a:ext cx="7772400" cy="1135063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422261"/>
            <a:ext cx="7772400" cy="125015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44027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333500"/>
            <a:ext cx="4038600" cy="377163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333500"/>
            <a:ext cx="4038600" cy="377163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72092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79261"/>
            <a:ext cx="4040188" cy="53313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812396"/>
            <a:ext cx="4040188" cy="32927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279261"/>
            <a:ext cx="4041775" cy="53313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812396"/>
            <a:ext cx="4041775" cy="32927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18631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1549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27426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27542"/>
            <a:ext cx="3008313" cy="9683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27542"/>
            <a:ext cx="5111750" cy="487759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195917"/>
            <a:ext cx="3008313" cy="390921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3964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000500"/>
            <a:ext cx="5486400" cy="47228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510646"/>
            <a:ext cx="5486400" cy="34290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472782"/>
            <a:ext cx="5486400" cy="6707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72441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28865"/>
            <a:ext cx="8229600" cy="952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33500"/>
            <a:ext cx="8229600" cy="377163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296959"/>
            <a:ext cx="2133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ED0AC1-8377-4AF4-84EA-387DAA09071E}" type="datetimeFigureOut">
              <a:rPr lang="en-US" smtClean="0"/>
              <a:t>2/8/2010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296959"/>
            <a:ext cx="2895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296959"/>
            <a:ext cx="2133600" cy="3042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CC450D-AD98-42AA-AA13-272DC0637F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75432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Review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February 8, 2010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771524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8.)    5x + y = 53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3x + 4y = 59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58796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9.)    5x + 4y = - 6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2x + 8y = - 60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923803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10.)    3x - 2y = - 14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 - 9x - 3y = - 48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324196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11.)    - 4x - y = - 6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- x - 4y = 21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596957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12.)    3x + y = 31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 - 3x + 3y = - 3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00274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13.)    x + 4y = 32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 - 4x + 5y = 82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27703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14.)    4x + 5y = 3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3x + 4y = 4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139"/>
          <p:cNvSpPr/>
          <p:nvPr/>
        </p:nvSpPr>
        <p:spPr>
          <a:xfrm>
            <a:off x="3929100" y="164306"/>
            <a:ext cx="335719" cy="471488"/>
          </a:xfrm>
          <a:custGeom>
            <a:avLst/>
            <a:gdLst/>
            <a:ahLst/>
            <a:cxnLst/>
            <a:rect l="0" t="0" r="0" b="0"/>
            <a:pathLst>
              <a:path w="335719" h="471488">
                <a:moveTo>
                  <a:pt x="335718" y="14287"/>
                </a:moveTo>
                <a:lnTo>
                  <a:pt x="328869" y="14287"/>
                </a:lnTo>
                <a:lnTo>
                  <a:pt x="328662" y="10495"/>
                </a:lnTo>
                <a:lnTo>
                  <a:pt x="327839" y="9378"/>
                </a:lnTo>
                <a:lnTo>
                  <a:pt x="326497" y="8633"/>
                </a:lnTo>
                <a:lnTo>
                  <a:pt x="321727" y="7231"/>
                </a:lnTo>
                <a:lnTo>
                  <a:pt x="321519" y="3377"/>
                </a:lnTo>
                <a:lnTo>
                  <a:pt x="320696" y="2251"/>
                </a:lnTo>
                <a:lnTo>
                  <a:pt x="319353" y="1501"/>
                </a:lnTo>
                <a:lnTo>
                  <a:pt x="315745" y="667"/>
                </a:lnTo>
                <a:lnTo>
                  <a:pt x="306961" y="132"/>
                </a:lnTo>
                <a:lnTo>
                  <a:pt x="293271" y="2"/>
                </a:lnTo>
                <a:lnTo>
                  <a:pt x="247610" y="0"/>
                </a:lnTo>
                <a:lnTo>
                  <a:pt x="240732" y="2116"/>
                </a:lnTo>
                <a:lnTo>
                  <a:pt x="233177" y="5703"/>
                </a:lnTo>
                <a:lnTo>
                  <a:pt x="224461" y="11391"/>
                </a:lnTo>
                <a:lnTo>
                  <a:pt x="216852" y="14223"/>
                </a:lnTo>
                <a:lnTo>
                  <a:pt x="208776" y="19736"/>
                </a:lnTo>
                <a:lnTo>
                  <a:pt x="200983" y="24117"/>
                </a:lnTo>
                <a:lnTo>
                  <a:pt x="192228" y="30827"/>
                </a:lnTo>
                <a:lnTo>
                  <a:pt x="183838" y="38307"/>
                </a:lnTo>
                <a:lnTo>
                  <a:pt x="173860" y="47774"/>
                </a:lnTo>
                <a:lnTo>
                  <a:pt x="165621" y="55893"/>
                </a:lnTo>
                <a:lnTo>
                  <a:pt x="156667" y="62677"/>
                </a:lnTo>
                <a:lnTo>
                  <a:pt x="147396" y="69131"/>
                </a:lnTo>
                <a:lnTo>
                  <a:pt x="137984" y="77292"/>
                </a:lnTo>
                <a:lnTo>
                  <a:pt x="128509" y="86210"/>
                </a:lnTo>
                <a:lnTo>
                  <a:pt x="119800" y="95465"/>
                </a:lnTo>
                <a:lnTo>
                  <a:pt x="109641" y="109601"/>
                </a:lnTo>
                <a:lnTo>
                  <a:pt x="101360" y="119091"/>
                </a:lnTo>
                <a:lnTo>
                  <a:pt x="92389" y="128600"/>
                </a:lnTo>
                <a:lnTo>
                  <a:pt x="87773" y="133358"/>
                </a:lnTo>
                <a:lnTo>
                  <a:pt x="80529" y="144995"/>
                </a:lnTo>
                <a:lnTo>
                  <a:pt x="73870" y="157311"/>
                </a:lnTo>
                <a:lnTo>
                  <a:pt x="65618" y="168076"/>
                </a:lnTo>
                <a:lnTo>
                  <a:pt x="56659" y="178152"/>
                </a:lnTo>
                <a:lnTo>
                  <a:pt x="52048" y="183062"/>
                </a:lnTo>
                <a:lnTo>
                  <a:pt x="44807" y="194867"/>
                </a:lnTo>
                <a:lnTo>
                  <a:pt x="38150" y="207257"/>
                </a:lnTo>
                <a:lnTo>
                  <a:pt x="29899" y="218056"/>
                </a:lnTo>
                <a:lnTo>
                  <a:pt x="23057" y="230264"/>
                </a:lnTo>
                <a:lnTo>
                  <a:pt x="17370" y="242833"/>
                </a:lnTo>
                <a:lnTo>
                  <a:pt x="9706" y="258834"/>
                </a:lnTo>
                <a:lnTo>
                  <a:pt x="4822" y="268760"/>
                </a:lnTo>
                <a:lnTo>
                  <a:pt x="2122" y="280580"/>
                </a:lnTo>
                <a:lnTo>
                  <a:pt x="922" y="292977"/>
                </a:lnTo>
                <a:lnTo>
                  <a:pt x="388" y="303779"/>
                </a:lnTo>
                <a:lnTo>
                  <a:pt x="152" y="313871"/>
                </a:lnTo>
                <a:lnTo>
                  <a:pt x="0" y="337077"/>
                </a:lnTo>
                <a:lnTo>
                  <a:pt x="2096" y="348514"/>
                </a:lnTo>
                <a:lnTo>
                  <a:pt x="5673" y="358889"/>
                </a:lnTo>
                <a:lnTo>
                  <a:pt x="9909" y="368791"/>
                </a:lnTo>
                <a:lnTo>
                  <a:pt x="12320" y="378484"/>
                </a:lnTo>
                <a:lnTo>
                  <a:pt x="12963" y="383291"/>
                </a:lnTo>
                <a:lnTo>
                  <a:pt x="14979" y="388084"/>
                </a:lnTo>
                <a:lnTo>
                  <a:pt x="24608" y="401620"/>
                </a:lnTo>
                <a:lnTo>
                  <a:pt x="32841" y="411804"/>
                </a:lnTo>
                <a:lnTo>
                  <a:pt x="40307" y="423729"/>
                </a:lnTo>
                <a:lnTo>
                  <a:pt x="49942" y="435272"/>
                </a:lnTo>
                <a:lnTo>
                  <a:pt x="59488" y="445195"/>
                </a:lnTo>
                <a:lnTo>
                  <a:pt x="66635" y="452408"/>
                </a:lnTo>
                <a:lnTo>
                  <a:pt x="69017" y="454005"/>
                </a:lnTo>
                <a:lnTo>
                  <a:pt x="76162" y="457047"/>
                </a:lnTo>
                <a:lnTo>
                  <a:pt x="83305" y="461829"/>
                </a:lnTo>
                <a:lnTo>
                  <a:pt x="88068" y="463226"/>
                </a:lnTo>
                <a:lnTo>
                  <a:pt x="89656" y="464392"/>
                </a:lnTo>
                <a:lnTo>
                  <a:pt x="90714" y="465963"/>
                </a:lnTo>
                <a:lnTo>
                  <a:pt x="92413" y="470396"/>
                </a:lnTo>
                <a:lnTo>
                  <a:pt x="93346" y="470760"/>
                </a:lnTo>
                <a:lnTo>
                  <a:pt x="99975" y="4714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40"/>
          <p:cNvSpPr/>
          <p:nvPr/>
        </p:nvSpPr>
        <p:spPr>
          <a:xfrm>
            <a:off x="3750477" y="378618"/>
            <a:ext cx="148885" cy="192883"/>
          </a:xfrm>
          <a:custGeom>
            <a:avLst/>
            <a:gdLst/>
            <a:ahLst/>
            <a:cxnLst/>
            <a:rect l="0" t="0" r="0" b="0"/>
            <a:pathLst>
              <a:path w="148885" h="192883">
                <a:moveTo>
                  <a:pt x="35710" y="0"/>
                </a:moveTo>
                <a:lnTo>
                  <a:pt x="8456" y="0"/>
                </a:lnTo>
                <a:lnTo>
                  <a:pt x="5606" y="2117"/>
                </a:lnTo>
                <a:lnTo>
                  <a:pt x="89" y="7057"/>
                </a:lnTo>
                <a:lnTo>
                  <a:pt x="4" y="12787"/>
                </a:lnTo>
                <a:lnTo>
                  <a:pt x="0" y="13287"/>
                </a:lnTo>
                <a:lnTo>
                  <a:pt x="791" y="13621"/>
                </a:lnTo>
                <a:lnTo>
                  <a:pt x="3786" y="13991"/>
                </a:lnTo>
                <a:lnTo>
                  <a:pt x="7763" y="14156"/>
                </a:lnTo>
                <a:lnTo>
                  <a:pt x="12971" y="14229"/>
                </a:lnTo>
                <a:lnTo>
                  <a:pt x="59516" y="14288"/>
                </a:lnTo>
                <a:lnTo>
                  <a:pt x="61899" y="15081"/>
                </a:lnTo>
                <a:lnTo>
                  <a:pt x="64282" y="16404"/>
                </a:lnTo>
                <a:lnTo>
                  <a:pt x="70017" y="20438"/>
                </a:lnTo>
                <a:lnTo>
                  <a:pt x="70487" y="21563"/>
                </a:lnTo>
                <a:lnTo>
                  <a:pt x="71305" y="27495"/>
                </a:lnTo>
                <a:lnTo>
                  <a:pt x="75184" y="32048"/>
                </a:lnTo>
                <a:lnTo>
                  <a:pt x="77569" y="34631"/>
                </a:lnTo>
                <a:lnTo>
                  <a:pt x="77110" y="35788"/>
                </a:lnTo>
                <a:lnTo>
                  <a:pt x="74483" y="39189"/>
                </a:lnTo>
                <a:lnTo>
                  <a:pt x="73465" y="42001"/>
                </a:lnTo>
                <a:lnTo>
                  <a:pt x="72786" y="45463"/>
                </a:lnTo>
                <a:lnTo>
                  <a:pt x="72333" y="49359"/>
                </a:lnTo>
                <a:lnTo>
                  <a:pt x="71238" y="52750"/>
                </a:lnTo>
                <a:lnTo>
                  <a:pt x="67905" y="58634"/>
                </a:lnTo>
                <a:lnTo>
                  <a:pt x="65893" y="63895"/>
                </a:lnTo>
                <a:lnTo>
                  <a:pt x="65358" y="66409"/>
                </a:lnTo>
                <a:lnTo>
                  <a:pt x="63413" y="68879"/>
                </a:lnTo>
                <a:lnTo>
                  <a:pt x="60528" y="71320"/>
                </a:lnTo>
                <a:lnTo>
                  <a:pt x="57018" y="73740"/>
                </a:lnTo>
                <a:lnTo>
                  <a:pt x="53884" y="76148"/>
                </a:lnTo>
                <a:lnTo>
                  <a:pt x="51001" y="78547"/>
                </a:lnTo>
                <a:lnTo>
                  <a:pt x="48285" y="80939"/>
                </a:lnTo>
                <a:lnTo>
                  <a:pt x="43151" y="85715"/>
                </a:lnTo>
                <a:lnTo>
                  <a:pt x="37180" y="91456"/>
                </a:lnTo>
                <a:lnTo>
                  <a:pt x="35896" y="91927"/>
                </a:lnTo>
                <a:lnTo>
                  <a:pt x="32353" y="92450"/>
                </a:lnTo>
                <a:lnTo>
                  <a:pt x="31091" y="93384"/>
                </a:lnTo>
                <a:lnTo>
                  <a:pt x="30249" y="94800"/>
                </a:lnTo>
                <a:lnTo>
                  <a:pt x="28899" y="98983"/>
                </a:lnTo>
                <a:lnTo>
                  <a:pt x="29582" y="99326"/>
                </a:lnTo>
                <a:lnTo>
                  <a:pt x="33542" y="99809"/>
                </a:lnTo>
                <a:lnTo>
                  <a:pt x="37398" y="99973"/>
                </a:lnTo>
                <a:lnTo>
                  <a:pt x="39217" y="99986"/>
                </a:lnTo>
                <a:lnTo>
                  <a:pt x="42017" y="99201"/>
                </a:lnTo>
                <a:lnTo>
                  <a:pt x="45471" y="97884"/>
                </a:lnTo>
                <a:lnTo>
                  <a:pt x="49361" y="96212"/>
                </a:lnTo>
                <a:lnTo>
                  <a:pt x="53542" y="95098"/>
                </a:lnTo>
                <a:lnTo>
                  <a:pt x="57916" y="94355"/>
                </a:lnTo>
                <a:lnTo>
                  <a:pt x="62421" y="93860"/>
                </a:lnTo>
                <a:lnTo>
                  <a:pt x="67011" y="93529"/>
                </a:lnTo>
                <a:lnTo>
                  <a:pt x="71659" y="93309"/>
                </a:lnTo>
                <a:lnTo>
                  <a:pt x="81850" y="93065"/>
                </a:lnTo>
                <a:lnTo>
                  <a:pt x="107138" y="92895"/>
                </a:lnTo>
                <a:lnTo>
                  <a:pt x="111110" y="93680"/>
                </a:lnTo>
                <a:lnTo>
                  <a:pt x="115345" y="94997"/>
                </a:lnTo>
                <a:lnTo>
                  <a:pt x="119757" y="96669"/>
                </a:lnTo>
                <a:lnTo>
                  <a:pt x="123491" y="97784"/>
                </a:lnTo>
                <a:lnTo>
                  <a:pt x="126775" y="98527"/>
                </a:lnTo>
                <a:lnTo>
                  <a:pt x="129757" y="99022"/>
                </a:lnTo>
                <a:lnTo>
                  <a:pt x="132540" y="100146"/>
                </a:lnTo>
                <a:lnTo>
                  <a:pt x="135188" y="101689"/>
                </a:lnTo>
                <a:lnTo>
                  <a:pt x="137747" y="103512"/>
                </a:lnTo>
                <a:lnTo>
                  <a:pt x="139454" y="105520"/>
                </a:lnTo>
                <a:lnTo>
                  <a:pt x="140591" y="107653"/>
                </a:lnTo>
                <a:lnTo>
                  <a:pt x="141350" y="109869"/>
                </a:lnTo>
                <a:lnTo>
                  <a:pt x="142649" y="111346"/>
                </a:lnTo>
                <a:lnTo>
                  <a:pt x="144309" y="112331"/>
                </a:lnTo>
                <a:lnTo>
                  <a:pt x="146209" y="112987"/>
                </a:lnTo>
                <a:lnTo>
                  <a:pt x="147476" y="115012"/>
                </a:lnTo>
                <a:lnTo>
                  <a:pt x="148321" y="117950"/>
                </a:lnTo>
                <a:lnTo>
                  <a:pt x="148884" y="121496"/>
                </a:lnTo>
                <a:lnTo>
                  <a:pt x="148466" y="124654"/>
                </a:lnTo>
                <a:lnTo>
                  <a:pt x="147393" y="127553"/>
                </a:lnTo>
                <a:lnTo>
                  <a:pt x="144878" y="132890"/>
                </a:lnTo>
                <a:lnTo>
                  <a:pt x="143760" y="137908"/>
                </a:lnTo>
                <a:lnTo>
                  <a:pt x="141875" y="140358"/>
                </a:lnTo>
                <a:lnTo>
                  <a:pt x="139030" y="142784"/>
                </a:lnTo>
                <a:lnTo>
                  <a:pt x="135547" y="145196"/>
                </a:lnTo>
                <a:lnTo>
                  <a:pt x="132430" y="148391"/>
                </a:lnTo>
                <a:lnTo>
                  <a:pt x="129559" y="152109"/>
                </a:lnTo>
                <a:lnTo>
                  <a:pt x="126851" y="156175"/>
                </a:lnTo>
                <a:lnTo>
                  <a:pt x="123458" y="159679"/>
                </a:lnTo>
                <a:lnTo>
                  <a:pt x="119609" y="162809"/>
                </a:lnTo>
                <a:lnTo>
                  <a:pt x="115455" y="165689"/>
                </a:lnTo>
                <a:lnTo>
                  <a:pt x="111098" y="168403"/>
                </a:lnTo>
                <a:lnTo>
                  <a:pt x="106606" y="171007"/>
                </a:lnTo>
                <a:lnTo>
                  <a:pt x="97382" y="176016"/>
                </a:lnTo>
                <a:lnTo>
                  <a:pt x="87991" y="180888"/>
                </a:lnTo>
                <a:lnTo>
                  <a:pt x="84057" y="182504"/>
                </a:lnTo>
                <a:lnTo>
                  <a:pt x="80642" y="183582"/>
                </a:lnTo>
                <a:lnTo>
                  <a:pt x="77571" y="184301"/>
                </a:lnTo>
                <a:lnTo>
                  <a:pt x="74730" y="185573"/>
                </a:lnTo>
                <a:lnTo>
                  <a:pt x="72042" y="187216"/>
                </a:lnTo>
                <a:lnTo>
                  <a:pt x="69456" y="189104"/>
                </a:lnTo>
                <a:lnTo>
                  <a:pt x="66939" y="190363"/>
                </a:lnTo>
                <a:lnTo>
                  <a:pt x="64467" y="191203"/>
                </a:lnTo>
                <a:lnTo>
                  <a:pt x="62025" y="191762"/>
                </a:lnTo>
                <a:lnTo>
                  <a:pt x="59604" y="192135"/>
                </a:lnTo>
                <a:lnTo>
                  <a:pt x="57196" y="192384"/>
                </a:lnTo>
                <a:lnTo>
                  <a:pt x="49998" y="1928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41"/>
          <p:cNvSpPr/>
          <p:nvPr/>
        </p:nvSpPr>
        <p:spPr>
          <a:xfrm>
            <a:off x="6143625" y="207168"/>
            <a:ext cx="185405" cy="435770"/>
          </a:xfrm>
          <a:custGeom>
            <a:avLst/>
            <a:gdLst/>
            <a:ahLst/>
            <a:cxnLst/>
            <a:rect l="0" t="0" r="0" b="0"/>
            <a:pathLst>
              <a:path w="185405" h="435770">
                <a:moveTo>
                  <a:pt x="0" y="14288"/>
                </a:moveTo>
                <a:lnTo>
                  <a:pt x="0" y="8137"/>
                </a:lnTo>
                <a:lnTo>
                  <a:pt x="794" y="7806"/>
                </a:lnTo>
                <a:lnTo>
                  <a:pt x="3792" y="7438"/>
                </a:lnTo>
                <a:lnTo>
                  <a:pt x="4909" y="6546"/>
                </a:lnTo>
                <a:lnTo>
                  <a:pt x="5654" y="5158"/>
                </a:lnTo>
                <a:lnTo>
                  <a:pt x="7056" y="302"/>
                </a:lnTo>
                <a:lnTo>
                  <a:pt x="12786" y="40"/>
                </a:lnTo>
                <a:lnTo>
                  <a:pt x="18072" y="0"/>
                </a:lnTo>
                <a:lnTo>
                  <a:pt x="19985" y="794"/>
                </a:lnTo>
                <a:lnTo>
                  <a:pt x="24228" y="3793"/>
                </a:lnTo>
                <a:lnTo>
                  <a:pt x="26471" y="4910"/>
                </a:lnTo>
                <a:lnTo>
                  <a:pt x="31079" y="6151"/>
                </a:lnTo>
                <a:lnTo>
                  <a:pt x="34213" y="7276"/>
                </a:lnTo>
                <a:lnTo>
                  <a:pt x="37889" y="8819"/>
                </a:lnTo>
                <a:lnTo>
                  <a:pt x="41928" y="10642"/>
                </a:lnTo>
                <a:lnTo>
                  <a:pt x="45415" y="12651"/>
                </a:lnTo>
                <a:lnTo>
                  <a:pt x="48533" y="14784"/>
                </a:lnTo>
                <a:lnTo>
                  <a:pt x="51405" y="17000"/>
                </a:lnTo>
                <a:lnTo>
                  <a:pt x="54907" y="20065"/>
                </a:lnTo>
                <a:lnTo>
                  <a:pt x="58830" y="23695"/>
                </a:lnTo>
                <a:lnTo>
                  <a:pt x="72739" y="37136"/>
                </a:lnTo>
                <a:lnTo>
                  <a:pt x="84435" y="48751"/>
                </a:lnTo>
                <a:lnTo>
                  <a:pt x="88833" y="52344"/>
                </a:lnTo>
                <a:lnTo>
                  <a:pt x="93353" y="55534"/>
                </a:lnTo>
                <a:lnTo>
                  <a:pt x="97954" y="58454"/>
                </a:lnTo>
                <a:lnTo>
                  <a:pt x="101815" y="61988"/>
                </a:lnTo>
                <a:lnTo>
                  <a:pt x="105183" y="65932"/>
                </a:lnTo>
                <a:lnTo>
                  <a:pt x="108222" y="70148"/>
                </a:lnTo>
                <a:lnTo>
                  <a:pt x="111835" y="74547"/>
                </a:lnTo>
                <a:lnTo>
                  <a:pt x="115832" y="79067"/>
                </a:lnTo>
                <a:lnTo>
                  <a:pt x="120083" y="83668"/>
                </a:lnTo>
                <a:lnTo>
                  <a:pt x="124505" y="87528"/>
                </a:lnTo>
                <a:lnTo>
                  <a:pt x="129041" y="90896"/>
                </a:lnTo>
                <a:lnTo>
                  <a:pt x="133652" y="93935"/>
                </a:lnTo>
                <a:lnTo>
                  <a:pt x="137520" y="97548"/>
                </a:lnTo>
                <a:lnTo>
                  <a:pt x="140892" y="101545"/>
                </a:lnTo>
                <a:lnTo>
                  <a:pt x="143935" y="105797"/>
                </a:lnTo>
                <a:lnTo>
                  <a:pt x="147550" y="110219"/>
                </a:lnTo>
                <a:lnTo>
                  <a:pt x="151548" y="114754"/>
                </a:lnTo>
                <a:lnTo>
                  <a:pt x="155800" y="119365"/>
                </a:lnTo>
                <a:lnTo>
                  <a:pt x="159429" y="124027"/>
                </a:lnTo>
                <a:lnTo>
                  <a:pt x="162642" y="128722"/>
                </a:lnTo>
                <a:lnTo>
                  <a:pt x="168329" y="138173"/>
                </a:lnTo>
                <a:lnTo>
                  <a:pt x="173502" y="147664"/>
                </a:lnTo>
                <a:lnTo>
                  <a:pt x="176331" y="159291"/>
                </a:lnTo>
                <a:lnTo>
                  <a:pt x="178381" y="171602"/>
                </a:lnTo>
                <a:lnTo>
                  <a:pt x="181939" y="182366"/>
                </a:lnTo>
                <a:lnTo>
                  <a:pt x="184049" y="192441"/>
                </a:lnTo>
                <a:lnTo>
                  <a:pt x="184987" y="203005"/>
                </a:lnTo>
                <a:lnTo>
                  <a:pt x="185404" y="215637"/>
                </a:lnTo>
                <a:lnTo>
                  <a:pt x="183472" y="227072"/>
                </a:lnTo>
                <a:lnTo>
                  <a:pt x="180762" y="238240"/>
                </a:lnTo>
                <a:lnTo>
                  <a:pt x="179557" y="251141"/>
                </a:lnTo>
                <a:lnTo>
                  <a:pt x="178442" y="257915"/>
                </a:lnTo>
                <a:lnTo>
                  <a:pt x="176905" y="264812"/>
                </a:lnTo>
                <a:lnTo>
                  <a:pt x="175086" y="271791"/>
                </a:lnTo>
                <a:lnTo>
                  <a:pt x="172287" y="278032"/>
                </a:lnTo>
                <a:lnTo>
                  <a:pt x="168833" y="283780"/>
                </a:lnTo>
                <a:lnTo>
                  <a:pt x="160761" y="295193"/>
                </a:lnTo>
                <a:lnTo>
                  <a:pt x="151882" y="308203"/>
                </a:lnTo>
                <a:lnTo>
                  <a:pt x="148086" y="314213"/>
                </a:lnTo>
                <a:lnTo>
                  <a:pt x="144762" y="319807"/>
                </a:lnTo>
                <a:lnTo>
                  <a:pt x="141751" y="325123"/>
                </a:lnTo>
                <a:lnTo>
                  <a:pt x="137363" y="330255"/>
                </a:lnTo>
                <a:lnTo>
                  <a:pt x="132057" y="335264"/>
                </a:lnTo>
                <a:lnTo>
                  <a:pt x="126138" y="340191"/>
                </a:lnTo>
                <a:lnTo>
                  <a:pt x="120604" y="345063"/>
                </a:lnTo>
                <a:lnTo>
                  <a:pt x="110223" y="354709"/>
                </a:lnTo>
                <a:lnTo>
                  <a:pt x="104438" y="359504"/>
                </a:lnTo>
                <a:lnTo>
                  <a:pt x="98200" y="364288"/>
                </a:lnTo>
                <a:lnTo>
                  <a:pt x="91661" y="369065"/>
                </a:lnTo>
                <a:lnTo>
                  <a:pt x="86507" y="373044"/>
                </a:lnTo>
                <a:lnTo>
                  <a:pt x="82277" y="376490"/>
                </a:lnTo>
                <a:lnTo>
                  <a:pt x="78664" y="379581"/>
                </a:lnTo>
                <a:lnTo>
                  <a:pt x="73874" y="382435"/>
                </a:lnTo>
                <a:lnTo>
                  <a:pt x="68299" y="385132"/>
                </a:lnTo>
                <a:lnTo>
                  <a:pt x="62201" y="387723"/>
                </a:lnTo>
                <a:lnTo>
                  <a:pt x="57343" y="390245"/>
                </a:lnTo>
                <a:lnTo>
                  <a:pt x="53309" y="392720"/>
                </a:lnTo>
                <a:lnTo>
                  <a:pt x="49827" y="395163"/>
                </a:lnTo>
                <a:lnTo>
                  <a:pt x="46712" y="397586"/>
                </a:lnTo>
                <a:lnTo>
                  <a:pt x="41133" y="402395"/>
                </a:lnTo>
                <a:lnTo>
                  <a:pt x="36008" y="407178"/>
                </a:lnTo>
                <a:lnTo>
                  <a:pt x="26251" y="416716"/>
                </a:lnTo>
                <a:lnTo>
                  <a:pt x="23850" y="418304"/>
                </a:lnTo>
                <a:lnTo>
                  <a:pt x="19067" y="420069"/>
                </a:lnTo>
                <a:lnTo>
                  <a:pt x="17474" y="421334"/>
                </a:lnTo>
                <a:lnTo>
                  <a:pt x="16411" y="422971"/>
                </a:lnTo>
                <a:lnTo>
                  <a:pt x="15703" y="424855"/>
                </a:lnTo>
                <a:lnTo>
                  <a:pt x="14437" y="426112"/>
                </a:lnTo>
                <a:lnTo>
                  <a:pt x="12800" y="426950"/>
                </a:lnTo>
                <a:lnTo>
                  <a:pt x="10914" y="427508"/>
                </a:lnTo>
                <a:lnTo>
                  <a:pt x="9657" y="428674"/>
                </a:lnTo>
                <a:lnTo>
                  <a:pt x="8819" y="430245"/>
                </a:lnTo>
                <a:lnTo>
                  <a:pt x="7143" y="43576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42"/>
          <p:cNvSpPr/>
          <p:nvPr/>
        </p:nvSpPr>
        <p:spPr>
          <a:xfrm>
            <a:off x="3228975" y="1514475"/>
            <a:ext cx="71438" cy="285751"/>
          </a:xfrm>
          <a:custGeom>
            <a:avLst/>
            <a:gdLst/>
            <a:ahLst/>
            <a:cxnLst/>
            <a:rect l="0" t="0" r="0" b="0"/>
            <a:pathLst>
              <a:path w="71438" h="285751">
                <a:moveTo>
                  <a:pt x="0" y="0"/>
                </a:moveTo>
                <a:lnTo>
                  <a:pt x="6150" y="6150"/>
                </a:lnTo>
                <a:lnTo>
                  <a:pt x="6702" y="8819"/>
                </a:lnTo>
                <a:lnTo>
                  <a:pt x="6849" y="10641"/>
                </a:lnTo>
                <a:lnTo>
                  <a:pt x="7741" y="12650"/>
                </a:lnTo>
                <a:lnTo>
                  <a:pt x="9129" y="14783"/>
                </a:lnTo>
                <a:lnTo>
                  <a:pt x="10848" y="16999"/>
                </a:lnTo>
                <a:lnTo>
                  <a:pt x="11995" y="19270"/>
                </a:lnTo>
                <a:lnTo>
                  <a:pt x="13268" y="23910"/>
                </a:lnTo>
                <a:lnTo>
                  <a:pt x="14402" y="27052"/>
                </a:lnTo>
                <a:lnTo>
                  <a:pt x="15951" y="30735"/>
                </a:lnTo>
                <a:lnTo>
                  <a:pt x="17777" y="34777"/>
                </a:lnTo>
                <a:lnTo>
                  <a:pt x="19807" y="41385"/>
                </a:lnTo>
                <a:lnTo>
                  <a:pt x="20709" y="47762"/>
                </a:lnTo>
                <a:lnTo>
                  <a:pt x="21110" y="55888"/>
                </a:lnTo>
                <a:lnTo>
                  <a:pt x="21336" y="69388"/>
                </a:lnTo>
                <a:lnTo>
                  <a:pt x="22161" y="73246"/>
                </a:lnTo>
                <a:lnTo>
                  <a:pt x="23505" y="76612"/>
                </a:lnTo>
                <a:lnTo>
                  <a:pt x="25195" y="79649"/>
                </a:lnTo>
                <a:lnTo>
                  <a:pt x="29189" y="87258"/>
                </a:lnTo>
                <a:lnTo>
                  <a:pt x="31365" y="91509"/>
                </a:lnTo>
                <a:lnTo>
                  <a:pt x="32816" y="96725"/>
                </a:lnTo>
                <a:lnTo>
                  <a:pt x="33784" y="102583"/>
                </a:lnTo>
                <a:lnTo>
                  <a:pt x="34429" y="108870"/>
                </a:lnTo>
                <a:lnTo>
                  <a:pt x="35652" y="114649"/>
                </a:lnTo>
                <a:lnTo>
                  <a:pt x="37262" y="120088"/>
                </a:lnTo>
                <a:lnTo>
                  <a:pt x="39129" y="125303"/>
                </a:lnTo>
                <a:lnTo>
                  <a:pt x="40373" y="130366"/>
                </a:lnTo>
                <a:lnTo>
                  <a:pt x="41203" y="135329"/>
                </a:lnTo>
                <a:lnTo>
                  <a:pt x="41756" y="140226"/>
                </a:lnTo>
                <a:lnTo>
                  <a:pt x="42918" y="145077"/>
                </a:lnTo>
                <a:lnTo>
                  <a:pt x="44487" y="149899"/>
                </a:lnTo>
                <a:lnTo>
                  <a:pt x="46327" y="154701"/>
                </a:lnTo>
                <a:lnTo>
                  <a:pt x="47553" y="160284"/>
                </a:lnTo>
                <a:lnTo>
                  <a:pt x="48371" y="166387"/>
                </a:lnTo>
                <a:lnTo>
                  <a:pt x="48916" y="172837"/>
                </a:lnTo>
                <a:lnTo>
                  <a:pt x="49279" y="178725"/>
                </a:lnTo>
                <a:lnTo>
                  <a:pt x="49683" y="189500"/>
                </a:lnTo>
                <a:lnTo>
                  <a:pt x="50584" y="194595"/>
                </a:lnTo>
                <a:lnTo>
                  <a:pt x="51979" y="199580"/>
                </a:lnTo>
                <a:lnTo>
                  <a:pt x="53702" y="204491"/>
                </a:lnTo>
                <a:lnTo>
                  <a:pt x="54852" y="209352"/>
                </a:lnTo>
                <a:lnTo>
                  <a:pt x="55617" y="214180"/>
                </a:lnTo>
                <a:lnTo>
                  <a:pt x="56128" y="218987"/>
                </a:lnTo>
                <a:lnTo>
                  <a:pt x="56469" y="223778"/>
                </a:lnTo>
                <a:lnTo>
                  <a:pt x="56696" y="228561"/>
                </a:lnTo>
                <a:lnTo>
                  <a:pt x="56847" y="233336"/>
                </a:lnTo>
                <a:lnTo>
                  <a:pt x="57742" y="237314"/>
                </a:lnTo>
                <a:lnTo>
                  <a:pt x="59132" y="240759"/>
                </a:lnTo>
                <a:lnTo>
                  <a:pt x="60852" y="243850"/>
                </a:lnTo>
                <a:lnTo>
                  <a:pt x="62764" y="251517"/>
                </a:lnTo>
                <a:lnTo>
                  <a:pt x="63613" y="259422"/>
                </a:lnTo>
                <a:lnTo>
                  <a:pt x="64092" y="268336"/>
                </a:lnTo>
                <a:lnTo>
                  <a:pt x="64234" y="276004"/>
                </a:lnTo>
                <a:lnTo>
                  <a:pt x="64267" y="280889"/>
                </a:lnTo>
                <a:lnTo>
                  <a:pt x="65069" y="282509"/>
                </a:lnTo>
                <a:lnTo>
                  <a:pt x="66399" y="283589"/>
                </a:lnTo>
                <a:lnTo>
                  <a:pt x="71437" y="2857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43"/>
          <p:cNvSpPr/>
          <p:nvPr/>
        </p:nvSpPr>
        <p:spPr>
          <a:xfrm>
            <a:off x="3350418" y="1558359"/>
            <a:ext cx="271464" cy="220435"/>
          </a:xfrm>
          <a:custGeom>
            <a:avLst/>
            <a:gdLst/>
            <a:ahLst/>
            <a:cxnLst/>
            <a:rect l="0" t="0" r="0" b="0"/>
            <a:pathLst>
              <a:path w="271464" h="220435">
                <a:moveTo>
                  <a:pt x="0" y="41841"/>
                </a:moveTo>
                <a:lnTo>
                  <a:pt x="0" y="34991"/>
                </a:lnTo>
                <a:lnTo>
                  <a:pt x="5703" y="29052"/>
                </a:lnTo>
                <a:lnTo>
                  <a:pt x="16793" y="17912"/>
                </a:lnTo>
                <a:lnTo>
                  <a:pt x="19133" y="16363"/>
                </a:lnTo>
                <a:lnTo>
                  <a:pt x="30708" y="11761"/>
                </a:lnTo>
                <a:lnTo>
                  <a:pt x="34760" y="9881"/>
                </a:lnTo>
                <a:lnTo>
                  <a:pt x="39048" y="8628"/>
                </a:lnTo>
                <a:lnTo>
                  <a:pt x="43495" y="7793"/>
                </a:lnTo>
                <a:lnTo>
                  <a:pt x="51875" y="6864"/>
                </a:lnTo>
                <a:lnTo>
                  <a:pt x="58245" y="6452"/>
                </a:lnTo>
                <a:lnTo>
                  <a:pt x="65839" y="4152"/>
                </a:lnTo>
                <a:lnTo>
                  <a:pt x="70087" y="2427"/>
                </a:lnTo>
                <a:lnTo>
                  <a:pt x="75300" y="1277"/>
                </a:lnTo>
                <a:lnTo>
                  <a:pt x="81156" y="511"/>
                </a:lnTo>
                <a:lnTo>
                  <a:pt x="87441" y="0"/>
                </a:lnTo>
                <a:lnTo>
                  <a:pt x="93219" y="453"/>
                </a:lnTo>
                <a:lnTo>
                  <a:pt x="98659" y="1549"/>
                </a:lnTo>
                <a:lnTo>
                  <a:pt x="103873" y="3073"/>
                </a:lnTo>
                <a:lnTo>
                  <a:pt x="109730" y="4089"/>
                </a:lnTo>
                <a:lnTo>
                  <a:pt x="116016" y="4767"/>
                </a:lnTo>
                <a:lnTo>
                  <a:pt x="122588" y="5218"/>
                </a:lnTo>
                <a:lnTo>
                  <a:pt x="128556" y="6313"/>
                </a:lnTo>
                <a:lnTo>
                  <a:pt x="134123" y="7837"/>
                </a:lnTo>
                <a:lnTo>
                  <a:pt x="139422" y="9647"/>
                </a:lnTo>
                <a:lnTo>
                  <a:pt x="144542" y="11647"/>
                </a:lnTo>
                <a:lnTo>
                  <a:pt x="149542" y="13774"/>
                </a:lnTo>
                <a:lnTo>
                  <a:pt x="154464" y="15986"/>
                </a:lnTo>
                <a:lnTo>
                  <a:pt x="162048" y="20560"/>
                </a:lnTo>
                <a:lnTo>
                  <a:pt x="168859" y="25239"/>
                </a:lnTo>
                <a:lnTo>
                  <a:pt x="177178" y="29964"/>
                </a:lnTo>
                <a:lnTo>
                  <a:pt x="184050" y="34710"/>
                </a:lnTo>
                <a:lnTo>
                  <a:pt x="186994" y="37087"/>
                </a:lnTo>
                <a:lnTo>
                  <a:pt x="192382" y="43961"/>
                </a:lnTo>
                <a:lnTo>
                  <a:pt x="194929" y="48017"/>
                </a:lnTo>
                <a:lnTo>
                  <a:pt x="197422" y="52308"/>
                </a:lnTo>
                <a:lnTo>
                  <a:pt x="202308" y="61309"/>
                </a:lnTo>
                <a:lnTo>
                  <a:pt x="209521" y="75302"/>
                </a:lnTo>
                <a:lnTo>
                  <a:pt x="211118" y="80023"/>
                </a:lnTo>
                <a:lnTo>
                  <a:pt x="212183" y="84758"/>
                </a:lnTo>
                <a:lnTo>
                  <a:pt x="212893" y="89502"/>
                </a:lnTo>
                <a:lnTo>
                  <a:pt x="213366" y="94253"/>
                </a:lnTo>
                <a:lnTo>
                  <a:pt x="213682" y="99007"/>
                </a:lnTo>
                <a:lnTo>
                  <a:pt x="213892" y="103764"/>
                </a:lnTo>
                <a:lnTo>
                  <a:pt x="214126" y="113283"/>
                </a:lnTo>
                <a:lnTo>
                  <a:pt x="214276" y="132329"/>
                </a:lnTo>
                <a:lnTo>
                  <a:pt x="213494" y="137091"/>
                </a:lnTo>
                <a:lnTo>
                  <a:pt x="212180" y="141853"/>
                </a:lnTo>
                <a:lnTo>
                  <a:pt x="210509" y="146616"/>
                </a:lnTo>
                <a:lnTo>
                  <a:pt x="208602" y="150584"/>
                </a:lnTo>
                <a:lnTo>
                  <a:pt x="204366" y="157111"/>
                </a:lnTo>
                <a:lnTo>
                  <a:pt x="202919" y="160756"/>
                </a:lnTo>
                <a:lnTo>
                  <a:pt x="201955" y="164774"/>
                </a:lnTo>
                <a:lnTo>
                  <a:pt x="201312" y="169040"/>
                </a:lnTo>
                <a:lnTo>
                  <a:pt x="198480" y="175896"/>
                </a:lnTo>
                <a:lnTo>
                  <a:pt x="194576" y="182383"/>
                </a:lnTo>
                <a:lnTo>
                  <a:pt x="190195" y="190558"/>
                </a:lnTo>
                <a:lnTo>
                  <a:pt x="185602" y="197366"/>
                </a:lnTo>
                <a:lnTo>
                  <a:pt x="183266" y="200293"/>
                </a:lnTo>
                <a:lnTo>
                  <a:pt x="180915" y="202244"/>
                </a:lnTo>
                <a:lnTo>
                  <a:pt x="178554" y="203545"/>
                </a:lnTo>
                <a:lnTo>
                  <a:pt x="173020" y="205784"/>
                </a:lnTo>
                <a:lnTo>
                  <a:pt x="165269" y="209425"/>
                </a:lnTo>
                <a:lnTo>
                  <a:pt x="158649" y="213689"/>
                </a:lnTo>
                <a:lnTo>
                  <a:pt x="155772" y="215938"/>
                </a:lnTo>
                <a:lnTo>
                  <a:pt x="150459" y="218436"/>
                </a:lnTo>
                <a:lnTo>
                  <a:pt x="143006" y="219842"/>
                </a:lnTo>
                <a:lnTo>
                  <a:pt x="137377" y="220171"/>
                </a:lnTo>
                <a:lnTo>
                  <a:pt x="126077" y="220356"/>
                </a:lnTo>
                <a:lnTo>
                  <a:pt x="120063" y="220400"/>
                </a:lnTo>
                <a:lnTo>
                  <a:pt x="117349" y="219617"/>
                </a:lnTo>
                <a:lnTo>
                  <a:pt x="112215" y="216632"/>
                </a:lnTo>
                <a:lnTo>
                  <a:pt x="104863" y="210488"/>
                </a:lnTo>
                <a:lnTo>
                  <a:pt x="97657" y="203641"/>
                </a:lnTo>
                <a:lnTo>
                  <a:pt x="96061" y="201301"/>
                </a:lnTo>
                <a:lnTo>
                  <a:pt x="94288" y="196585"/>
                </a:lnTo>
                <a:lnTo>
                  <a:pt x="91383" y="191843"/>
                </a:lnTo>
                <a:lnTo>
                  <a:pt x="89497" y="189467"/>
                </a:lnTo>
                <a:lnTo>
                  <a:pt x="88240" y="187089"/>
                </a:lnTo>
                <a:lnTo>
                  <a:pt x="86843" y="182331"/>
                </a:lnTo>
                <a:lnTo>
                  <a:pt x="86222" y="177570"/>
                </a:lnTo>
                <a:lnTo>
                  <a:pt x="86057" y="175190"/>
                </a:lnTo>
                <a:lnTo>
                  <a:pt x="86740" y="172809"/>
                </a:lnTo>
                <a:lnTo>
                  <a:pt x="89616" y="168046"/>
                </a:lnTo>
                <a:lnTo>
                  <a:pt x="93540" y="163284"/>
                </a:lnTo>
                <a:lnTo>
                  <a:pt x="97930" y="158522"/>
                </a:lnTo>
                <a:lnTo>
                  <a:pt x="104864" y="151378"/>
                </a:lnTo>
                <a:lnTo>
                  <a:pt x="109577" y="146616"/>
                </a:lnTo>
                <a:lnTo>
                  <a:pt x="116434" y="141853"/>
                </a:lnTo>
                <a:lnTo>
                  <a:pt x="123980" y="137884"/>
                </a:lnTo>
                <a:lnTo>
                  <a:pt x="129980" y="136120"/>
                </a:lnTo>
                <a:lnTo>
                  <a:pt x="137409" y="135337"/>
                </a:lnTo>
                <a:lnTo>
                  <a:pt x="141612" y="135127"/>
                </a:lnTo>
                <a:lnTo>
                  <a:pt x="150516" y="134895"/>
                </a:lnTo>
                <a:lnTo>
                  <a:pt x="155113" y="134833"/>
                </a:lnTo>
                <a:lnTo>
                  <a:pt x="159765" y="135586"/>
                </a:lnTo>
                <a:lnTo>
                  <a:pt x="164454" y="136881"/>
                </a:lnTo>
                <a:lnTo>
                  <a:pt x="169167" y="138538"/>
                </a:lnTo>
                <a:lnTo>
                  <a:pt x="176521" y="140380"/>
                </a:lnTo>
                <a:lnTo>
                  <a:pt x="183229" y="141992"/>
                </a:lnTo>
                <a:lnTo>
                  <a:pt x="191502" y="145354"/>
                </a:lnTo>
                <a:lnTo>
                  <a:pt x="200471" y="149495"/>
                </a:lnTo>
                <a:lnTo>
                  <a:pt x="205085" y="151710"/>
                </a:lnTo>
                <a:lnTo>
                  <a:pt x="212328" y="156288"/>
                </a:lnTo>
                <a:lnTo>
                  <a:pt x="218987" y="161762"/>
                </a:lnTo>
                <a:lnTo>
                  <a:pt x="222985" y="165445"/>
                </a:lnTo>
                <a:lnTo>
                  <a:pt x="234081" y="176095"/>
                </a:lnTo>
                <a:lnTo>
                  <a:pt x="237016" y="178969"/>
                </a:lnTo>
                <a:lnTo>
                  <a:pt x="238973" y="181678"/>
                </a:lnTo>
                <a:lnTo>
                  <a:pt x="241148" y="186805"/>
                </a:lnTo>
                <a:lnTo>
                  <a:pt x="243316" y="189284"/>
                </a:lnTo>
                <a:lnTo>
                  <a:pt x="249957" y="194154"/>
                </a:lnTo>
                <a:lnTo>
                  <a:pt x="252363" y="196564"/>
                </a:lnTo>
                <a:lnTo>
                  <a:pt x="253967" y="198965"/>
                </a:lnTo>
                <a:lnTo>
                  <a:pt x="255037" y="201359"/>
                </a:lnTo>
                <a:lnTo>
                  <a:pt x="256543" y="202955"/>
                </a:lnTo>
                <a:lnTo>
                  <a:pt x="258341" y="204019"/>
                </a:lnTo>
                <a:lnTo>
                  <a:pt x="260334" y="204728"/>
                </a:lnTo>
                <a:lnTo>
                  <a:pt x="261662" y="205995"/>
                </a:lnTo>
                <a:lnTo>
                  <a:pt x="262548" y="207633"/>
                </a:lnTo>
                <a:lnTo>
                  <a:pt x="263532" y="211570"/>
                </a:lnTo>
                <a:lnTo>
                  <a:pt x="263969" y="215965"/>
                </a:lnTo>
                <a:lnTo>
                  <a:pt x="264879" y="217455"/>
                </a:lnTo>
                <a:lnTo>
                  <a:pt x="266280" y="218448"/>
                </a:lnTo>
                <a:lnTo>
                  <a:pt x="271463" y="22043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44"/>
          <p:cNvSpPr/>
          <p:nvPr/>
        </p:nvSpPr>
        <p:spPr>
          <a:xfrm>
            <a:off x="3700462" y="1614487"/>
            <a:ext cx="178595" cy="171451"/>
          </a:xfrm>
          <a:custGeom>
            <a:avLst/>
            <a:gdLst/>
            <a:ahLst/>
            <a:cxnLst/>
            <a:rect l="0" t="0" r="0" b="0"/>
            <a:pathLst>
              <a:path w="178595" h="171451">
                <a:moveTo>
                  <a:pt x="0" y="0"/>
                </a:moveTo>
                <a:lnTo>
                  <a:pt x="17000" y="17000"/>
                </a:lnTo>
                <a:lnTo>
                  <a:pt x="19271" y="20064"/>
                </a:lnTo>
                <a:lnTo>
                  <a:pt x="21579" y="23695"/>
                </a:lnTo>
                <a:lnTo>
                  <a:pt x="23911" y="27703"/>
                </a:lnTo>
                <a:lnTo>
                  <a:pt x="26259" y="31169"/>
                </a:lnTo>
                <a:lnTo>
                  <a:pt x="28618" y="34273"/>
                </a:lnTo>
                <a:lnTo>
                  <a:pt x="30985" y="37136"/>
                </a:lnTo>
                <a:lnTo>
                  <a:pt x="35732" y="42434"/>
                </a:lnTo>
                <a:lnTo>
                  <a:pt x="38109" y="44958"/>
                </a:lnTo>
                <a:lnTo>
                  <a:pt x="40487" y="48228"/>
                </a:lnTo>
                <a:lnTo>
                  <a:pt x="42866" y="51996"/>
                </a:lnTo>
                <a:lnTo>
                  <a:pt x="45246" y="56095"/>
                </a:lnTo>
                <a:lnTo>
                  <a:pt x="47627" y="59622"/>
                </a:lnTo>
                <a:lnTo>
                  <a:pt x="50007" y="62767"/>
                </a:lnTo>
                <a:lnTo>
                  <a:pt x="52388" y="65657"/>
                </a:lnTo>
                <a:lnTo>
                  <a:pt x="54770" y="69171"/>
                </a:lnTo>
                <a:lnTo>
                  <a:pt x="57150" y="73102"/>
                </a:lnTo>
                <a:lnTo>
                  <a:pt x="59532" y="77309"/>
                </a:lnTo>
                <a:lnTo>
                  <a:pt x="62707" y="81702"/>
                </a:lnTo>
                <a:lnTo>
                  <a:pt x="66411" y="86218"/>
                </a:lnTo>
                <a:lnTo>
                  <a:pt x="73966" y="94675"/>
                </a:lnTo>
                <a:lnTo>
                  <a:pt x="79970" y="101080"/>
                </a:lnTo>
                <a:lnTo>
                  <a:pt x="87812" y="109148"/>
                </a:lnTo>
                <a:lnTo>
                  <a:pt x="98955" y="120358"/>
                </a:lnTo>
                <a:lnTo>
                  <a:pt x="103277" y="123895"/>
                </a:lnTo>
                <a:lnTo>
                  <a:pt x="107745" y="127047"/>
                </a:lnTo>
                <a:lnTo>
                  <a:pt x="112311" y="129941"/>
                </a:lnTo>
                <a:lnTo>
                  <a:pt x="116149" y="132665"/>
                </a:lnTo>
                <a:lnTo>
                  <a:pt x="119501" y="135275"/>
                </a:lnTo>
                <a:lnTo>
                  <a:pt x="122531" y="137808"/>
                </a:lnTo>
                <a:lnTo>
                  <a:pt x="126137" y="141085"/>
                </a:lnTo>
                <a:lnTo>
                  <a:pt x="134377" y="148959"/>
                </a:lnTo>
                <a:lnTo>
                  <a:pt x="138004" y="151693"/>
                </a:lnTo>
                <a:lnTo>
                  <a:pt x="141215" y="153516"/>
                </a:lnTo>
                <a:lnTo>
                  <a:pt x="144149" y="154732"/>
                </a:lnTo>
                <a:lnTo>
                  <a:pt x="149527" y="158199"/>
                </a:lnTo>
                <a:lnTo>
                  <a:pt x="152072" y="160235"/>
                </a:lnTo>
                <a:lnTo>
                  <a:pt x="157017" y="162497"/>
                </a:lnTo>
                <a:lnTo>
                  <a:pt x="159447" y="163100"/>
                </a:lnTo>
                <a:lnTo>
                  <a:pt x="164263" y="165887"/>
                </a:lnTo>
                <a:lnTo>
                  <a:pt x="170030" y="170351"/>
                </a:lnTo>
                <a:lnTo>
                  <a:pt x="172936" y="170962"/>
                </a:lnTo>
                <a:lnTo>
                  <a:pt x="178594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45"/>
          <p:cNvSpPr/>
          <p:nvPr/>
        </p:nvSpPr>
        <p:spPr>
          <a:xfrm>
            <a:off x="3693318" y="1643062"/>
            <a:ext cx="142876" cy="142876"/>
          </a:xfrm>
          <a:custGeom>
            <a:avLst/>
            <a:gdLst/>
            <a:ahLst/>
            <a:cxnLst/>
            <a:rect l="0" t="0" r="0" b="0"/>
            <a:pathLst>
              <a:path w="142876" h="142876">
                <a:moveTo>
                  <a:pt x="142875" y="0"/>
                </a:moveTo>
                <a:lnTo>
                  <a:pt x="73713" y="69162"/>
                </a:lnTo>
                <a:lnTo>
                  <a:pt x="68986" y="73096"/>
                </a:lnTo>
                <a:lnTo>
                  <a:pt x="64247" y="76512"/>
                </a:lnTo>
                <a:lnTo>
                  <a:pt x="59500" y="79583"/>
                </a:lnTo>
                <a:lnTo>
                  <a:pt x="55542" y="83218"/>
                </a:lnTo>
                <a:lnTo>
                  <a:pt x="52109" y="87229"/>
                </a:lnTo>
                <a:lnTo>
                  <a:pt x="49027" y="91490"/>
                </a:lnTo>
                <a:lnTo>
                  <a:pt x="45385" y="95918"/>
                </a:lnTo>
                <a:lnTo>
                  <a:pt x="41369" y="100458"/>
                </a:lnTo>
                <a:lnTo>
                  <a:pt x="33468" y="108942"/>
                </a:lnTo>
                <a:lnTo>
                  <a:pt x="27310" y="115358"/>
                </a:lnTo>
                <a:lnTo>
                  <a:pt x="23763" y="118180"/>
                </a:lnTo>
                <a:lnTo>
                  <a:pt x="19811" y="120856"/>
                </a:lnTo>
                <a:lnTo>
                  <a:pt x="15588" y="123433"/>
                </a:lnTo>
                <a:lnTo>
                  <a:pt x="11980" y="125945"/>
                </a:lnTo>
                <a:lnTo>
                  <a:pt x="8780" y="128413"/>
                </a:lnTo>
                <a:lnTo>
                  <a:pt x="5854" y="130853"/>
                </a:lnTo>
                <a:lnTo>
                  <a:pt x="3903" y="133272"/>
                </a:lnTo>
                <a:lnTo>
                  <a:pt x="2602" y="135680"/>
                </a:lnTo>
                <a:lnTo>
                  <a:pt x="0" y="1428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46"/>
          <p:cNvSpPr/>
          <p:nvPr/>
        </p:nvSpPr>
        <p:spPr>
          <a:xfrm>
            <a:off x="4093662" y="1607343"/>
            <a:ext cx="56857" cy="192883"/>
          </a:xfrm>
          <a:custGeom>
            <a:avLst/>
            <a:gdLst/>
            <a:ahLst/>
            <a:cxnLst/>
            <a:rect l="0" t="0" r="0" b="0"/>
            <a:pathLst>
              <a:path w="56857" h="192883">
                <a:moveTo>
                  <a:pt x="6850" y="0"/>
                </a:moveTo>
                <a:lnTo>
                  <a:pt x="3058" y="3793"/>
                </a:lnTo>
                <a:lnTo>
                  <a:pt x="1940" y="5703"/>
                </a:lnTo>
                <a:lnTo>
                  <a:pt x="368" y="11392"/>
                </a:lnTo>
                <a:lnTo>
                  <a:pt x="0" y="13001"/>
                </a:lnTo>
                <a:lnTo>
                  <a:pt x="696" y="15017"/>
                </a:lnTo>
                <a:lnTo>
                  <a:pt x="1954" y="17949"/>
                </a:lnTo>
                <a:lnTo>
                  <a:pt x="3586" y="21491"/>
                </a:lnTo>
                <a:lnTo>
                  <a:pt x="4674" y="24646"/>
                </a:lnTo>
                <a:lnTo>
                  <a:pt x="5883" y="30269"/>
                </a:lnTo>
                <a:lnTo>
                  <a:pt x="6205" y="33673"/>
                </a:lnTo>
                <a:lnTo>
                  <a:pt x="6420" y="37530"/>
                </a:lnTo>
                <a:lnTo>
                  <a:pt x="6564" y="41689"/>
                </a:lnTo>
                <a:lnTo>
                  <a:pt x="7453" y="46049"/>
                </a:lnTo>
                <a:lnTo>
                  <a:pt x="8839" y="50543"/>
                </a:lnTo>
                <a:lnTo>
                  <a:pt x="10558" y="55127"/>
                </a:lnTo>
                <a:lnTo>
                  <a:pt x="11703" y="59770"/>
                </a:lnTo>
                <a:lnTo>
                  <a:pt x="12467" y="64453"/>
                </a:lnTo>
                <a:lnTo>
                  <a:pt x="12976" y="69163"/>
                </a:lnTo>
                <a:lnTo>
                  <a:pt x="13315" y="73890"/>
                </a:lnTo>
                <a:lnTo>
                  <a:pt x="13541" y="78629"/>
                </a:lnTo>
                <a:lnTo>
                  <a:pt x="13693" y="83375"/>
                </a:lnTo>
                <a:lnTo>
                  <a:pt x="14586" y="88127"/>
                </a:lnTo>
                <a:lnTo>
                  <a:pt x="15976" y="92883"/>
                </a:lnTo>
                <a:lnTo>
                  <a:pt x="17697" y="97641"/>
                </a:lnTo>
                <a:lnTo>
                  <a:pt x="18843" y="101606"/>
                </a:lnTo>
                <a:lnTo>
                  <a:pt x="19609" y="105044"/>
                </a:lnTo>
                <a:lnTo>
                  <a:pt x="20118" y="108130"/>
                </a:lnTo>
                <a:lnTo>
                  <a:pt x="21252" y="111774"/>
                </a:lnTo>
                <a:lnTo>
                  <a:pt x="22801" y="115791"/>
                </a:lnTo>
                <a:lnTo>
                  <a:pt x="24628" y="120056"/>
                </a:lnTo>
                <a:lnTo>
                  <a:pt x="28774" y="129030"/>
                </a:lnTo>
                <a:lnTo>
                  <a:pt x="30991" y="133645"/>
                </a:lnTo>
                <a:lnTo>
                  <a:pt x="32469" y="138309"/>
                </a:lnTo>
                <a:lnTo>
                  <a:pt x="33455" y="143006"/>
                </a:lnTo>
                <a:lnTo>
                  <a:pt x="34111" y="147725"/>
                </a:lnTo>
                <a:lnTo>
                  <a:pt x="35343" y="151665"/>
                </a:lnTo>
                <a:lnTo>
                  <a:pt x="36958" y="155085"/>
                </a:lnTo>
                <a:lnTo>
                  <a:pt x="38828" y="158159"/>
                </a:lnTo>
                <a:lnTo>
                  <a:pt x="40869" y="161002"/>
                </a:lnTo>
                <a:lnTo>
                  <a:pt x="43023" y="163691"/>
                </a:lnTo>
                <a:lnTo>
                  <a:pt x="45253" y="166277"/>
                </a:lnTo>
                <a:lnTo>
                  <a:pt x="46739" y="168795"/>
                </a:lnTo>
                <a:lnTo>
                  <a:pt x="48391" y="173710"/>
                </a:lnTo>
                <a:lnTo>
                  <a:pt x="49625" y="176132"/>
                </a:lnTo>
                <a:lnTo>
                  <a:pt x="51242" y="178540"/>
                </a:lnTo>
                <a:lnTo>
                  <a:pt x="55747" y="184316"/>
                </a:lnTo>
                <a:lnTo>
                  <a:pt x="56364" y="187223"/>
                </a:lnTo>
                <a:lnTo>
                  <a:pt x="56856" y="1928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47"/>
          <p:cNvSpPr/>
          <p:nvPr/>
        </p:nvSpPr>
        <p:spPr>
          <a:xfrm>
            <a:off x="4029075" y="1714500"/>
            <a:ext cx="171451" cy="11260"/>
          </a:xfrm>
          <a:custGeom>
            <a:avLst/>
            <a:gdLst/>
            <a:ahLst/>
            <a:cxnLst/>
            <a:rect l="0" t="0" r="0" b="0"/>
            <a:pathLst>
              <a:path w="171451" h="11260">
                <a:moveTo>
                  <a:pt x="0" y="7143"/>
                </a:moveTo>
                <a:lnTo>
                  <a:pt x="65744" y="7143"/>
                </a:lnTo>
                <a:lnTo>
                  <a:pt x="71611" y="7937"/>
                </a:lnTo>
                <a:lnTo>
                  <a:pt x="77109" y="9260"/>
                </a:lnTo>
                <a:lnTo>
                  <a:pt x="82362" y="10936"/>
                </a:lnTo>
                <a:lnTo>
                  <a:pt x="87452" y="11259"/>
                </a:lnTo>
                <a:lnTo>
                  <a:pt x="92432" y="10681"/>
                </a:lnTo>
                <a:lnTo>
                  <a:pt x="97340" y="9502"/>
                </a:lnTo>
                <a:lnTo>
                  <a:pt x="102199" y="8716"/>
                </a:lnTo>
                <a:lnTo>
                  <a:pt x="107027" y="8191"/>
                </a:lnTo>
                <a:lnTo>
                  <a:pt x="111832" y="7842"/>
                </a:lnTo>
                <a:lnTo>
                  <a:pt x="117417" y="7609"/>
                </a:lnTo>
                <a:lnTo>
                  <a:pt x="135861" y="7281"/>
                </a:lnTo>
                <a:lnTo>
                  <a:pt x="146636" y="7205"/>
                </a:lnTo>
                <a:lnTo>
                  <a:pt x="151733" y="6390"/>
                </a:lnTo>
                <a:lnTo>
                  <a:pt x="156717" y="5054"/>
                </a:lnTo>
                <a:lnTo>
                  <a:pt x="17145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48"/>
          <p:cNvSpPr/>
          <p:nvPr/>
        </p:nvSpPr>
        <p:spPr>
          <a:xfrm>
            <a:off x="4336256" y="1593056"/>
            <a:ext cx="78582" cy="178595"/>
          </a:xfrm>
          <a:custGeom>
            <a:avLst/>
            <a:gdLst/>
            <a:ahLst/>
            <a:cxnLst/>
            <a:rect l="0" t="0" r="0" b="0"/>
            <a:pathLst>
              <a:path w="78582" h="178595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7" y="5654"/>
                </a:lnTo>
                <a:lnTo>
                  <a:pt x="3792" y="6150"/>
                </a:lnTo>
                <a:lnTo>
                  <a:pt x="5703" y="7275"/>
                </a:lnTo>
                <a:lnTo>
                  <a:pt x="7771" y="8819"/>
                </a:lnTo>
                <a:lnTo>
                  <a:pt x="9943" y="10642"/>
                </a:lnTo>
                <a:lnTo>
                  <a:pt x="11391" y="12651"/>
                </a:lnTo>
                <a:lnTo>
                  <a:pt x="13000" y="16999"/>
                </a:lnTo>
                <a:lnTo>
                  <a:pt x="14223" y="19270"/>
                </a:lnTo>
                <a:lnTo>
                  <a:pt x="15832" y="21578"/>
                </a:lnTo>
                <a:lnTo>
                  <a:pt x="17698" y="23910"/>
                </a:lnTo>
                <a:lnTo>
                  <a:pt x="19736" y="27053"/>
                </a:lnTo>
                <a:lnTo>
                  <a:pt x="21889" y="30735"/>
                </a:lnTo>
                <a:lnTo>
                  <a:pt x="24117" y="34777"/>
                </a:lnTo>
                <a:lnTo>
                  <a:pt x="25603" y="39060"/>
                </a:lnTo>
                <a:lnTo>
                  <a:pt x="26594" y="43502"/>
                </a:lnTo>
                <a:lnTo>
                  <a:pt x="27254" y="48051"/>
                </a:lnTo>
                <a:lnTo>
                  <a:pt x="28488" y="52672"/>
                </a:lnTo>
                <a:lnTo>
                  <a:pt x="30105" y="57339"/>
                </a:lnTo>
                <a:lnTo>
                  <a:pt x="31976" y="62039"/>
                </a:lnTo>
                <a:lnTo>
                  <a:pt x="34017" y="66759"/>
                </a:lnTo>
                <a:lnTo>
                  <a:pt x="38402" y="76237"/>
                </a:lnTo>
                <a:lnTo>
                  <a:pt x="39889" y="80987"/>
                </a:lnTo>
                <a:lnTo>
                  <a:pt x="40880" y="85741"/>
                </a:lnTo>
                <a:lnTo>
                  <a:pt x="41541" y="90498"/>
                </a:lnTo>
                <a:lnTo>
                  <a:pt x="42775" y="94463"/>
                </a:lnTo>
                <a:lnTo>
                  <a:pt x="44392" y="97901"/>
                </a:lnTo>
                <a:lnTo>
                  <a:pt x="46263" y="100986"/>
                </a:lnTo>
                <a:lnTo>
                  <a:pt x="47511" y="104630"/>
                </a:lnTo>
                <a:lnTo>
                  <a:pt x="48343" y="108647"/>
                </a:lnTo>
                <a:lnTo>
                  <a:pt x="48897" y="112913"/>
                </a:lnTo>
                <a:lnTo>
                  <a:pt x="49267" y="116550"/>
                </a:lnTo>
                <a:lnTo>
                  <a:pt x="49513" y="119769"/>
                </a:lnTo>
                <a:lnTo>
                  <a:pt x="49677" y="122708"/>
                </a:lnTo>
                <a:lnTo>
                  <a:pt x="50581" y="126255"/>
                </a:lnTo>
                <a:lnTo>
                  <a:pt x="51977" y="130208"/>
                </a:lnTo>
                <a:lnTo>
                  <a:pt x="53701" y="134430"/>
                </a:lnTo>
                <a:lnTo>
                  <a:pt x="54851" y="138039"/>
                </a:lnTo>
                <a:lnTo>
                  <a:pt x="55617" y="141238"/>
                </a:lnTo>
                <a:lnTo>
                  <a:pt x="56128" y="144165"/>
                </a:lnTo>
                <a:lnTo>
                  <a:pt x="57262" y="146910"/>
                </a:lnTo>
                <a:lnTo>
                  <a:pt x="58812" y="149534"/>
                </a:lnTo>
                <a:lnTo>
                  <a:pt x="60639" y="152077"/>
                </a:lnTo>
                <a:lnTo>
                  <a:pt x="62670" y="157019"/>
                </a:lnTo>
                <a:lnTo>
                  <a:pt x="63211" y="159448"/>
                </a:lnTo>
                <a:lnTo>
                  <a:pt x="64366" y="161861"/>
                </a:lnTo>
                <a:lnTo>
                  <a:pt x="65929" y="164264"/>
                </a:lnTo>
                <a:lnTo>
                  <a:pt x="67765" y="166659"/>
                </a:lnTo>
                <a:lnTo>
                  <a:pt x="69805" y="171437"/>
                </a:lnTo>
                <a:lnTo>
                  <a:pt x="71115" y="177180"/>
                </a:lnTo>
                <a:lnTo>
                  <a:pt x="72016" y="177651"/>
                </a:lnTo>
                <a:lnTo>
                  <a:pt x="73411" y="177965"/>
                </a:lnTo>
                <a:lnTo>
                  <a:pt x="78581" y="17859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49"/>
          <p:cNvSpPr/>
          <p:nvPr/>
        </p:nvSpPr>
        <p:spPr>
          <a:xfrm>
            <a:off x="4500568" y="1550193"/>
            <a:ext cx="250012" cy="221454"/>
          </a:xfrm>
          <a:custGeom>
            <a:avLst/>
            <a:gdLst/>
            <a:ahLst/>
            <a:cxnLst/>
            <a:rect l="0" t="0" r="0" b="0"/>
            <a:pathLst>
              <a:path w="250012" h="221454">
                <a:moveTo>
                  <a:pt x="142869" y="0"/>
                </a:moveTo>
                <a:lnTo>
                  <a:pt x="87973" y="0"/>
                </a:lnTo>
                <a:lnTo>
                  <a:pt x="83253" y="794"/>
                </a:lnTo>
                <a:lnTo>
                  <a:pt x="78519" y="2117"/>
                </a:lnTo>
                <a:lnTo>
                  <a:pt x="73775" y="3793"/>
                </a:lnTo>
                <a:lnTo>
                  <a:pt x="66388" y="5655"/>
                </a:lnTo>
                <a:lnTo>
                  <a:pt x="59665" y="6482"/>
                </a:lnTo>
                <a:lnTo>
                  <a:pt x="55650" y="6703"/>
                </a:lnTo>
                <a:lnTo>
                  <a:pt x="51385" y="6850"/>
                </a:lnTo>
                <a:lnTo>
                  <a:pt x="46955" y="7742"/>
                </a:lnTo>
                <a:lnTo>
                  <a:pt x="42414" y="9130"/>
                </a:lnTo>
                <a:lnTo>
                  <a:pt x="37799" y="10849"/>
                </a:lnTo>
                <a:lnTo>
                  <a:pt x="30555" y="12760"/>
                </a:lnTo>
                <a:lnTo>
                  <a:pt x="24689" y="13609"/>
                </a:lnTo>
                <a:lnTo>
                  <a:pt x="19436" y="13986"/>
                </a:lnTo>
                <a:lnTo>
                  <a:pt x="12339" y="16270"/>
                </a:lnTo>
                <a:lnTo>
                  <a:pt x="13" y="21424"/>
                </a:lnTo>
                <a:lnTo>
                  <a:pt x="0" y="25222"/>
                </a:lnTo>
                <a:lnTo>
                  <a:pt x="792" y="27133"/>
                </a:lnTo>
                <a:lnTo>
                  <a:pt x="4905" y="33616"/>
                </a:lnTo>
                <a:lnTo>
                  <a:pt x="6146" y="38224"/>
                </a:lnTo>
                <a:lnTo>
                  <a:pt x="7270" y="39770"/>
                </a:lnTo>
                <a:lnTo>
                  <a:pt x="8813" y="40801"/>
                </a:lnTo>
                <a:lnTo>
                  <a:pt x="10636" y="41488"/>
                </a:lnTo>
                <a:lnTo>
                  <a:pt x="11851" y="42740"/>
                </a:lnTo>
                <a:lnTo>
                  <a:pt x="12661" y="44369"/>
                </a:lnTo>
                <a:lnTo>
                  <a:pt x="14355" y="49088"/>
                </a:lnTo>
                <a:lnTo>
                  <a:pt x="15918" y="52569"/>
                </a:lnTo>
                <a:lnTo>
                  <a:pt x="17754" y="56478"/>
                </a:lnTo>
                <a:lnTo>
                  <a:pt x="19794" y="62937"/>
                </a:lnTo>
                <a:lnTo>
                  <a:pt x="20700" y="68453"/>
                </a:lnTo>
                <a:lnTo>
                  <a:pt x="21103" y="73551"/>
                </a:lnTo>
                <a:lnTo>
                  <a:pt x="21282" y="80579"/>
                </a:lnTo>
                <a:lnTo>
                  <a:pt x="21397" y="94234"/>
                </a:lnTo>
                <a:lnTo>
                  <a:pt x="22200" y="96954"/>
                </a:lnTo>
                <a:lnTo>
                  <a:pt x="25210" y="102093"/>
                </a:lnTo>
                <a:lnTo>
                  <a:pt x="27076" y="107023"/>
                </a:lnTo>
                <a:lnTo>
                  <a:pt x="28482" y="113874"/>
                </a:lnTo>
                <a:lnTo>
                  <a:pt x="28561" y="120414"/>
                </a:lnTo>
                <a:lnTo>
                  <a:pt x="29358" y="120757"/>
                </a:lnTo>
                <a:lnTo>
                  <a:pt x="34719" y="121354"/>
                </a:lnTo>
                <a:lnTo>
                  <a:pt x="41220" y="116517"/>
                </a:lnTo>
                <a:lnTo>
                  <a:pt x="48633" y="114163"/>
                </a:lnTo>
                <a:lnTo>
                  <a:pt x="56272" y="110800"/>
                </a:lnTo>
                <a:lnTo>
                  <a:pt x="60531" y="109585"/>
                </a:lnTo>
                <a:lnTo>
                  <a:pt x="64959" y="108776"/>
                </a:lnTo>
                <a:lnTo>
                  <a:pt x="69498" y="108236"/>
                </a:lnTo>
                <a:lnTo>
                  <a:pt x="74905" y="107876"/>
                </a:lnTo>
                <a:lnTo>
                  <a:pt x="80891" y="107636"/>
                </a:lnTo>
                <a:lnTo>
                  <a:pt x="87262" y="107476"/>
                </a:lnTo>
                <a:lnTo>
                  <a:pt x="93098" y="106576"/>
                </a:lnTo>
                <a:lnTo>
                  <a:pt x="98576" y="105182"/>
                </a:lnTo>
                <a:lnTo>
                  <a:pt x="103815" y="103459"/>
                </a:lnTo>
                <a:lnTo>
                  <a:pt x="109690" y="102310"/>
                </a:lnTo>
                <a:lnTo>
                  <a:pt x="115987" y="101544"/>
                </a:lnTo>
                <a:lnTo>
                  <a:pt x="122567" y="101034"/>
                </a:lnTo>
                <a:lnTo>
                  <a:pt x="129334" y="100694"/>
                </a:lnTo>
                <a:lnTo>
                  <a:pt x="143203" y="100315"/>
                </a:lnTo>
                <a:lnTo>
                  <a:pt x="160607" y="100102"/>
                </a:lnTo>
                <a:lnTo>
                  <a:pt x="165807" y="100866"/>
                </a:lnTo>
                <a:lnTo>
                  <a:pt x="170861" y="102169"/>
                </a:lnTo>
                <a:lnTo>
                  <a:pt x="175818" y="103832"/>
                </a:lnTo>
                <a:lnTo>
                  <a:pt x="181503" y="104940"/>
                </a:lnTo>
                <a:lnTo>
                  <a:pt x="187675" y="105679"/>
                </a:lnTo>
                <a:lnTo>
                  <a:pt x="194171" y="106171"/>
                </a:lnTo>
                <a:lnTo>
                  <a:pt x="199295" y="107294"/>
                </a:lnTo>
                <a:lnTo>
                  <a:pt x="207106" y="110657"/>
                </a:lnTo>
                <a:lnTo>
                  <a:pt x="233561" y="123923"/>
                </a:lnTo>
                <a:lnTo>
                  <a:pt x="240856" y="128632"/>
                </a:lnTo>
                <a:lnTo>
                  <a:pt x="243912" y="130998"/>
                </a:lnTo>
                <a:lnTo>
                  <a:pt x="245950" y="134163"/>
                </a:lnTo>
                <a:lnTo>
                  <a:pt x="247308" y="137861"/>
                </a:lnTo>
                <a:lnTo>
                  <a:pt x="248214" y="141914"/>
                </a:lnTo>
                <a:lnTo>
                  <a:pt x="249220" y="148533"/>
                </a:lnTo>
                <a:lnTo>
                  <a:pt x="249668" y="154121"/>
                </a:lnTo>
                <a:lnTo>
                  <a:pt x="249866" y="159251"/>
                </a:lnTo>
                <a:lnTo>
                  <a:pt x="249978" y="166601"/>
                </a:lnTo>
                <a:lnTo>
                  <a:pt x="250011" y="177598"/>
                </a:lnTo>
                <a:lnTo>
                  <a:pt x="249222" y="181105"/>
                </a:lnTo>
                <a:lnTo>
                  <a:pt x="246229" y="187118"/>
                </a:lnTo>
                <a:lnTo>
                  <a:pt x="240136" y="192437"/>
                </a:lnTo>
                <a:lnTo>
                  <a:pt x="236288" y="194966"/>
                </a:lnTo>
                <a:lnTo>
                  <a:pt x="232136" y="197446"/>
                </a:lnTo>
                <a:lnTo>
                  <a:pt x="227780" y="199893"/>
                </a:lnTo>
                <a:lnTo>
                  <a:pt x="218708" y="204729"/>
                </a:lnTo>
                <a:lnTo>
                  <a:pt x="195209" y="216686"/>
                </a:lnTo>
                <a:lnTo>
                  <a:pt x="190462" y="218276"/>
                </a:lnTo>
                <a:lnTo>
                  <a:pt x="185711" y="219336"/>
                </a:lnTo>
                <a:lnTo>
                  <a:pt x="180955" y="220043"/>
                </a:lnTo>
                <a:lnTo>
                  <a:pt x="176197" y="220514"/>
                </a:lnTo>
                <a:lnTo>
                  <a:pt x="171438" y="220828"/>
                </a:lnTo>
                <a:lnTo>
                  <a:pt x="166678" y="221038"/>
                </a:lnTo>
                <a:lnTo>
                  <a:pt x="157155" y="221270"/>
                </a:lnTo>
                <a:lnTo>
                  <a:pt x="115682" y="221453"/>
                </a:lnTo>
                <a:lnTo>
                  <a:pt x="112045" y="220661"/>
                </a:lnTo>
                <a:lnTo>
                  <a:pt x="105886" y="217663"/>
                </a:lnTo>
                <a:lnTo>
                  <a:pt x="98386" y="215802"/>
                </a:lnTo>
                <a:lnTo>
                  <a:pt x="94164" y="215306"/>
                </a:lnTo>
                <a:lnTo>
                  <a:pt x="91349" y="214181"/>
                </a:lnTo>
                <a:lnTo>
                  <a:pt x="89472" y="212637"/>
                </a:lnTo>
                <a:lnTo>
                  <a:pt x="88221" y="210815"/>
                </a:lnTo>
                <a:lnTo>
                  <a:pt x="86593" y="209599"/>
                </a:lnTo>
                <a:lnTo>
                  <a:pt x="84714" y="208789"/>
                </a:lnTo>
                <a:lnTo>
                  <a:pt x="82668" y="208249"/>
                </a:lnTo>
                <a:lnTo>
                  <a:pt x="81304" y="207095"/>
                </a:lnTo>
                <a:lnTo>
                  <a:pt x="80395" y="205532"/>
                </a:lnTo>
                <a:lnTo>
                  <a:pt x="78935" y="201113"/>
                </a:lnTo>
                <a:lnTo>
                  <a:pt x="78623" y="194514"/>
                </a:lnTo>
                <a:lnTo>
                  <a:pt x="78575" y="1928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50"/>
          <p:cNvSpPr/>
          <p:nvPr/>
        </p:nvSpPr>
        <p:spPr>
          <a:xfrm>
            <a:off x="4836318" y="1607343"/>
            <a:ext cx="228278" cy="328577"/>
          </a:xfrm>
          <a:custGeom>
            <a:avLst/>
            <a:gdLst/>
            <a:ahLst/>
            <a:cxnLst/>
            <a:rect l="0" t="0" r="0" b="0"/>
            <a:pathLst>
              <a:path w="228278" h="328577">
                <a:moveTo>
                  <a:pt x="35719" y="0"/>
                </a:moveTo>
                <a:lnTo>
                  <a:pt x="35719" y="3793"/>
                </a:lnTo>
                <a:lnTo>
                  <a:pt x="34925" y="5703"/>
                </a:lnTo>
                <a:lnTo>
                  <a:pt x="31927" y="9943"/>
                </a:lnTo>
                <a:lnTo>
                  <a:pt x="30809" y="12979"/>
                </a:lnTo>
                <a:lnTo>
                  <a:pt x="29568" y="20585"/>
                </a:lnTo>
                <a:lnTo>
                  <a:pt x="28869" y="30000"/>
                </a:lnTo>
                <a:lnTo>
                  <a:pt x="28706" y="37411"/>
                </a:lnTo>
                <a:lnTo>
                  <a:pt x="28576" y="93955"/>
                </a:lnTo>
                <a:lnTo>
                  <a:pt x="29369" y="96768"/>
                </a:lnTo>
                <a:lnTo>
                  <a:pt x="32368" y="102010"/>
                </a:lnTo>
                <a:lnTo>
                  <a:pt x="38518" y="109424"/>
                </a:lnTo>
                <a:lnTo>
                  <a:pt x="43048" y="116366"/>
                </a:lnTo>
                <a:lnTo>
                  <a:pt x="45368" y="120440"/>
                </a:lnTo>
                <a:lnTo>
                  <a:pt x="47708" y="123156"/>
                </a:lnTo>
                <a:lnTo>
                  <a:pt x="50062" y="124967"/>
                </a:lnTo>
                <a:lnTo>
                  <a:pt x="54793" y="127772"/>
                </a:lnTo>
                <a:lnTo>
                  <a:pt x="61920" y="133020"/>
                </a:lnTo>
                <a:lnTo>
                  <a:pt x="66679" y="134527"/>
                </a:lnTo>
                <a:lnTo>
                  <a:pt x="73556" y="135196"/>
                </a:lnTo>
                <a:lnTo>
                  <a:pt x="77612" y="135375"/>
                </a:lnTo>
                <a:lnTo>
                  <a:pt x="86353" y="135573"/>
                </a:lnTo>
                <a:lnTo>
                  <a:pt x="112948" y="135722"/>
                </a:lnTo>
                <a:lnTo>
                  <a:pt x="116574" y="134932"/>
                </a:lnTo>
                <a:lnTo>
                  <a:pt x="122720" y="131936"/>
                </a:lnTo>
                <a:lnTo>
                  <a:pt x="130213" y="127959"/>
                </a:lnTo>
                <a:lnTo>
                  <a:pt x="134434" y="125788"/>
                </a:lnTo>
                <a:lnTo>
                  <a:pt x="141240" y="121258"/>
                </a:lnTo>
                <a:lnTo>
                  <a:pt x="146911" y="116599"/>
                </a:lnTo>
                <a:lnTo>
                  <a:pt x="152077" y="111882"/>
                </a:lnTo>
                <a:lnTo>
                  <a:pt x="159448" y="104764"/>
                </a:lnTo>
                <a:lnTo>
                  <a:pt x="164264" y="97891"/>
                </a:lnTo>
                <a:lnTo>
                  <a:pt x="168256" y="90339"/>
                </a:lnTo>
                <a:lnTo>
                  <a:pt x="171298" y="80830"/>
                </a:lnTo>
                <a:lnTo>
                  <a:pt x="174822" y="72702"/>
                </a:lnTo>
                <a:lnTo>
                  <a:pt x="176917" y="65914"/>
                </a:lnTo>
                <a:lnTo>
                  <a:pt x="178643" y="59458"/>
                </a:lnTo>
                <a:lnTo>
                  <a:pt x="182055" y="51297"/>
                </a:lnTo>
                <a:lnTo>
                  <a:pt x="184647" y="41569"/>
                </a:lnTo>
                <a:lnTo>
                  <a:pt x="185415" y="33660"/>
                </a:lnTo>
                <a:lnTo>
                  <a:pt x="185674" y="23876"/>
                </a:lnTo>
                <a:lnTo>
                  <a:pt x="185730" y="15707"/>
                </a:lnTo>
                <a:lnTo>
                  <a:pt x="187851" y="12802"/>
                </a:lnTo>
                <a:lnTo>
                  <a:pt x="192587" y="7475"/>
                </a:lnTo>
                <a:lnTo>
                  <a:pt x="192856" y="13324"/>
                </a:lnTo>
                <a:lnTo>
                  <a:pt x="197786" y="19801"/>
                </a:lnTo>
                <a:lnTo>
                  <a:pt x="199030" y="24146"/>
                </a:lnTo>
                <a:lnTo>
                  <a:pt x="199829" y="34197"/>
                </a:lnTo>
                <a:lnTo>
                  <a:pt x="200000" y="51404"/>
                </a:lnTo>
                <a:lnTo>
                  <a:pt x="200024" y="90586"/>
                </a:lnTo>
                <a:lnTo>
                  <a:pt x="202142" y="100057"/>
                </a:lnTo>
                <a:lnTo>
                  <a:pt x="205728" y="109557"/>
                </a:lnTo>
                <a:lnTo>
                  <a:pt x="209968" y="119071"/>
                </a:lnTo>
                <a:lnTo>
                  <a:pt x="212382" y="128592"/>
                </a:lnTo>
                <a:lnTo>
                  <a:pt x="213026" y="133353"/>
                </a:lnTo>
                <a:lnTo>
                  <a:pt x="214248" y="138908"/>
                </a:lnTo>
                <a:lnTo>
                  <a:pt x="215858" y="144993"/>
                </a:lnTo>
                <a:lnTo>
                  <a:pt x="217724" y="151431"/>
                </a:lnTo>
                <a:lnTo>
                  <a:pt x="218968" y="157310"/>
                </a:lnTo>
                <a:lnTo>
                  <a:pt x="219797" y="162817"/>
                </a:lnTo>
                <a:lnTo>
                  <a:pt x="220351" y="168076"/>
                </a:lnTo>
                <a:lnTo>
                  <a:pt x="223082" y="178153"/>
                </a:lnTo>
                <a:lnTo>
                  <a:pt x="226148" y="187923"/>
                </a:lnTo>
                <a:lnTo>
                  <a:pt x="227510" y="197557"/>
                </a:lnTo>
                <a:lnTo>
                  <a:pt x="228116" y="207130"/>
                </a:lnTo>
                <a:lnTo>
                  <a:pt x="228277" y="211906"/>
                </a:lnTo>
                <a:lnTo>
                  <a:pt x="226340" y="221445"/>
                </a:lnTo>
                <a:lnTo>
                  <a:pt x="223627" y="230976"/>
                </a:lnTo>
                <a:lnTo>
                  <a:pt x="222421" y="240504"/>
                </a:lnTo>
                <a:lnTo>
                  <a:pt x="220512" y="245267"/>
                </a:lnTo>
                <a:lnTo>
                  <a:pt x="214158" y="254793"/>
                </a:lnTo>
                <a:lnTo>
                  <a:pt x="208158" y="264319"/>
                </a:lnTo>
                <a:lnTo>
                  <a:pt x="202846" y="273844"/>
                </a:lnTo>
                <a:lnTo>
                  <a:pt x="197839" y="283369"/>
                </a:lnTo>
                <a:lnTo>
                  <a:pt x="190852" y="290777"/>
                </a:lnTo>
                <a:lnTo>
                  <a:pt x="186766" y="293864"/>
                </a:lnTo>
                <a:lnTo>
                  <a:pt x="182455" y="296716"/>
                </a:lnTo>
                <a:lnTo>
                  <a:pt x="177993" y="299410"/>
                </a:lnTo>
                <a:lnTo>
                  <a:pt x="173431" y="302001"/>
                </a:lnTo>
                <a:lnTo>
                  <a:pt x="164128" y="306996"/>
                </a:lnTo>
                <a:lnTo>
                  <a:pt x="145222" y="316670"/>
                </a:lnTo>
                <a:lnTo>
                  <a:pt x="139677" y="319063"/>
                </a:lnTo>
                <a:lnTo>
                  <a:pt x="133599" y="321453"/>
                </a:lnTo>
                <a:lnTo>
                  <a:pt x="127166" y="323839"/>
                </a:lnTo>
                <a:lnTo>
                  <a:pt x="120496" y="325430"/>
                </a:lnTo>
                <a:lnTo>
                  <a:pt x="113669" y="326491"/>
                </a:lnTo>
                <a:lnTo>
                  <a:pt x="106735" y="327198"/>
                </a:lnTo>
                <a:lnTo>
                  <a:pt x="100526" y="327670"/>
                </a:lnTo>
                <a:lnTo>
                  <a:pt x="94798" y="327984"/>
                </a:lnTo>
                <a:lnTo>
                  <a:pt x="84201" y="328334"/>
                </a:lnTo>
                <a:lnTo>
                  <a:pt x="63437" y="328576"/>
                </a:lnTo>
                <a:lnTo>
                  <a:pt x="59754" y="327795"/>
                </a:lnTo>
                <a:lnTo>
                  <a:pt x="55711" y="326480"/>
                </a:lnTo>
                <a:lnTo>
                  <a:pt x="51429" y="324809"/>
                </a:lnTo>
                <a:lnTo>
                  <a:pt x="44553" y="322954"/>
                </a:lnTo>
                <a:lnTo>
                  <a:pt x="38058" y="321335"/>
                </a:lnTo>
                <a:lnTo>
                  <a:pt x="34103" y="319792"/>
                </a:lnTo>
                <a:lnTo>
                  <a:pt x="23935" y="315405"/>
                </a:lnTo>
                <a:lnTo>
                  <a:pt x="14589" y="310853"/>
                </a:lnTo>
                <a:lnTo>
                  <a:pt x="12107" y="308835"/>
                </a:lnTo>
                <a:lnTo>
                  <a:pt x="10453" y="306697"/>
                </a:lnTo>
                <a:lnTo>
                  <a:pt x="9350" y="304477"/>
                </a:lnTo>
                <a:lnTo>
                  <a:pt x="8125" y="299894"/>
                </a:lnTo>
                <a:lnTo>
                  <a:pt x="7797" y="297561"/>
                </a:lnTo>
                <a:lnTo>
                  <a:pt x="6786" y="296005"/>
                </a:lnTo>
                <a:lnTo>
                  <a:pt x="5318" y="294968"/>
                </a:lnTo>
                <a:lnTo>
                  <a:pt x="3545" y="294277"/>
                </a:lnTo>
                <a:lnTo>
                  <a:pt x="2364" y="293022"/>
                </a:lnTo>
                <a:lnTo>
                  <a:pt x="1576" y="291392"/>
                </a:lnTo>
                <a:lnTo>
                  <a:pt x="701" y="287464"/>
                </a:lnTo>
                <a:lnTo>
                  <a:pt x="0" y="27860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51"/>
          <p:cNvSpPr/>
          <p:nvPr/>
        </p:nvSpPr>
        <p:spPr>
          <a:xfrm>
            <a:off x="5293544" y="1628777"/>
            <a:ext cx="157138" cy="7142"/>
          </a:xfrm>
          <a:custGeom>
            <a:avLst/>
            <a:gdLst/>
            <a:ahLst/>
            <a:cxnLst/>
            <a:rect l="0" t="0" r="0" b="0"/>
            <a:pathLst>
              <a:path w="157138" h="7142">
                <a:moveTo>
                  <a:pt x="7118" y="7141"/>
                </a:moveTo>
                <a:lnTo>
                  <a:pt x="0" y="7141"/>
                </a:lnTo>
                <a:lnTo>
                  <a:pt x="79773" y="7141"/>
                </a:lnTo>
                <a:lnTo>
                  <a:pt x="84924" y="6348"/>
                </a:lnTo>
                <a:lnTo>
                  <a:pt x="89151" y="5025"/>
                </a:lnTo>
                <a:lnTo>
                  <a:pt x="92763" y="3349"/>
                </a:lnTo>
                <a:lnTo>
                  <a:pt x="97552" y="2232"/>
                </a:lnTo>
                <a:lnTo>
                  <a:pt x="103126" y="1487"/>
                </a:lnTo>
                <a:lnTo>
                  <a:pt x="109223" y="990"/>
                </a:lnTo>
                <a:lnTo>
                  <a:pt x="114876" y="659"/>
                </a:lnTo>
                <a:lnTo>
                  <a:pt x="125390" y="292"/>
                </a:lnTo>
                <a:lnTo>
                  <a:pt x="136442" y="85"/>
                </a:lnTo>
                <a:lnTo>
                  <a:pt x="156382" y="0"/>
                </a:lnTo>
                <a:lnTo>
                  <a:pt x="156634" y="793"/>
                </a:lnTo>
                <a:lnTo>
                  <a:pt x="156801" y="2115"/>
                </a:lnTo>
                <a:lnTo>
                  <a:pt x="157137" y="714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52"/>
          <p:cNvSpPr/>
          <p:nvPr/>
        </p:nvSpPr>
        <p:spPr>
          <a:xfrm>
            <a:off x="5250656" y="1707356"/>
            <a:ext cx="207170" cy="14288"/>
          </a:xfrm>
          <a:custGeom>
            <a:avLst/>
            <a:gdLst/>
            <a:ahLst/>
            <a:cxnLst/>
            <a:rect l="0" t="0" r="0" b="0"/>
            <a:pathLst>
              <a:path w="207170" h="14288">
                <a:moveTo>
                  <a:pt x="0" y="14287"/>
                </a:moveTo>
                <a:lnTo>
                  <a:pt x="47778" y="14287"/>
                </a:lnTo>
                <a:lnTo>
                  <a:pt x="53283" y="13494"/>
                </a:lnTo>
                <a:lnTo>
                  <a:pt x="59335" y="12171"/>
                </a:lnTo>
                <a:lnTo>
                  <a:pt x="65750" y="10495"/>
                </a:lnTo>
                <a:lnTo>
                  <a:pt x="72408" y="9378"/>
                </a:lnTo>
                <a:lnTo>
                  <a:pt x="79229" y="8633"/>
                </a:lnTo>
                <a:lnTo>
                  <a:pt x="86157" y="8136"/>
                </a:lnTo>
                <a:lnTo>
                  <a:pt x="92362" y="7805"/>
                </a:lnTo>
                <a:lnTo>
                  <a:pt x="103492" y="7438"/>
                </a:lnTo>
                <a:lnTo>
                  <a:pt x="139388" y="7169"/>
                </a:lnTo>
                <a:lnTo>
                  <a:pt x="143725" y="6367"/>
                </a:lnTo>
                <a:lnTo>
                  <a:pt x="147411" y="5038"/>
                </a:lnTo>
                <a:lnTo>
                  <a:pt x="150661" y="3359"/>
                </a:lnTo>
                <a:lnTo>
                  <a:pt x="154416" y="2239"/>
                </a:lnTo>
                <a:lnTo>
                  <a:pt x="158506" y="1493"/>
                </a:lnTo>
                <a:lnTo>
                  <a:pt x="162821" y="995"/>
                </a:lnTo>
                <a:lnTo>
                  <a:pt x="167285" y="663"/>
                </a:lnTo>
                <a:lnTo>
                  <a:pt x="171848" y="442"/>
                </a:lnTo>
                <a:lnTo>
                  <a:pt x="183739" y="131"/>
                </a:lnTo>
                <a:lnTo>
                  <a:pt x="20716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53"/>
          <p:cNvSpPr/>
          <p:nvPr/>
        </p:nvSpPr>
        <p:spPr>
          <a:xfrm>
            <a:off x="5589922" y="1521716"/>
            <a:ext cx="189013" cy="299909"/>
          </a:xfrm>
          <a:custGeom>
            <a:avLst/>
            <a:gdLst/>
            <a:ahLst/>
            <a:cxnLst/>
            <a:rect l="0" t="0" r="0" b="0"/>
            <a:pathLst>
              <a:path w="189013" h="299909">
                <a:moveTo>
                  <a:pt x="167940" y="57052"/>
                </a:moveTo>
                <a:lnTo>
                  <a:pt x="171732" y="57052"/>
                </a:lnTo>
                <a:lnTo>
                  <a:pt x="172850" y="56259"/>
                </a:lnTo>
                <a:lnTo>
                  <a:pt x="173594" y="54936"/>
                </a:lnTo>
                <a:lnTo>
                  <a:pt x="174422" y="51349"/>
                </a:lnTo>
                <a:lnTo>
                  <a:pt x="174953" y="42579"/>
                </a:lnTo>
                <a:lnTo>
                  <a:pt x="175058" y="33203"/>
                </a:lnTo>
                <a:lnTo>
                  <a:pt x="175076" y="26085"/>
                </a:lnTo>
                <a:lnTo>
                  <a:pt x="174285" y="23707"/>
                </a:lnTo>
                <a:lnTo>
                  <a:pt x="171289" y="18949"/>
                </a:lnTo>
                <a:lnTo>
                  <a:pt x="167312" y="14188"/>
                </a:lnTo>
                <a:lnTo>
                  <a:pt x="165140" y="11808"/>
                </a:lnTo>
                <a:lnTo>
                  <a:pt x="162898" y="10220"/>
                </a:lnTo>
                <a:lnTo>
                  <a:pt x="158291" y="8457"/>
                </a:lnTo>
                <a:lnTo>
                  <a:pt x="155157" y="7193"/>
                </a:lnTo>
                <a:lnTo>
                  <a:pt x="151481" y="5556"/>
                </a:lnTo>
                <a:lnTo>
                  <a:pt x="147442" y="3672"/>
                </a:lnTo>
                <a:lnTo>
                  <a:pt x="143162" y="2415"/>
                </a:lnTo>
                <a:lnTo>
                  <a:pt x="138722" y="1578"/>
                </a:lnTo>
                <a:lnTo>
                  <a:pt x="134174" y="1019"/>
                </a:lnTo>
                <a:lnTo>
                  <a:pt x="129554" y="647"/>
                </a:lnTo>
                <a:lnTo>
                  <a:pt x="124887" y="399"/>
                </a:lnTo>
                <a:lnTo>
                  <a:pt x="112850" y="49"/>
                </a:lnTo>
                <a:lnTo>
                  <a:pt x="109782" y="0"/>
                </a:lnTo>
                <a:lnTo>
                  <a:pt x="106150" y="761"/>
                </a:lnTo>
                <a:lnTo>
                  <a:pt x="102140" y="2062"/>
                </a:lnTo>
                <a:lnTo>
                  <a:pt x="97880" y="3724"/>
                </a:lnTo>
                <a:lnTo>
                  <a:pt x="93452" y="5625"/>
                </a:lnTo>
                <a:lnTo>
                  <a:pt x="84299" y="9854"/>
                </a:lnTo>
                <a:lnTo>
                  <a:pt x="70220" y="16697"/>
                </a:lnTo>
                <a:lnTo>
                  <a:pt x="65487" y="18243"/>
                </a:lnTo>
                <a:lnTo>
                  <a:pt x="60745" y="19273"/>
                </a:lnTo>
                <a:lnTo>
                  <a:pt x="55995" y="19960"/>
                </a:lnTo>
                <a:lnTo>
                  <a:pt x="51241" y="22005"/>
                </a:lnTo>
                <a:lnTo>
                  <a:pt x="46485" y="24956"/>
                </a:lnTo>
                <a:lnTo>
                  <a:pt x="41726" y="28511"/>
                </a:lnTo>
                <a:lnTo>
                  <a:pt x="37760" y="31675"/>
                </a:lnTo>
                <a:lnTo>
                  <a:pt x="34322" y="34578"/>
                </a:lnTo>
                <a:lnTo>
                  <a:pt x="31236" y="37307"/>
                </a:lnTo>
                <a:lnTo>
                  <a:pt x="25691" y="44572"/>
                </a:lnTo>
                <a:lnTo>
                  <a:pt x="19787" y="53093"/>
                </a:lnTo>
                <a:lnTo>
                  <a:pt x="15990" y="57588"/>
                </a:lnTo>
                <a:lnTo>
                  <a:pt x="11872" y="62172"/>
                </a:lnTo>
                <a:lnTo>
                  <a:pt x="7295" y="69382"/>
                </a:lnTo>
                <a:lnTo>
                  <a:pt x="4467" y="75232"/>
                </a:lnTo>
                <a:lnTo>
                  <a:pt x="565" y="80478"/>
                </a:lnTo>
                <a:lnTo>
                  <a:pt x="0" y="83782"/>
                </a:lnTo>
                <a:lnTo>
                  <a:pt x="1490" y="91686"/>
                </a:lnTo>
                <a:lnTo>
                  <a:pt x="2681" y="98374"/>
                </a:lnTo>
                <a:lnTo>
                  <a:pt x="2999" y="101269"/>
                </a:lnTo>
                <a:lnTo>
                  <a:pt x="4004" y="103993"/>
                </a:lnTo>
                <a:lnTo>
                  <a:pt x="7238" y="109136"/>
                </a:lnTo>
                <a:lnTo>
                  <a:pt x="11321" y="114067"/>
                </a:lnTo>
                <a:lnTo>
                  <a:pt x="13521" y="116493"/>
                </a:lnTo>
                <a:lnTo>
                  <a:pt x="16575" y="118905"/>
                </a:lnTo>
                <a:lnTo>
                  <a:pt x="20199" y="121306"/>
                </a:lnTo>
                <a:lnTo>
                  <a:pt x="24202" y="123701"/>
                </a:lnTo>
                <a:lnTo>
                  <a:pt x="27665" y="125297"/>
                </a:lnTo>
                <a:lnTo>
                  <a:pt x="30767" y="126361"/>
                </a:lnTo>
                <a:lnTo>
                  <a:pt x="33629" y="127071"/>
                </a:lnTo>
                <a:lnTo>
                  <a:pt x="37124" y="127544"/>
                </a:lnTo>
                <a:lnTo>
                  <a:pt x="41042" y="127859"/>
                </a:lnTo>
                <a:lnTo>
                  <a:pt x="45241" y="128069"/>
                </a:lnTo>
                <a:lnTo>
                  <a:pt x="54141" y="128303"/>
                </a:lnTo>
                <a:lnTo>
                  <a:pt x="72789" y="128453"/>
                </a:lnTo>
                <a:lnTo>
                  <a:pt x="78312" y="127671"/>
                </a:lnTo>
                <a:lnTo>
                  <a:pt x="84376" y="126357"/>
                </a:lnTo>
                <a:lnTo>
                  <a:pt x="90799" y="124686"/>
                </a:lnTo>
                <a:lnTo>
                  <a:pt x="96669" y="122779"/>
                </a:lnTo>
                <a:lnTo>
                  <a:pt x="102170" y="120714"/>
                </a:lnTo>
                <a:lnTo>
                  <a:pt x="107425" y="118543"/>
                </a:lnTo>
                <a:lnTo>
                  <a:pt x="112515" y="116303"/>
                </a:lnTo>
                <a:lnTo>
                  <a:pt x="122405" y="111696"/>
                </a:lnTo>
                <a:lnTo>
                  <a:pt x="127265" y="108563"/>
                </a:lnTo>
                <a:lnTo>
                  <a:pt x="132092" y="104886"/>
                </a:lnTo>
                <a:lnTo>
                  <a:pt x="136898" y="100848"/>
                </a:lnTo>
                <a:lnTo>
                  <a:pt x="141689" y="97362"/>
                </a:lnTo>
                <a:lnTo>
                  <a:pt x="146470" y="94244"/>
                </a:lnTo>
                <a:lnTo>
                  <a:pt x="151246" y="91372"/>
                </a:lnTo>
                <a:lnTo>
                  <a:pt x="155223" y="88663"/>
                </a:lnTo>
                <a:lnTo>
                  <a:pt x="158668" y="86064"/>
                </a:lnTo>
                <a:lnTo>
                  <a:pt x="161759" y="83537"/>
                </a:lnTo>
                <a:lnTo>
                  <a:pt x="165407" y="80265"/>
                </a:lnTo>
                <a:lnTo>
                  <a:pt x="173693" y="72396"/>
                </a:lnTo>
                <a:lnTo>
                  <a:pt x="178435" y="65724"/>
                </a:lnTo>
                <a:lnTo>
                  <a:pt x="181335" y="60113"/>
                </a:lnTo>
                <a:lnTo>
                  <a:pt x="185271" y="54973"/>
                </a:lnTo>
                <a:lnTo>
                  <a:pt x="186637" y="51697"/>
                </a:lnTo>
                <a:lnTo>
                  <a:pt x="188157" y="43824"/>
                </a:lnTo>
                <a:lnTo>
                  <a:pt x="188831" y="37150"/>
                </a:lnTo>
                <a:lnTo>
                  <a:pt x="189012" y="34259"/>
                </a:lnTo>
                <a:lnTo>
                  <a:pt x="188338" y="31538"/>
                </a:lnTo>
                <a:lnTo>
                  <a:pt x="183189" y="22834"/>
                </a:lnTo>
                <a:lnTo>
                  <a:pt x="182075" y="22334"/>
                </a:lnTo>
                <a:lnTo>
                  <a:pt x="178720" y="21778"/>
                </a:lnTo>
                <a:lnTo>
                  <a:pt x="177508" y="20836"/>
                </a:lnTo>
                <a:lnTo>
                  <a:pt x="176700" y="19414"/>
                </a:lnTo>
                <a:lnTo>
                  <a:pt x="176161" y="17673"/>
                </a:lnTo>
                <a:lnTo>
                  <a:pt x="175802" y="17306"/>
                </a:lnTo>
                <a:lnTo>
                  <a:pt x="175562" y="17854"/>
                </a:lnTo>
                <a:lnTo>
                  <a:pt x="175092" y="25066"/>
                </a:lnTo>
                <a:lnTo>
                  <a:pt x="175085" y="44272"/>
                </a:lnTo>
                <a:lnTo>
                  <a:pt x="177201" y="51637"/>
                </a:lnTo>
                <a:lnTo>
                  <a:pt x="178876" y="55823"/>
                </a:lnTo>
                <a:lnTo>
                  <a:pt x="179200" y="60201"/>
                </a:lnTo>
                <a:lnTo>
                  <a:pt x="177442" y="69300"/>
                </a:lnTo>
                <a:lnTo>
                  <a:pt x="176656" y="74742"/>
                </a:lnTo>
                <a:lnTo>
                  <a:pt x="176132" y="80752"/>
                </a:lnTo>
                <a:lnTo>
                  <a:pt x="175783" y="87139"/>
                </a:lnTo>
                <a:lnTo>
                  <a:pt x="175395" y="98470"/>
                </a:lnTo>
                <a:lnTo>
                  <a:pt x="175176" y="115891"/>
                </a:lnTo>
                <a:lnTo>
                  <a:pt x="175102" y="143111"/>
                </a:lnTo>
                <a:lnTo>
                  <a:pt x="175890" y="149350"/>
                </a:lnTo>
                <a:lnTo>
                  <a:pt x="177208" y="155096"/>
                </a:lnTo>
                <a:lnTo>
                  <a:pt x="178882" y="160515"/>
                </a:lnTo>
                <a:lnTo>
                  <a:pt x="179997" y="167302"/>
                </a:lnTo>
                <a:lnTo>
                  <a:pt x="180740" y="175002"/>
                </a:lnTo>
                <a:lnTo>
                  <a:pt x="181566" y="190437"/>
                </a:lnTo>
                <a:lnTo>
                  <a:pt x="181934" y="202589"/>
                </a:lnTo>
                <a:lnTo>
                  <a:pt x="182202" y="243023"/>
                </a:lnTo>
                <a:lnTo>
                  <a:pt x="182228" y="299908"/>
                </a:lnTo>
                <a:lnTo>
                  <a:pt x="182228" y="289297"/>
                </a:lnTo>
                <a:lnTo>
                  <a:pt x="181434" y="287288"/>
                </a:lnTo>
                <a:lnTo>
                  <a:pt x="176573" y="280478"/>
                </a:lnTo>
                <a:lnTo>
                  <a:pt x="175084" y="27850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54"/>
          <p:cNvSpPr/>
          <p:nvPr/>
        </p:nvSpPr>
        <p:spPr>
          <a:xfrm>
            <a:off x="3757713" y="722519"/>
            <a:ext cx="178494" cy="491919"/>
          </a:xfrm>
          <a:custGeom>
            <a:avLst/>
            <a:gdLst/>
            <a:ahLst/>
            <a:cxnLst/>
            <a:rect l="0" t="0" r="0" b="0"/>
            <a:pathLst>
              <a:path w="178494" h="491919">
                <a:moveTo>
                  <a:pt x="178493" y="13287"/>
                </a:moveTo>
                <a:lnTo>
                  <a:pt x="178493" y="9494"/>
                </a:lnTo>
                <a:lnTo>
                  <a:pt x="177699" y="8377"/>
                </a:lnTo>
                <a:lnTo>
                  <a:pt x="176376" y="7632"/>
                </a:lnTo>
                <a:lnTo>
                  <a:pt x="172342" y="6437"/>
                </a:lnTo>
                <a:lnTo>
                  <a:pt x="167851" y="6230"/>
                </a:lnTo>
                <a:lnTo>
                  <a:pt x="166636" y="5407"/>
                </a:lnTo>
                <a:lnTo>
                  <a:pt x="165825" y="4065"/>
                </a:lnTo>
                <a:lnTo>
                  <a:pt x="165286" y="2377"/>
                </a:lnTo>
                <a:lnTo>
                  <a:pt x="163338" y="1251"/>
                </a:lnTo>
                <a:lnTo>
                  <a:pt x="160452" y="500"/>
                </a:lnTo>
                <a:lnTo>
                  <a:pt x="156941" y="0"/>
                </a:lnTo>
                <a:lnTo>
                  <a:pt x="154600" y="460"/>
                </a:lnTo>
                <a:lnTo>
                  <a:pt x="153039" y="1561"/>
                </a:lnTo>
                <a:lnTo>
                  <a:pt x="151998" y="3088"/>
                </a:lnTo>
                <a:lnTo>
                  <a:pt x="150511" y="4106"/>
                </a:lnTo>
                <a:lnTo>
                  <a:pt x="143832" y="6333"/>
                </a:lnTo>
                <a:lnTo>
                  <a:pt x="140304" y="7857"/>
                </a:lnTo>
                <a:lnTo>
                  <a:pt x="136365" y="9667"/>
                </a:lnTo>
                <a:lnTo>
                  <a:pt x="132945" y="11667"/>
                </a:lnTo>
                <a:lnTo>
                  <a:pt x="129871" y="13795"/>
                </a:lnTo>
                <a:lnTo>
                  <a:pt x="124339" y="18275"/>
                </a:lnTo>
                <a:lnTo>
                  <a:pt x="119235" y="22912"/>
                </a:lnTo>
                <a:lnTo>
                  <a:pt x="114321" y="27619"/>
                </a:lnTo>
                <a:lnTo>
                  <a:pt x="104698" y="37108"/>
                </a:lnTo>
                <a:lnTo>
                  <a:pt x="101515" y="39486"/>
                </a:lnTo>
                <a:lnTo>
                  <a:pt x="97805" y="41866"/>
                </a:lnTo>
                <a:lnTo>
                  <a:pt x="93745" y="44246"/>
                </a:lnTo>
                <a:lnTo>
                  <a:pt x="90244" y="47420"/>
                </a:lnTo>
                <a:lnTo>
                  <a:pt x="87117" y="51123"/>
                </a:lnTo>
                <a:lnTo>
                  <a:pt x="84238" y="55180"/>
                </a:lnTo>
                <a:lnTo>
                  <a:pt x="78922" y="63921"/>
                </a:lnTo>
                <a:lnTo>
                  <a:pt x="73914" y="73097"/>
                </a:lnTo>
                <a:lnTo>
                  <a:pt x="64232" y="91923"/>
                </a:lnTo>
                <a:lnTo>
                  <a:pt x="54676" y="110929"/>
                </a:lnTo>
                <a:lnTo>
                  <a:pt x="51498" y="116482"/>
                </a:lnTo>
                <a:lnTo>
                  <a:pt x="47792" y="122564"/>
                </a:lnTo>
                <a:lnTo>
                  <a:pt x="43734" y="129001"/>
                </a:lnTo>
                <a:lnTo>
                  <a:pt x="40235" y="134880"/>
                </a:lnTo>
                <a:lnTo>
                  <a:pt x="37108" y="140386"/>
                </a:lnTo>
                <a:lnTo>
                  <a:pt x="34230" y="145645"/>
                </a:lnTo>
                <a:lnTo>
                  <a:pt x="30724" y="150738"/>
                </a:lnTo>
                <a:lnTo>
                  <a:pt x="26799" y="155721"/>
                </a:lnTo>
                <a:lnTo>
                  <a:pt x="22595" y="160630"/>
                </a:lnTo>
                <a:lnTo>
                  <a:pt x="18999" y="166285"/>
                </a:lnTo>
                <a:lnTo>
                  <a:pt x="15807" y="172435"/>
                </a:lnTo>
                <a:lnTo>
                  <a:pt x="10938" y="184826"/>
                </a:lnTo>
                <a:lnTo>
                  <a:pt x="7403" y="201520"/>
                </a:lnTo>
                <a:lnTo>
                  <a:pt x="3763" y="214421"/>
                </a:lnTo>
                <a:lnTo>
                  <a:pt x="1616" y="225976"/>
                </a:lnTo>
                <a:lnTo>
                  <a:pt x="663" y="236403"/>
                </a:lnTo>
                <a:lnTo>
                  <a:pt x="125" y="251198"/>
                </a:lnTo>
                <a:lnTo>
                  <a:pt x="0" y="260842"/>
                </a:lnTo>
                <a:lnTo>
                  <a:pt x="2060" y="270420"/>
                </a:lnTo>
                <a:lnTo>
                  <a:pt x="4829" y="280762"/>
                </a:lnTo>
                <a:lnTo>
                  <a:pt x="6059" y="293296"/>
                </a:lnTo>
                <a:lnTo>
                  <a:pt x="8722" y="304687"/>
                </a:lnTo>
                <a:lnTo>
                  <a:pt x="16900" y="328728"/>
                </a:lnTo>
                <a:lnTo>
                  <a:pt x="19361" y="340279"/>
                </a:lnTo>
                <a:lnTo>
                  <a:pt x="21249" y="350704"/>
                </a:lnTo>
                <a:lnTo>
                  <a:pt x="26774" y="365498"/>
                </a:lnTo>
                <a:lnTo>
                  <a:pt x="31158" y="375142"/>
                </a:lnTo>
                <a:lnTo>
                  <a:pt x="38089" y="389496"/>
                </a:lnTo>
                <a:lnTo>
                  <a:pt x="42802" y="396920"/>
                </a:lnTo>
                <a:lnTo>
                  <a:pt x="47541" y="402865"/>
                </a:lnTo>
                <a:lnTo>
                  <a:pt x="52295" y="408154"/>
                </a:lnTo>
                <a:lnTo>
                  <a:pt x="55467" y="410675"/>
                </a:lnTo>
                <a:lnTo>
                  <a:pt x="59169" y="413150"/>
                </a:lnTo>
                <a:lnTo>
                  <a:pt x="63225" y="415593"/>
                </a:lnTo>
                <a:lnTo>
                  <a:pt x="66722" y="418810"/>
                </a:lnTo>
                <a:lnTo>
                  <a:pt x="69848" y="422542"/>
                </a:lnTo>
                <a:lnTo>
                  <a:pt x="72726" y="426617"/>
                </a:lnTo>
                <a:lnTo>
                  <a:pt x="76231" y="430128"/>
                </a:lnTo>
                <a:lnTo>
                  <a:pt x="80156" y="433262"/>
                </a:lnTo>
                <a:lnTo>
                  <a:pt x="84360" y="436145"/>
                </a:lnTo>
                <a:lnTo>
                  <a:pt x="88750" y="438861"/>
                </a:lnTo>
                <a:lnTo>
                  <a:pt x="93264" y="441466"/>
                </a:lnTo>
                <a:lnTo>
                  <a:pt x="102513" y="446476"/>
                </a:lnTo>
                <a:lnTo>
                  <a:pt x="126135" y="458554"/>
                </a:lnTo>
                <a:lnTo>
                  <a:pt x="130094" y="460151"/>
                </a:lnTo>
                <a:lnTo>
                  <a:pt x="133527" y="461215"/>
                </a:lnTo>
                <a:lnTo>
                  <a:pt x="136609" y="461924"/>
                </a:lnTo>
                <a:lnTo>
                  <a:pt x="142151" y="464829"/>
                </a:lnTo>
                <a:lnTo>
                  <a:pt x="144740" y="466715"/>
                </a:lnTo>
                <a:lnTo>
                  <a:pt x="149733" y="468810"/>
                </a:lnTo>
                <a:lnTo>
                  <a:pt x="152176" y="469369"/>
                </a:lnTo>
                <a:lnTo>
                  <a:pt x="157007" y="472107"/>
                </a:lnTo>
                <a:lnTo>
                  <a:pt x="159406" y="473948"/>
                </a:lnTo>
                <a:lnTo>
                  <a:pt x="164189" y="475994"/>
                </a:lnTo>
                <a:lnTo>
                  <a:pt x="166576" y="476539"/>
                </a:lnTo>
                <a:lnTo>
                  <a:pt x="168167" y="477697"/>
                </a:lnTo>
                <a:lnTo>
                  <a:pt x="169228" y="479262"/>
                </a:lnTo>
                <a:lnTo>
                  <a:pt x="169934" y="481100"/>
                </a:lnTo>
                <a:lnTo>
                  <a:pt x="171200" y="482324"/>
                </a:lnTo>
                <a:lnTo>
                  <a:pt x="172837" y="483141"/>
                </a:lnTo>
                <a:lnTo>
                  <a:pt x="177376" y="484452"/>
                </a:lnTo>
                <a:lnTo>
                  <a:pt x="177748" y="485353"/>
                </a:lnTo>
                <a:lnTo>
                  <a:pt x="178493" y="4919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55"/>
          <p:cNvSpPr/>
          <p:nvPr/>
        </p:nvSpPr>
        <p:spPr>
          <a:xfrm>
            <a:off x="6022181" y="778668"/>
            <a:ext cx="228154" cy="428618"/>
          </a:xfrm>
          <a:custGeom>
            <a:avLst/>
            <a:gdLst/>
            <a:ahLst/>
            <a:cxnLst/>
            <a:rect l="0" t="0" r="0" b="0"/>
            <a:pathLst>
              <a:path w="228154" h="428618">
                <a:moveTo>
                  <a:pt x="7144" y="0"/>
                </a:moveTo>
                <a:lnTo>
                  <a:pt x="27728" y="0"/>
                </a:lnTo>
                <a:lnTo>
                  <a:pt x="31185" y="794"/>
                </a:lnTo>
                <a:lnTo>
                  <a:pt x="37143" y="3793"/>
                </a:lnTo>
                <a:lnTo>
                  <a:pt x="40637" y="5703"/>
                </a:lnTo>
                <a:lnTo>
                  <a:pt x="48753" y="9943"/>
                </a:lnTo>
                <a:lnTo>
                  <a:pt x="53139" y="11392"/>
                </a:lnTo>
                <a:lnTo>
                  <a:pt x="57651" y="12357"/>
                </a:lnTo>
                <a:lnTo>
                  <a:pt x="62246" y="13001"/>
                </a:lnTo>
                <a:lnTo>
                  <a:pt x="66897" y="14223"/>
                </a:lnTo>
                <a:lnTo>
                  <a:pt x="71586" y="15832"/>
                </a:lnTo>
                <a:lnTo>
                  <a:pt x="76299" y="17699"/>
                </a:lnTo>
                <a:lnTo>
                  <a:pt x="81029" y="20530"/>
                </a:lnTo>
                <a:lnTo>
                  <a:pt x="85769" y="24006"/>
                </a:lnTo>
                <a:lnTo>
                  <a:pt x="90517" y="27910"/>
                </a:lnTo>
                <a:lnTo>
                  <a:pt x="95269" y="31307"/>
                </a:lnTo>
                <a:lnTo>
                  <a:pt x="100025" y="34365"/>
                </a:lnTo>
                <a:lnTo>
                  <a:pt x="104784" y="37198"/>
                </a:lnTo>
                <a:lnTo>
                  <a:pt x="108749" y="39880"/>
                </a:lnTo>
                <a:lnTo>
                  <a:pt x="115273" y="44977"/>
                </a:lnTo>
                <a:lnTo>
                  <a:pt x="118917" y="48241"/>
                </a:lnTo>
                <a:lnTo>
                  <a:pt x="127200" y="56101"/>
                </a:lnTo>
                <a:lnTo>
                  <a:pt x="131631" y="59626"/>
                </a:lnTo>
                <a:lnTo>
                  <a:pt x="136173" y="62769"/>
                </a:lnTo>
                <a:lnTo>
                  <a:pt x="140788" y="65659"/>
                </a:lnTo>
                <a:lnTo>
                  <a:pt x="144658" y="69173"/>
                </a:lnTo>
                <a:lnTo>
                  <a:pt x="151076" y="77310"/>
                </a:lnTo>
                <a:lnTo>
                  <a:pt x="154692" y="81703"/>
                </a:lnTo>
                <a:lnTo>
                  <a:pt x="158690" y="86219"/>
                </a:lnTo>
                <a:lnTo>
                  <a:pt x="162944" y="90817"/>
                </a:lnTo>
                <a:lnTo>
                  <a:pt x="169786" y="100159"/>
                </a:lnTo>
                <a:lnTo>
                  <a:pt x="176267" y="109603"/>
                </a:lnTo>
                <a:lnTo>
                  <a:pt x="180217" y="114344"/>
                </a:lnTo>
                <a:lnTo>
                  <a:pt x="184438" y="119092"/>
                </a:lnTo>
                <a:lnTo>
                  <a:pt x="191245" y="128601"/>
                </a:lnTo>
                <a:lnTo>
                  <a:pt x="197710" y="138118"/>
                </a:lnTo>
                <a:lnTo>
                  <a:pt x="201657" y="142879"/>
                </a:lnTo>
                <a:lnTo>
                  <a:pt x="205875" y="147640"/>
                </a:lnTo>
                <a:lnTo>
                  <a:pt x="212679" y="157164"/>
                </a:lnTo>
                <a:lnTo>
                  <a:pt x="218349" y="167482"/>
                </a:lnTo>
                <a:lnTo>
                  <a:pt x="223515" y="180005"/>
                </a:lnTo>
                <a:lnTo>
                  <a:pt x="225210" y="186679"/>
                </a:lnTo>
                <a:lnTo>
                  <a:pt x="226340" y="193509"/>
                </a:lnTo>
                <a:lnTo>
                  <a:pt x="227596" y="206654"/>
                </a:lnTo>
                <a:lnTo>
                  <a:pt x="228153" y="217788"/>
                </a:lnTo>
                <a:lnTo>
                  <a:pt x="226285" y="230145"/>
                </a:lnTo>
                <a:lnTo>
                  <a:pt x="224675" y="236774"/>
                </a:lnTo>
                <a:lnTo>
                  <a:pt x="223602" y="243574"/>
                </a:lnTo>
                <a:lnTo>
                  <a:pt x="222887" y="250489"/>
                </a:lnTo>
                <a:lnTo>
                  <a:pt x="221298" y="263729"/>
                </a:lnTo>
                <a:lnTo>
                  <a:pt x="217947" y="274905"/>
                </a:lnTo>
                <a:lnTo>
                  <a:pt x="211695" y="285163"/>
                </a:lnTo>
                <a:lnTo>
                  <a:pt x="207804" y="290121"/>
                </a:lnTo>
                <a:lnTo>
                  <a:pt x="201366" y="299864"/>
                </a:lnTo>
                <a:lnTo>
                  <a:pt x="195065" y="309485"/>
                </a:lnTo>
                <a:lnTo>
                  <a:pt x="191162" y="314274"/>
                </a:lnTo>
                <a:lnTo>
                  <a:pt x="186972" y="319053"/>
                </a:lnTo>
                <a:lnTo>
                  <a:pt x="182592" y="323827"/>
                </a:lnTo>
                <a:lnTo>
                  <a:pt x="173491" y="333365"/>
                </a:lnTo>
                <a:lnTo>
                  <a:pt x="159443" y="347660"/>
                </a:lnTo>
                <a:lnTo>
                  <a:pt x="153921" y="352423"/>
                </a:lnTo>
                <a:lnTo>
                  <a:pt x="147857" y="357186"/>
                </a:lnTo>
                <a:lnTo>
                  <a:pt x="141434" y="361949"/>
                </a:lnTo>
                <a:lnTo>
                  <a:pt x="134771" y="365918"/>
                </a:lnTo>
                <a:lnTo>
                  <a:pt x="127947" y="369358"/>
                </a:lnTo>
                <a:lnTo>
                  <a:pt x="121017" y="372445"/>
                </a:lnTo>
                <a:lnTo>
                  <a:pt x="114809" y="376091"/>
                </a:lnTo>
                <a:lnTo>
                  <a:pt x="109083" y="380108"/>
                </a:lnTo>
                <a:lnTo>
                  <a:pt x="103678" y="384374"/>
                </a:lnTo>
                <a:lnTo>
                  <a:pt x="98488" y="388012"/>
                </a:lnTo>
                <a:lnTo>
                  <a:pt x="93440" y="391231"/>
                </a:lnTo>
                <a:lnTo>
                  <a:pt x="88487" y="394171"/>
                </a:lnTo>
                <a:lnTo>
                  <a:pt x="82803" y="396924"/>
                </a:lnTo>
                <a:lnTo>
                  <a:pt x="76634" y="399554"/>
                </a:lnTo>
                <a:lnTo>
                  <a:pt x="70139" y="402101"/>
                </a:lnTo>
                <a:lnTo>
                  <a:pt x="64221" y="404592"/>
                </a:lnTo>
                <a:lnTo>
                  <a:pt x="53414" y="409477"/>
                </a:lnTo>
                <a:lnTo>
                  <a:pt x="38404" y="416690"/>
                </a:lnTo>
                <a:lnTo>
                  <a:pt x="33540" y="418287"/>
                </a:lnTo>
                <a:lnTo>
                  <a:pt x="28710" y="419352"/>
                </a:lnTo>
                <a:lnTo>
                  <a:pt x="23902" y="420062"/>
                </a:lnTo>
                <a:lnTo>
                  <a:pt x="19904" y="421329"/>
                </a:lnTo>
                <a:lnTo>
                  <a:pt x="13344" y="424853"/>
                </a:lnTo>
                <a:lnTo>
                  <a:pt x="8981" y="427508"/>
                </a:lnTo>
                <a:lnTo>
                  <a:pt x="5843" y="428128"/>
                </a:lnTo>
                <a:lnTo>
                  <a:pt x="101" y="428617"/>
                </a:lnTo>
                <a:lnTo>
                  <a:pt x="0" y="4214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56"/>
          <p:cNvSpPr/>
          <p:nvPr/>
        </p:nvSpPr>
        <p:spPr>
          <a:xfrm>
            <a:off x="3136106" y="943968"/>
            <a:ext cx="178595" cy="12302"/>
          </a:xfrm>
          <a:custGeom>
            <a:avLst/>
            <a:gdLst/>
            <a:ahLst/>
            <a:cxnLst/>
            <a:rect l="0" t="0" r="0" b="0"/>
            <a:pathLst>
              <a:path w="178595" h="12302">
                <a:moveTo>
                  <a:pt x="0" y="6150"/>
                </a:moveTo>
                <a:lnTo>
                  <a:pt x="14434" y="6150"/>
                </a:lnTo>
                <a:lnTo>
                  <a:pt x="17560" y="6944"/>
                </a:lnTo>
                <a:lnTo>
                  <a:pt x="20438" y="8267"/>
                </a:lnTo>
                <a:lnTo>
                  <a:pt x="23150" y="9943"/>
                </a:lnTo>
                <a:lnTo>
                  <a:pt x="26546" y="11060"/>
                </a:lnTo>
                <a:lnTo>
                  <a:pt x="30397" y="11804"/>
                </a:lnTo>
                <a:lnTo>
                  <a:pt x="34552" y="12301"/>
                </a:lnTo>
                <a:lnTo>
                  <a:pt x="38910" y="11838"/>
                </a:lnTo>
                <a:lnTo>
                  <a:pt x="43402" y="10736"/>
                </a:lnTo>
                <a:lnTo>
                  <a:pt x="47985" y="9207"/>
                </a:lnTo>
                <a:lnTo>
                  <a:pt x="52627" y="8188"/>
                </a:lnTo>
                <a:lnTo>
                  <a:pt x="57310" y="7509"/>
                </a:lnTo>
                <a:lnTo>
                  <a:pt x="62019" y="7056"/>
                </a:lnTo>
                <a:lnTo>
                  <a:pt x="66746" y="6754"/>
                </a:lnTo>
                <a:lnTo>
                  <a:pt x="71485" y="6553"/>
                </a:lnTo>
                <a:lnTo>
                  <a:pt x="81777" y="6329"/>
                </a:lnTo>
                <a:lnTo>
                  <a:pt x="148397" y="6151"/>
                </a:lnTo>
                <a:lnTo>
                  <a:pt x="152113" y="5357"/>
                </a:lnTo>
                <a:lnTo>
                  <a:pt x="155384" y="4034"/>
                </a:lnTo>
                <a:lnTo>
                  <a:pt x="158358" y="2358"/>
                </a:lnTo>
                <a:lnTo>
                  <a:pt x="161134" y="1241"/>
                </a:lnTo>
                <a:lnTo>
                  <a:pt x="163779" y="496"/>
                </a:lnTo>
                <a:lnTo>
                  <a:pt x="166336" y="0"/>
                </a:lnTo>
                <a:lnTo>
                  <a:pt x="168041" y="462"/>
                </a:lnTo>
                <a:lnTo>
                  <a:pt x="169177" y="1564"/>
                </a:lnTo>
                <a:lnTo>
                  <a:pt x="169935" y="3093"/>
                </a:lnTo>
                <a:lnTo>
                  <a:pt x="171233" y="4112"/>
                </a:lnTo>
                <a:lnTo>
                  <a:pt x="172893" y="4792"/>
                </a:lnTo>
                <a:lnTo>
                  <a:pt x="178594" y="61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57"/>
          <p:cNvSpPr/>
          <p:nvPr/>
        </p:nvSpPr>
        <p:spPr>
          <a:xfrm>
            <a:off x="3429008" y="878681"/>
            <a:ext cx="142868" cy="71438"/>
          </a:xfrm>
          <a:custGeom>
            <a:avLst/>
            <a:gdLst/>
            <a:ahLst/>
            <a:cxnLst/>
            <a:rect l="0" t="0" r="0" b="0"/>
            <a:pathLst>
              <a:path w="142868" h="71438">
                <a:moveTo>
                  <a:pt x="7135" y="0"/>
                </a:moveTo>
                <a:lnTo>
                  <a:pt x="7135" y="6150"/>
                </a:lnTo>
                <a:lnTo>
                  <a:pt x="7929" y="6482"/>
                </a:lnTo>
                <a:lnTo>
                  <a:pt x="10928" y="6849"/>
                </a:lnTo>
                <a:lnTo>
                  <a:pt x="12045" y="7741"/>
                </a:lnTo>
                <a:lnTo>
                  <a:pt x="12790" y="9129"/>
                </a:lnTo>
                <a:lnTo>
                  <a:pt x="13286" y="10849"/>
                </a:lnTo>
                <a:lnTo>
                  <a:pt x="13617" y="12789"/>
                </a:lnTo>
                <a:lnTo>
                  <a:pt x="13838" y="14876"/>
                </a:lnTo>
                <a:lnTo>
                  <a:pt x="13985" y="17061"/>
                </a:lnTo>
                <a:lnTo>
                  <a:pt x="13289" y="18518"/>
                </a:lnTo>
                <a:lnTo>
                  <a:pt x="12031" y="19489"/>
                </a:lnTo>
                <a:lnTo>
                  <a:pt x="10399" y="20136"/>
                </a:lnTo>
                <a:lnTo>
                  <a:pt x="9311" y="21362"/>
                </a:lnTo>
                <a:lnTo>
                  <a:pt x="8586" y="22972"/>
                </a:lnTo>
                <a:lnTo>
                  <a:pt x="8102" y="24840"/>
                </a:lnTo>
                <a:lnTo>
                  <a:pt x="7780" y="26878"/>
                </a:lnTo>
                <a:lnTo>
                  <a:pt x="7565" y="29031"/>
                </a:lnTo>
                <a:lnTo>
                  <a:pt x="7422" y="31260"/>
                </a:lnTo>
                <a:lnTo>
                  <a:pt x="6533" y="33540"/>
                </a:lnTo>
                <a:lnTo>
                  <a:pt x="5146" y="35854"/>
                </a:lnTo>
                <a:lnTo>
                  <a:pt x="1010" y="41478"/>
                </a:lnTo>
                <a:lnTo>
                  <a:pt x="671" y="42733"/>
                </a:lnTo>
                <a:lnTo>
                  <a:pt x="444" y="44364"/>
                </a:lnTo>
                <a:lnTo>
                  <a:pt x="293" y="46244"/>
                </a:lnTo>
                <a:lnTo>
                  <a:pt x="193" y="48292"/>
                </a:lnTo>
                <a:lnTo>
                  <a:pt x="18" y="55827"/>
                </a:lnTo>
                <a:lnTo>
                  <a:pt x="0" y="60550"/>
                </a:lnTo>
                <a:lnTo>
                  <a:pt x="791" y="61798"/>
                </a:lnTo>
                <a:lnTo>
                  <a:pt x="2112" y="62630"/>
                </a:lnTo>
                <a:lnTo>
                  <a:pt x="6143" y="63965"/>
                </a:lnTo>
                <a:lnTo>
                  <a:pt x="7267" y="64868"/>
                </a:lnTo>
                <a:lnTo>
                  <a:pt x="8811" y="66264"/>
                </a:lnTo>
                <a:lnTo>
                  <a:pt x="10634" y="67989"/>
                </a:lnTo>
                <a:lnTo>
                  <a:pt x="12643" y="69138"/>
                </a:lnTo>
                <a:lnTo>
                  <a:pt x="16991" y="70415"/>
                </a:lnTo>
                <a:lnTo>
                  <a:pt x="20056" y="70756"/>
                </a:lnTo>
                <a:lnTo>
                  <a:pt x="23687" y="70983"/>
                </a:lnTo>
                <a:lnTo>
                  <a:pt x="31160" y="71235"/>
                </a:lnTo>
                <a:lnTo>
                  <a:pt x="37128" y="71348"/>
                </a:lnTo>
                <a:lnTo>
                  <a:pt x="124485" y="71437"/>
                </a:lnTo>
                <a:lnTo>
                  <a:pt x="125850" y="70644"/>
                </a:lnTo>
                <a:lnTo>
                  <a:pt x="126760" y="69321"/>
                </a:lnTo>
                <a:lnTo>
                  <a:pt x="127366" y="67645"/>
                </a:lnTo>
                <a:lnTo>
                  <a:pt x="128564" y="66528"/>
                </a:lnTo>
                <a:lnTo>
                  <a:pt x="130157" y="65783"/>
                </a:lnTo>
                <a:lnTo>
                  <a:pt x="134043" y="64955"/>
                </a:lnTo>
                <a:lnTo>
                  <a:pt x="136191" y="64735"/>
                </a:lnTo>
                <a:lnTo>
                  <a:pt x="142867" y="6429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58"/>
          <p:cNvSpPr/>
          <p:nvPr/>
        </p:nvSpPr>
        <p:spPr>
          <a:xfrm>
            <a:off x="3571875" y="850106"/>
            <a:ext cx="14288" cy="250032"/>
          </a:xfrm>
          <a:custGeom>
            <a:avLst/>
            <a:gdLst/>
            <a:ahLst/>
            <a:cxnLst/>
            <a:rect l="0" t="0" r="0" b="0"/>
            <a:pathLst>
              <a:path w="14288" h="250032">
                <a:moveTo>
                  <a:pt x="0" y="0"/>
                </a:moveTo>
                <a:lnTo>
                  <a:pt x="0" y="23150"/>
                </a:lnTo>
                <a:lnTo>
                  <a:pt x="793" y="26546"/>
                </a:lnTo>
                <a:lnTo>
                  <a:pt x="2116" y="30397"/>
                </a:lnTo>
                <a:lnTo>
                  <a:pt x="3792" y="34552"/>
                </a:lnTo>
                <a:lnTo>
                  <a:pt x="4909" y="38116"/>
                </a:lnTo>
                <a:lnTo>
                  <a:pt x="5654" y="41286"/>
                </a:lnTo>
                <a:lnTo>
                  <a:pt x="6150" y="44192"/>
                </a:lnTo>
                <a:lnTo>
                  <a:pt x="6481" y="48512"/>
                </a:lnTo>
                <a:lnTo>
                  <a:pt x="6702" y="53772"/>
                </a:lnTo>
                <a:lnTo>
                  <a:pt x="7012" y="70436"/>
                </a:lnTo>
                <a:lnTo>
                  <a:pt x="7143" y="182268"/>
                </a:lnTo>
                <a:lnTo>
                  <a:pt x="6350" y="187393"/>
                </a:lnTo>
                <a:lnTo>
                  <a:pt x="5027" y="192397"/>
                </a:lnTo>
                <a:lnTo>
                  <a:pt x="3351" y="197321"/>
                </a:lnTo>
                <a:lnTo>
                  <a:pt x="3028" y="202191"/>
                </a:lnTo>
                <a:lnTo>
                  <a:pt x="3606" y="207025"/>
                </a:lnTo>
                <a:lnTo>
                  <a:pt x="4785" y="211835"/>
                </a:lnTo>
                <a:lnTo>
                  <a:pt x="5571" y="215836"/>
                </a:lnTo>
                <a:lnTo>
                  <a:pt x="6095" y="219297"/>
                </a:lnTo>
                <a:lnTo>
                  <a:pt x="6444" y="222398"/>
                </a:lnTo>
                <a:lnTo>
                  <a:pt x="6833" y="227960"/>
                </a:lnTo>
                <a:lnTo>
                  <a:pt x="7051" y="235554"/>
                </a:lnTo>
                <a:lnTo>
                  <a:pt x="7143" y="249726"/>
                </a:lnTo>
                <a:lnTo>
                  <a:pt x="7937" y="249827"/>
                </a:lnTo>
                <a:lnTo>
                  <a:pt x="9260" y="249895"/>
                </a:lnTo>
                <a:lnTo>
                  <a:pt x="14287" y="25003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159"/>
          <p:cNvSpPr/>
          <p:nvPr/>
        </p:nvSpPr>
        <p:spPr>
          <a:xfrm>
            <a:off x="3207543" y="2078831"/>
            <a:ext cx="121445" cy="1"/>
          </a:xfrm>
          <a:custGeom>
            <a:avLst/>
            <a:gdLst/>
            <a:ahLst/>
            <a:cxnLst/>
            <a:rect l="0" t="0" r="0" b="0"/>
            <a:pathLst>
              <a:path w="121445" h="1">
                <a:moveTo>
                  <a:pt x="0" y="0"/>
                </a:moveTo>
                <a:lnTo>
                  <a:pt x="12144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160"/>
          <p:cNvSpPr/>
          <p:nvPr/>
        </p:nvSpPr>
        <p:spPr>
          <a:xfrm>
            <a:off x="3414712" y="1971675"/>
            <a:ext cx="50007" cy="242888"/>
          </a:xfrm>
          <a:custGeom>
            <a:avLst/>
            <a:gdLst/>
            <a:ahLst/>
            <a:cxnLst/>
            <a:rect l="0" t="0" r="0" b="0"/>
            <a:pathLst>
              <a:path w="50007" h="242888">
                <a:moveTo>
                  <a:pt x="0" y="0"/>
                </a:moveTo>
                <a:lnTo>
                  <a:pt x="0" y="9943"/>
                </a:lnTo>
                <a:lnTo>
                  <a:pt x="794" y="12184"/>
                </a:lnTo>
                <a:lnTo>
                  <a:pt x="2117" y="14473"/>
                </a:lnTo>
                <a:lnTo>
                  <a:pt x="3792" y="16792"/>
                </a:lnTo>
                <a:lnTo>
                  <a:pt x="4909" y="19926"/>
                </a:lnTo>
                <a:lnTo>
                  <a:pt x="5654" y="23603"/>
                </a:lnTo>
                <a:lnTo>
                  <a:pt x="6151" y="27641"/>
                </a:lnTo>
                <a:lnTo>
                  <a:pt x="6482" y="31921"/>
                </a:lnTo>
                <a:lnTo>
                  <a:pt x="6703" y="36362"/>
                </a:lnTo>
                <a:lnTo>
                  <a:pt x="6948" y="45529"/>
                </a:lnTo>
                <a:lnTo>
                  <a:pt x="7057" y="54896"/>
                </a:lnTo>
                <a:lnTo>
                  <a:pt x="7879" y="60409"/>
                </a:lnTo>
                <a:lnTo>
                  <a:pt x="9222" y="66466"/>
                </a:lnTo>
                <a:lnTo>
                  <a:pt x="10911" y="72886"/>
                </a:lnTo>
                <a:lnTo>
                  <a:pt x="12036" y="78753"/>
                </a:lnTo>
                <a:lnTo>
                  <a:pt x="12787" y="84252"/>
                </a:lnTo>
                <a:lnTo>
                  <a:pt x="13287" y="89505"/>
                </a:lnTo>
                <a:lnTo>
                  <a:pt x="13620" y="95389"/>
                </a:lnTo>
                <a:lnTo>
                  <a:pt x="13991" y="108276"/>
                </a:lnTo>
                <a:lnTo>
                  <a:pt x="14884" y="114253"/>
                </a:lnTo>
                <a:lnTo>
                  <a:pt x="16273" y="119825"/>
                </a:lnTo>
                <a:lnTo>
                  <a:pt x="17992" y="125127"/>
                </a:lnTo>
                <a:lnTo>
                  <a:pt x="19139" y="131043"/>
                </a:lnTo>
                <a:lnTo>
                  <a:pt x="19903" y="137368"/>
                </a:lnTo>
                <a:lnTo>
                  <a:pt x="20412" y="143966"/>
                </a:lnTo>
                <a:lnTo>
                  <a:pt x="21546" y="149952"/>
                </a:lnTo>
                <a:lnTo>
                  <a:pt x="23095" y="155530"/>
                </a:lnTo>
                <a:lnTo>
                  <a:pt x="24922" y="160837"/>
                </a:lnTo>
                <a:lnTo>
                  <a:pt x="26139" y="165962"/>
                </a:lnTo>
                <a:lnTo>
                  <a:pt x="26951" y="170966"/>
                </a:lnTo>
                <a:lnTo>
                  <a:pt x="27493" y="175890"/>
                </a:lnTo>
                <a:lnTo>
                  <a:pt x="28647" y="180760"/>
                </a:lnTo>
                <a:lnTo>
                  <a:pt x="30211" y="185594"/>
                </a:lnTo>
                <a:lnTo>
                  <a:pt x="32046" y="190404"/>
                </a:lnTo>
                <a:lnTo>
                  <a:pt x="33271" y="194405"/>
                </a:lnTo>
                <a:lnTo>
                  <a:pt x="34631" y="200966"/>
                </a:lnTo>
                <a:lnTo>
                  <a:pt x="34994" y="204621"/>
                </a:lnTo>
                <a:lnTo>
                  <a:pt x="35235" y="208645"/>
                </a:lnTo>
                <a:lnTo>
                  <a:pt x="35396" y="212915"/>
                </a:lnTo>
                <a:lnTo>
                  <a:pt x="36297" y="216556"/>
                </a:lnTo>
                <a:lnTo>
                  <a:pt x="37692" y="219777"/>
                </a:lnTo>
                <a:lnTo>
                  <a:pt x="41841" y="226857"/>
                </a:lnTo>
                <a:lnTo>
                  <a:pt x="42975" y="228231"/>
                </a:lnTo>
                <a:lnTo>
                  <a:pt x="44525" y="229942"/>
                </a:lnTo>
                <a:lnTo>
                  <a:pt x="48924" y="234597"/>
                </a:lnTo>
                <a:lnTo>
                  <a:pt x="49525" y="237351"/>
                </a:lnTo>
                <a:lnTo>
                  <a:pt x="50006" y="2428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161"/>
          <p:cNvSpPr/>
          <p:nvPr/>
        </p:nvSpPr>
        <p:spPr>
          <a:xfrm>
            <a:off x="3529012" y="1979907"/>
            <a:ext cx="257176" cy="206081"/>
          </a:xfrm>
          <a:custGeom>
            <a:avLst/>
            <a:gdLst/>
            <a:ahLst/>
            <a:cxnLst/>
            <a:rect l="0" t="0" r="0" b="0"/>
            <a:pathLst>
              <a:path w="257176" h="206081">
                <a:moveTo>
                  <a:pt x="0" y="27486"/>
                </a:moveTo>
                <a:lnTo>
                  <a:pt x="3792" y="27486"/>
                </a:lnTo>
                <a:lnTo>
                  <a:pt x="4909" y="26693"/>
                </a:lnTo>
                <a:lnTo>
                  <a:pt x="5654" y="25370"/>
                </a:lnTo>
                <a:lnTo>
                  <a:pt x="6850" y="21335"/>
                </a:lnTo>
                <a:lnTo>
                  <a:pt x="10849" y="16844"/>
                </a:lnTo>
                <a:lnTo>
                  <a:pt x="12789" y="15629"/>
                </a:lnTo>
                <a:lnTo>
                  <a:pt x="20105" y="13125"/>
                </a:lnTo>
                <a:lnTo>
                  <a:pt x="27721" y="9726"/>
                </a:lnTo>
                <a:lnTo>
                  <a:pt x="34281" y="7687"/>
                </a:lnTo>
                <a:lnTo>
                  <a:pt x="40636" y="5987"/>
                </a:lnTo>
                <a:lnTo>
                  <a:pt x="44553" y="4422"/>
                </a:lnTo>
                <a:lnTo>
                  <a:pt x="48752" y="2585"/>
                </a:lnTo>
                <a:lnTo>
                  <a:pt x="53139" y="1360"/>
                </a:lnTo>
                <a:lnTo>
                  <a:pt x="57651" y="544"/>
                </a:lnTo>
                <a:lnTo>
                  <a:pt x="62247" y="0"/>
                </a:lnTo>
                <a:lnTo>
                  <a:pt x="66897" y="431"/>
                </a:lnTo>
                <a:lnTo>
                  <a:pt x="71586" y="1512"/>
                </a:lnTo>
                <a:lnTo>
                  <a:pt x="76299" y="3026"/>
                </a:lnTo>
                <a:lnTo>
                  <a:pt x="81028" y="4036"/>
                </a:lnTo>
                <a:lnTo>
                  <a:pt x="85769" y="4709"/>
                </a:lnTo>
                <a:lnTo>
                  <a:pt x="90517" y="5157"/>
                </a:lnTo>
                <a:lnTo>
                  <a:pt x="95270" y="6250"/>
                </a:lnTo>
                <a:lnTo>
                  <a:pt x="100026" y="7773"/>
                </a:lnTo>
                <a:lnTo>
                  <a:pt x="104784" y="9581"/>
                </a:lnTo>
                <a:lnTo>
                  <a:pt x="109543" y="11581"/>
                </a:lnTo>
                <a:lnTo>
                  <a:pt x="114304" y="13708"/>
                </a:lnTo>
                <a:lnTo>
                  <a:pt x="119065" y="15919"/>
                </a:lnTo>
                <a:lnTo>
                  <a:pt x="126472" y="20493"/>
                </a:lnTo>
                <a:lnTo>
                  <a:pt x="133203" y="25172"/>
                </a:lnTo>
                <a:lnTo>
                  <a:pt x="137221" y="27531"/>
                </a:lnTo>
                <a:lnTo>
                  <a:pt x="145125" y="32269"/>
                </a:lnTo>
                <a:lnTo>
                  <a:pt x="151283" y="37020"/>
                </a:lnTo>
                <a:lnTo>
                  <a:pt x="154037" y="40192"/>
                </a:lnTo>
                <a:lnTo>
                  <a:pt x="156666" y="43894"/>
                </a:lnTo>
                <a:lnTo>
                  <a:pt x="159213" y="47950"/>
                </a:lnTo>
                <a:lnTo>
                  <a:pt x="161704" y="51448"/>
                </a:lnTo>
                <a:lnTo>
                  <a:pt x="166590" y="57450"/>
                </a:lnTo>
                <a:lnTo>
                  <a:pt x="168210" y="60956"/>
                </a:lnTo>
                <a:lnTo>
                  <a:pt x="169290" y="64881"/>
                </a:lnTo>
                <a:lnTo>
                  <a:pt x="170010" y="69085"/>
                </a:lnTo>
                <a:lnTo>
                  <a:pt x="171283" y="73475"/>
                </a:lnTo>
                <a:lnTo>
                  <a:pt x="172927" y="77989"/>
                </a:lnTo>
                <a:lnTo>
                  <a:pt x="174816" y="82586"/>
                </a:lnTo>
                <a:lnTo>
                  <a:pt x="176075" y="87238"/>
                </a:lnTo>
                <a:lnTo>
                  <a:pt x="176915" y="91927"/>
                </a:lnTo>
                <a:lnTo>
                  <a:pt x="177474" y="96641"/>
                </a:lnTo>
                <a:lnTo>
                  <a:pt x="177848" y="101370"/>
                </a:lnTo>
                <a:lnTo>
                  <a:pt x="178096" y="106111"/>
                </a:lnTo>
                <a:lnTo>
                  <a:pt x="178446" y="118251"/>
                </a:lnTo>
                <a:lnTo>
                  <a:pt x="178496" y="121334"/>
                </a:lnTo>
                <a:lnTo>
                  <a:pt x="177735" y="124976"/>
                </a:lnTo>
                <a:lnTo>
                  <a:pt x="176434" y="128992"/>
                </a:lnTo>
                <a:lnTo>
                  <a:pt x="174772" y="133257"/>
                </a:lnTo>
                <a:lnTo>
                  <a:pt x="172871" y="137687"/>
                </a:lnTo>
                <a:lnTo>
                  <a:pt x="168642" y="146844"/>
                </a:lnTo>
                <a:lnTo>
                  <a:pt x="167197" y="150714"/>
                </a:lnTo>
                <a:lnTo>
                  <a:pt x="165591" y="157131"/>
                </a:lnTo>
                <a:lnTo>
                  <a:pt x="162761" y="162629"/>
                </a:lnTo>
                <a:lnTo>
                  <a:pt x="158857" y="167719"/>
                </a:lnTo>
                <a:lnTo>
                  <a:pt x="154476" y="172626"/>
                </a:lnTo>
                <a:lnTo>
                  <a:pt x="149883" y="177453"/>
                </a:lnTo>
                <a:lnTo>
                  <a:pt x="133342" y="194171"/>
                </a:lnTo>
                <a:lnTo>
                  <a:pt x="130963" y="195759"/>
                </a:lnTo>
                <a:lnTo>
                  <a:pt x="126204" y="197524"/>
                </a:lnTo>
                <a:lnTo>
                  <a:pt x="119062" y="198518"/>
                </a:lnTo>
                <a:lnTo>
                  <a:pt x="111918" y="198812"/>
                </a:lnTo>
                <a:lnTo>
                  <a:pt x="100013" y="198920"/>
                </a:lnTo>
                <a:lnTo>
                  <a:pt x="90488" y="198933"/>
                </a:lnTo>
                <a:lnTo>
                  <a:pt x="88106" y="198140"/>
                </a:lnTo>
                <a:lnTo>
                  <a:pt x="80698" y="193282"/>
                </a:lnTo>
                <a:lnTo>
                  <a:pt x="79992" y="192785"/>
                </a:lnTo>
                <a:lnTo>
                  <a:pt x="79522" y="191661"/>
                </a:lnTo>
                <a:lnTo>
                  <a:pt x="78860" y="186285"/>
                </a:lnTo>
                <a:lnTo>
                  <a:pt x="78664" y="180459"/>
                </a:lnTo>
                <a:lnTo>
                  <a:pt x="78592" y="174102"/>
                </a:lnTo>
                <a:lnTo>
                  <a:pt x="79382" y="172061"/>
                </a:lnTo>
                <a:lnTo>
                  <a:pt x="82377" y="167677"/>
                </a:lnTo>
                <a:lnTo>
                  <a:pt x="86354" y="163083"/>
                </a:lnTo>
                <a:lnTo>
                  <a:pt x="90767" y="158395"/>
                </a:lnTo>
                <a:lnTo>
                  <a:pt x="95374" y="153666"/>
                </a:lnTo>
                <a:lnTo>
                  <a:pt x="102184" y="148918"/>
                </a:lnTo>
                <a:lnTo>
                  <a:pt x="109709" y="144956"/>
                </a:lnTo>
                <a:lnTo>
                  <a:pt x="115699" y="143195"/>
                </a:lnTo>
                <a:lnTo>
                  <a:pt x="123124" y="142412"/>
                </a:lnTo>
                <a:lnTo>
                  <a:pt x="127326" y="142204"/>
                </a:lnTo>
                <a:lnTo>
                  <a:pt x="131716" y="141271"/>
                </a:lnTo>
                <a:lnTo>
                  <a:pt x="136229" y="139855"/>
                </a:lnTo>
                <a:lnTo>
                  <a:pt x="140826" y="138117"/>
                </a:lnTo>
                <a:lnTo>
                  <a:pt x="145478" y="136959"/>
                </a:lnTo>
                <a:lnTo>
                  <a:pt x="150166" y="136187"/>
                </a:lnTo>
                <a:lnTo>
                  <a:pt x="154880" y="135672"/>
                </a:lnTo>
                <a:lnTo>
                  <a:pt x="158815" y="136123"/>
                </a:lnTo>
                <a:lnTo>
                  <a:pt x="162234" y="137217"/>
                </a:lnTo>
                <a:lnTo>
                  <a:pt x="165305" y="138740"/>
                </a:lnTo>
                <a:lnTo>
                  <a:pt x="172953" y="140432"/>
                </a:lnTo>
                <a:lnTo>
                  <a:pt x="177214" y="140884"/>
                </a:lnTo>
                <a:lnTo>
                  <a:pt x="180849" y="141978"/>
                </a:lnTo>
                <a:lnTo>
                  <a:pt x="187004" y="145311"/>
                </a:lnTo>
                <a:lnTo>
                  <a:pt x="194503" y="149438"/>
                </a:lnTo>
                <a:lnTo>
                  <a:pt x="212251" y="158555"/>
                </a:lnTo>
                <a:lnTo>
                  <a:pt x="215320" y="160903"/>
                </a:lnTo>
                <a:lnTo>
                  <a:pt x="217365" y="163262"/>
                </a:lnTo>
                <a:lnTo>
                  <a:pt x="220432" y="168000"/>
                </a:lnTo>
                <a:lnTo>
                  <a:pt x="224441" y="172751"/>
                </a:lnTo>
                <a:lnTo>
                  <a:pt x="228868" y="177509"/>
                </a:lnTo>
                <a:lnTo>
                  <a:pt x="231160" y="179889"/>
                </a:lnTo>
                <a:lnTo>
                  <a:pt x="233482" y="181475"/>
                </a:lnTo>
                <a:lnTo>
                  <a:pt x="238178" y="183238"/>
                </a:lnTo>
                <a:lnTo>
                  <a:pt x="239748" y="184502"/>
                </a:lnTo>
                <a:lnTo>
                  <a:pt x="240795" y="186139"/>
                </a:lnTo>
                <a:lnTo>
                  <a:pt x="241957" y="190073"/>
                </a:lnTo>
                <a:lnTo>
                  <a:pt x="242474" y="194468"/>
                </a:lnTo>
                <a:lnTo>
                  <a:pt x="243405" y="196751"/>
                </a:lnTo>
                <a:lnTo>
                  <a:pt x="247715" y="202963"/>
                </a:lnTo>
                <a:lnTo>
                  <a:pt x="249727" y="205670"/>
                </a:lnTo>
                <a:lnTo>
                  <a:pt x="257175" y="20608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162"/>
          <p:cNvSpPr/>
          <p:nvPr/>
        </p:nvSpPr>
        <p:spPr>
          <a:xfrm>
            <a:off x="3871912" y="2007393"/>
            <a:ext cx="185739" cy="164308"/>
          </a:xfrm>
          <a:custGeom>
            <a:avLst/>
            <a:gdLst/>
            <a:ahLst/>
            <a:cxnLst/>
            <a:rect l="0" t="0" r="0" b="0"/>
            <a:pathLst>
              <a:path w="185739" h="164308">
                <a:moveTo>
                  <a:pt x="0" y="0"/>
                </a:moveTo>
                <a:lnTo>
                  <a:pt x="3792" y="3793"/>
                </a:lnTo>
                <a:lnTo>
                  <a:pt x="5703" y="4910"/>
                </a:lnTo>
                <a:lnTo>
                  <a:pt x="9943" y="6151"/>
                </a:lnTo>
                <a:lnTo>
                  <a:pt x="14473" y="8819"/>
                </a:lnTo>
                <a:lnTo>
                  <a:pt x="19133" y="12651"/>
                </a:lnTo>
                <a:lnTo>
                  <a:pt x="23849" y="17000"/>
                </a:lnTo>
                <a:lnTo>
                  <a:pt x="30967" y="23911"/>
                </a:lnTo>
                <a:lnTo>
                  <a:pt x="34139" y="26259"/>
                </a:lnTo>
                <a:lnTo>
                  <a:pt x="37840" y="28619"/>
                </a:lnTo>
                <a:lnTo>
                  <a:pt x="41896" y="30986"/>
                </a:lnTo>
                <a:lnTo>
                  <a:pt x="45393" y="34151"/>
                </a:lnTo>
                <a:lnTo>
                  <a:pt x="48518" y="37849"/>
                </a:lnTo>
                <a:lnTo>
                  <a:pt x="51395" y="41901"/>
                </a:lnTo>
                <a:lnTo>
                  <a:pt x="54901" y="45397"/>
                </a:lnTo>
                <a:lnTo>
                  <a:pt x="58826" y="48521"/>
                </a:lnTo>
                <a:lnTo>
                  <a:pt x="63030" y="51397"/>
                </a:lnTo>
                <a:lnTo>
                  <a:pt x="66626" y="54902"/>
                </a:lnTo>
                <a:lnTo>
                  <a:pt x="69817" y="58827"/>
                </a:lnTo>
                <a:lnTo>
                  <a:pt x="72739" y="63031"/>
                </a:lnTo>
                <a:lnTo>
                  <a:pt x="76274" y="67420"/>
                </a:lnTo>
                <a:lnTo>
                  <a:pt x="80218" y="71935"/>
                </a:lnTo>
                <a:lnTo>
                  <a:pt x="88040" y="80390"/>
                </a:lnTo>
                <a:lnTo>
                  <a:pt x="94162" y="86793"/>
                </a:lnTo>
                <a:lnTo>
                  <a:pt x="96906" y="90406"/>
                </a:lnTo>
                <a:lnTo>
                  <a:pt x="99529" y="94402"/>
                </a:lnTo>
                <a:lnTo>
                  <a:pt x="102071" y="98654"/>
                </a:lnTo>
                <a:lnTo>
                  <a:pt x="104560" y="102282"/>
                </a:lnTo>
                <a:lnTo>
                  <a:pt x="107013" y="105494"/>
                </a:lnTo>
                <a:lnTo>
                  <a:pt x="109442" y="108429"/>
                </a:lnTo>
                <a:lnTo>
                  <a:pt x="112649" y="111180"/>
                </a:lnTo>
                <a:lnTo>
                  <a:pt x="116374" y="113808"/>
                </a:lnTo>
                <a:lnTo>
                  <a:pt x="120445" y="116353"/>
                </a:lnTo>
                <a:lnTo>
                  <a:pt x="123953" y="119638"/>
                </a:lnTo>
                <a:lnTo>
                  <a:pt x="127085" y="123415"/>
                </a:lnTo>
                <a:lnTo>
                  <a:pt x="129968" y="127520"/>
                </a:lnTo>
                <a:lnTo>
                  <a:pt x="132683" y="130257"/>
                </a:lnTo>
                <a:lnTo>
                  <a:pt x="135286" y="132082"/>
                </a:lnTo>
                <a:lnTo>
                  <a:pt x="140296" y="134903"/>
                </a:lnTo>
                <a:lnTo>
                  <a:pt x="145169" y="138803"/>
                </a:lnTo>
                <a:lnTo>
                  <a:pt x="149980" y="143182"/>
                </a:lnTo>
                <a:lnTo>
                  <a:pt x="152374" y="145461"/>
                </a:lnTo>
                <a:lnTo>
                  <a:pt x="154764" y="146980"/>
                </a:lnTo>
                <a:lnTo>
                  <a:pt x="159536" y="148669"/>
                </a:lnTo>
                <a:lnTo>
                  <a:pt x="164303" y="151536"/>
                </a:lnTo>
                <a:lnTo>
                  <a:pt x="170038" y="156051"/>
                </a:lnTo>
                <a:lnTo>
                  <a:pt x="172939" y="156669"/>
                </a:lnTo>
                <a:lnTo>
                  <a:pt x="174824" y="156834"/>
                </a:lnTo>
                <a:lnTo>
                  <a:pt x="176874" y="157737"/>
                </a:lnTo>
                <a:lnTo>
                  <a:pt x="179035" y="159133"/>
                </a:lnTo>
                <a:lnTo>
                  <a:pt x="185738" y="16430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163"/>
          <p:cNvSpPr/>
          <p:nvPr/>
        </p:nvSpPr>
        <p:spPr>
          <a:xfrm>
            <a:off x="3921918" y="2014537"/>
            <a:ext cx="128589" cy="157164"/>
          </a:xfrm>
          <a:custGeom>
            <a:avLst/>
            <a:gdLst/>
            <a:ahLst/>
            <a:cxnLst/>
            <a:rect l="0" t="0" r="0" b="0"/>
            <a:pathLst>
              <a:path w="128589" h="157164">
                <a:moveTo>
                  <a:pt x="128588" y="0"/>
                </a:moveTo>
                <a:lnTo>
                  <a:pt x="111588" y="17000"/>
                </a:lnTo>
                <a:lnTo>
                  <a:pt x="109317" y="20064"/>
                </a:lnTo>
                <a:lnTo>
                  <a:pt x="107010" y="23695"/>
                </a:lnTo>
                <a:lnTo>
                  <a:pt x="104677" y="27703"/>
                </a:lnTo>
                <a:lnTo>
                  <a:pt x="101535" y="31169"/>
                </a:lnTo>
                <a:lnTo>
                  <a:pt x="97853" y="34273"/>
                </a:lnTo>
                <a:lnTo>
                  <a:pt x="93810" y="37136"/>
                </a:lnTo>
                <a:lnTo>
                  <a:pt x="90321" y="40632"/>
                </a:lnTo>
                <a:lnTo>
                  <a:pt x="87202" y="44551"/>
                </a:lnTo>
                <a:lnTo>
                  <a:pt x="84329" y="48751"/>
                </a:lnTo>
                <a:lnTo>
                  <a:pt x="80825" y="53138"/>
                </a:lnTo>
                <a:lnTo>
                  <a:pt x="76903" y="57650"/>
                </a:lnTo>
                <a:lnTo>
                  <a:pt x="72700" y="62246"/>
                </a:lnTo>
                <a:lnTo>
                  <a:pt x="69104" y="66897"/>
                </a:lnTo>
                <a:lnTo>
                  <a:pt x="65913" y="71586"/>
                </a:lnTo>
                <a:lnTo>
                  <a:pt x="62993" y="76299"/>
                </a:lnTo>
                <a:lnTo>
                  <a:pt x="59458" y="81028"/>
                </a:lnTo>
                <a:lnTo>
                  <a:pt x="55514" y="85769"/>
                </a:lnTo>
                <a:lnTo>
                  <a:pt x="51297" y="90517"/>
                </a:lnTo>
                <a:lnTo>
                  <a:pt x="47692" y="95269"/>
                </a:lnTo>
                <a:lnTo>
                  <a:pt x="44494" y="100026"/>
                </a:lnTo>
                <a:lnTo>
                  <a:pt x="41569" y="104784"/>
                </a:lnTo>
                <a:lnTo>
                  <a:pt x="38032" y="109543"/>
                </a:lnTo>
                <a:lnTo>
                  <a:pt x="34086" y="114304"/>
                </a:lnTo>
                <a:lnTo>
                  <a:pt x="29867" y="119065"/>
                </a:lnTo>
                <a:lnTo>
                  <a:pt x="25468" y="123033"/>
                </a:lnTo>
                <a:lnTo>
                  <a:pt x="20947" y="126472"/>
                </a:lnTo>
                <a:lnTo>
                  <a:pt x="16346" y="129558"/>
                </a:lnTo>
                <a:lnTo>
                  <a:pt x="12485" y="132410"/>
                </a:lnTo>
                <a:lnTo>
                  <a:pt x="9118" y="135105"/>
                </a:lnTo>
                <a:lnTo>
                  <a:pt x="6078" y="137695"/>
                </a:lnTo>
                <a:lnTo>
                  <a:pt x="4052" y="140215"/>
                </a:lnTo>
                <a:lnTo>
                  <a:pt x="2701" y="142689"/>
                </a:lnTo>
                <a:lnTo>
                  <a:pt x="1201" y="147555"/>
                </a:lnTo>
                <a:lnTo>
                  <a:pt x="534" y="152363"/>
                </a:lnTo>
                <a:lnTo>
                  <a:pt x="0" y="15716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164"/>
          <p:cNvSpPr/>
          <p:nvPr/>
        </p:nvSpPr>
        <p:spPr>
          <a:xfrm>
            <a:off x="4229100" y="2057400"/>
            <a:ext cx="207169" cy="28576"/>
          </a:xfrm>
          <a:custGeom>
            <a:avLst/>
            <a:gdLst/>
            <a:ahLst/>
            <a:cxnLst/>
            <a:rect l="0" t="0" r="0" b="0"/>
            <a:pathLst>
              <a:path w="207169" h="28576">
                <a:moveTo>
                  <a:pt x="0" y="28575"/>
                </a:moveTo>
                <a:lnTo>
                  <a:pt x="10641" y="28575"/>
                </a:lnTo>
                <a:lnTo>
                  <a:pt x="12651" y="27781"/>
                </a:lnTo>
                <a:lnTo>
                  <a:pt x="14783" y="26458"/>
                </a:lnTo>
                <a:lnTo>
                  <a:pt x="17000" y="24782"/>
                </a:lnTo>
                <a:lnTo>
                  <a:pt x="20858" y="23665"/>
                </a:lnTo>
                <a:lnTo>
                  <a:pt x="25811" y="22920"/>
                </a:lnTo>
                <a:lnTo>
                  <a:pt x="31495" y="22424"/>
                </a:lnTo>
                <a:lnTo>
                  <a:pt x="36872" y="21299"/>
                </a:lnTo>
                <a:lnTo>
                  <a:pt x="42043" y="19755"/>
                </a:lnTo>
                <a:lnTo>
                  <a:pt x="47079" y="17933"/>
                </a:lnTo>
                <a:lnTo>
                  <a:pt x="52023" y="16717"/>
                </a:lnTo>
                <a:lnTo>
                  <a:pt x="56907" y="15907"/>
                </a:lnTo>
                <a:lnTo>
                  <a:pt x="61750" y="15367"/>
                </a:lnTo>
                <a:lnTo>
                  <a:pt x="66567" y="15007"/>
                </a:lnTo>
                <a:lnTo>
                  <a:pt x="71365" y="14767"/>
                </a:lnTo>
                <a:lnTo>
                  <a:pt x="76152" y="14607"/>
                </a:lnTo>
                <a:lnTo>
                  <a:pt x="80930" y="13707"/>
                </a:lnTo>
                <a:lnTo>
                  <a:pt x="85703" y="12313"/>
                </a:lnTo>
                <a:lnTo>
                  <a:pt x="90473" y="10589"/>
                </a:lnTo>
                <a:lnTo>
                  <a:pt x="96034" y="9441"/>
                </a:lnTo>
                <a:lnTo>
                  <a:pt x="102122" y="8675"/>
                </a:lnTo>
                <a:lnTo>
                  <a:pt x="108563" y="8165"/>
                </a:lnTo>
                <a:lnTo>
                  <a:pt x="114444" y="7824"/>
                </a:lnTo>
                <a:lnTo>
                  <a:pt x="125211" y="7446"/>
                </a:lnTo>
                <a:lnTo>
                  <a:pt x="130305" y="6551"/>
                </a:lnTo>
                <a:lnTo>
                  <a:pt x="135289" y="5161"/>
                </a:lnTo>
                <a:lnTo>
                  <a:pt x="140199" y="3441"/>
                </a:lnTo>
                <a:lnTo>
                  <a:pt x="145059" y="2294"/>
                </a:lnTo>
                <a:lnTo>
                  <a:pt x="149887" y="1529"/>
                </a:lnTo>
                <a:lnTo>
                  <a:pt x="154693" y="1019"/>
                </a:lnTo>
                <a:lnTo>
                  <a:pt x="159485" y="679"/>
                </a:lnTo>
                <a:lnTo>
                  <a:pt x="164267" y="453"/>
                </a:lnTo>
                <a:lnTo>
                  <a:pt x="173814" y="201"/>
                </a:lnTo>
                <a:lnTo>
                  <a:pt x="20716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165"/>
          <p:cNvSpPr/>
          <p:nvPr/>
        </p:nvSpPr>
        <p:spPr>
          <a:xfrm>
            <a:off x="4521993" y="1964531"/>
            <a:ext cx="28576" cy="200026"/>
          </a:xfrm>
          <a:custGeom>
            <a:avLst/>
            <a:gdLst/>
            <a:ahLst/>
            <a:cxnLst/>
            <a:rect l="0" t="0" r="0" b="0"/>
            <a:pathLst>
              <a:path w="28576" h="200026">
                <a:moveTo>
                  <a:pt x="0" y="0"/>
                </a:moveTo>
                <a:lnTo>
                  <a:pt x="0" y="16999"/>
                </a:lnTo>
                <a:lnTo>
                  <a:pt x="794" y="20064"/>
                </a:lnTo>
                <a:lnTo>
                  <a:pt x="2117" y="23695"/>
                </a:lnTo>
                <a:lnTo>
                  <a:pt x="3793" y="27703"/>
                </a:lnTo>
                <a:lnTo>
                  <a:pt x="4910" y="31962"/>
                </a:lnTo>
                <a:lnTo>
                  <a:pt x="5655" y="36389"/>
                </a:lnTo>
                <a:lnTo>
                  <a:pt x="6151" y="40928"/>
                </a:lnTo>
                <a:lnTo>
                  <a:pt x="6482" y="45542"/>
                </a:lnTo>
                <a:lnTo>
                  <a:pt x="6703" y="50205"/>
                </a:lnTo>
                <a:lnTo>
                  <a:pt x="6948" y="59619"/>
                </a:lnTo>
                <a:lnTo>
                  <a:pt x="7136" y="101427"/>
                </a:lnTo>
                <a:lnTo>
                  <a:pt x="7933" y="107305"/>
                </a:lnTo>
                <a:lnTo>
                  <a:pt x="9257" y="112812"/>
                </a:lnTo>
                <a:lnTo>
                  <a:pt x="10934" y="118070"/>
                </a:lnTo>
                <a:lnTo>
                  <a:pt x="12052" y="123163"/>
                </a:lnTo>
                <a:lnTo>
                  <a:pt x="12798" y="128146"/>
                </a:lnTo>
                <a:lnTo>
                  <a:pt x="13294" y="133056"/>
                </a:lnTo>
                <a:lnTo>
                  <a:pt x="13625" y="137916"/>
                </a:lnTo>
                <a:lnTo>
                  <a:pt x="13846" y="142744"/>
                </a:lnTo>
                <a:lnTo>
                  <a:pt x="14092" y="152342"/>
                </a:lnTo>
                <a:lnTo>
                  <a:pt x="14280" y="180554"/>
                </a:lnTo>
                <a:lnTo>
                  <a:pt x="15076" y="183076"/>
                </a:lnTo>
                <a:lnTo>
                  <a:pt x="16401" y="185550"/>
                </a:lnTo>
                <a:lnTo>
                  <a:pt x="20438" y="191433"/>
                </a:lnTo>
                <a:lnTo>
                  <a:pt x="21563" y="192709"/>
                </a:lnTo>
                <a:lnTo>
                  <a:pt x="28255" y="199693"/>
                </a:lnTo>
                <a:lnTo>
                  <a:pt x="28575" y="2000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166"/>
          <p:cNvSpPr/>
          <p:nvPr/>
        </p:nvSpPr>
        <p:spPr>
          <a:xfrm>
            <a:off x="4672012" y="1950243"/>
            <a:ext cx="192549" cy="199901"/>
          </a:xfrm>
          <a:custGeom>
            <a:avLst/>
            <a:gdLst/>
            <a:ahLst/>
            <a:cxnLst/>
            <a:rect l="0" t="0" r="0" b="0"/>
            <a:pathLst>
              <a:path w="192549" h="199901">
                <a:moveTo>
                  <a:pt x="0" y="0"/>
                </a:moveTo>
                <a:lnTo>
                  <a:pt x="0" y="6151"/>
                </a:lnTo>
                <a:lnTo>
                  <a:pt x="3792" y="10642"/>
                </a:lnTo>
                <a:lnTo>
                  <a:pt x="4910" y="12651"/>
                </a:lnTo>
                <a:lnTo>
                  <a:pt x="6151" y="17000"/>
                </a:lnTo>
                <a:lnTo>
                  <a:pt x="6703" y="21579"/>
                </a:lnTo>
                <a:lnTo>
                  <a:pt x="6948" y="26259"/>
                </a:lnTo>
                <a:lnTo>
                  <a:pt x="7057" y="30986"/>
                </a:lnTo>
                <a:lnTo>
                  <a:pt x="7143" y="97643"/>
                </a:lnTo>
                <a:lnTo>
                  <a:pt x="7938" y="102401"/>
                </a:lnTo>
                <a:lnTo>
                  <a:pt x="9260" y="107162"/>
                </a:lnTo>
                <a:lnTo>
                  <a:pt x="10936" y="111922"/>
                </a:lnTo>
                <a:lnTo>
                  <a:pt x="12847" y="116684"/>
                </a:lnTo>
                <a:lnTo>
                  <a:pt x="14915" y="121446"/>
                </a:lnTo>
                <a:lnTo>
                  <a:pt x="17087" y="126207"/>
                </a:lnTo>
                <a:lnTo>
                  <a:pt x="18535" y="130970"/>
                </a:lnTo>
                <a:lnTo>
                  <a:pt x="19500" y="135732"/>
                </a:lnTo>
                <a:lnTo>
                  <a:pt x="20144" y="140494"/>
                </a:lnTo>
                <a:lnTo>
                  <a:pt x="21367" y="144463"/>
                </a:lnTo>
                <a:lnTo>
                  <a:pt x="22976" y="147902"/>
                </a:lnTo>
                <a:lnTo>
                  <a:pt x="24842" y="150989"/>
                </a:lnTo>
                <a:lnTo>
                  <a:pt x="26880" y="154634"/>
                </a:lnTo>
                <a:lnTo>
                  <a:pt x="31261" y="162918"/>
                </a:lnTo>
                <a:lnTo>
                  <a:pt x="33541" y="166556"/>
                </a:lnTo>
                <a:lnTo>
                  <a:pt x="38191" y="172715"/>
                </a:lnTo>
                <a:lnTo>
                  <a:pt x="42903" y="178098"/>
                </a:lnTo>
                <a:lnTo>
                  <a:pt x="45270" y="180644"/>
                </a:lnTo>
                <a:lnTo>
                  <a:pt x="48437" y="183136"/>
                </a:lnTo>
                <a:lnTo>
                  <a:pt x="52135" y="185591"/>
                </a:lnTo>
                <a:lnTo>
                  <a:pt x="56188" y="188021"/>
                </a:lnTo>
                <a:lnTo>
                  <a:pt x="59684" y="190435"/>
                </a:lnTo>
                <a:lnTo>
                  <a:pt x="65684" y="195234"/>
                </a:lnTo>
                <a:lnTo>
                  <a:pt x="70997" y="197896"/>
                </a:lnTo>
                <a:lnTo>
                  <a:pt x="76798" y="199079"/>
                </a:lnTo>
                <a:lnTo>
                  <a:pt x="80567" y="199394"/>
                </a:lnTo>
                <a:lnTo>
                  <a:pt x="88195" y="199745"/>
                </a:lnTo>
                <a:lnTo>
                  <a:pt x="94231" y="199900"/>
                </a:lnTo>
                <a:lnTo>
                  <a:pt x="97746" y="199148"/>
                </a:lnTo>
                <a:lnTo>
                  <a:pt x="101676" y="197853"/>
                </a:lnTo>
                <a:lnTo>
                  <a:pt x="105884" y="196196"/>
                </a:lnTo>
                <a:lnTo>
                  <a:pt x="109483" y="195091"/>
                </a:lnTo>
                <a:lnTo>
                  <a:pt x="112676" y="194355"/>
                </a:lnTo>
                <a:lnTo>
                  <a:pt x="115599" y="193864"/>
                </a:lnTo>
                <a:lnTo>
                  <a:pt x="119135" y="192742"/>
                </a:lnTo>
                <a:lnTo>
                  <a:pt x="123079" y="191201"/>
                </a:lnTo>
                <a:lnTo>
                  <a:pt x="127296" y="189380"/>
                </a:lnTo>
                <a:lnTo>
                  <a:pt x="136216" y="185240"/>
                </a:lnTo>
                <a:lnTo>
                  <a:pt x="140817" y="183025"/>
                </a:lnTo>
                <a:lnTo>
                  <a:pt x="144678" y="180754"/>
                </a:lnTo>
                <a:lnTo>
                  <a:pt x="148046" y="178447"/>
                </a:lnTo>
                <a:lnTo>
                  <a:pt x="151085" y="176114"/>
                </a:lnTo>
                <a:lnTo>
                  <a:pt x="154698" y="173766"/>
                </a:lnTo>
                <a:lnTo>
                  <a:pt x="158695" y="171407"/>
                </a:lnTo>
                <a:lnTo>
                  <a:pt x="162946" y="169040"/>
                </a:lnTo>
                <a:lnTo>
                  <a:pt x="166575" y="165875"/>
                </a:lnTo>
                <a:lnTo>
                  <a:pt x="169787" y="162177"/>
                </a:lnTo>
                <a:lnTo>
                  <a:pt x="172723" y="158124"/>
                </a:lnTo>
                <a:lnTo>
                  <a:pt x="175474" y="154629"/>
                </a:lnTo>
                <a:lnTo>
                  <a:pt x="180646" y="148628"/>
                </a:lnTo>
                <a:lnTo>
                  <a:pt x="182344" y="145917"/>
                </a:lnTo>
                <a:lnTo>
                  <a:pt x="184229" y="140788"/>
                </a:lnTo>
                <a:lnTo>
                  <a:pt x="187184" y="135862"/>
                </a:lnTo>
                <a:lnTo>
                  <a:pt x="189083" y="133437"/>
                </a:lnTo>
                <a:lnTo>
                  <a:pt x="190349" y="130233"/>
                </a:lnTo>
                <a:lnTo>
                  <a:pt x="191193" y="126510"/>
                </a:lnTo>
                <a:lnTo>
                  <a:pt x="192548" y="116712"/>
                </a:lnTo>
                <a:lnTo>
                  <a:pt x="191865" y="115114"/>
                </a:lnTo>
                <a:lnTo>
                  <a:pt x="187112" y="109073"/>
                </a:lnTo>
                <a:lnTo>
                  <a:pt x="181471" y="103050"/>
                </a:lnTo>
                <a:lnTo>
                  <a:pt x="177045" y="98496"/>
                </a:lnTo>
                <a:lnTo>
                  <a:pt x="172555" y="93981"/>
                </a:lnTo>
                <a:lnTo>
                  <a:pt x="171393" y="94404"/>
                </a:lnTo>
                <a:lnTo>
                  <a:pt x="165965" y="98792"/>
                </a:lnTo>
                <a:lnTo>
                  <a:pt x="161604" y="102910"/>
                </a:lnTo>
                <a:lnTo>
                  <a:pt x="159329" y="104325"/>
                </a:lnTo>
                <a:lnTo>
                  <a:pt x="154686" y="105898"/>
                </a:lnTo>
                <a:lnTo>
                  <a:pt x="152336" y="107905"/>
                </a:lnTo>
                <a:lnTo>
                  <a:pt x="149977" y="110831"/>
                </a:lnTo>
                <a:lnTo>
                  <a:pt x="147609" y="114368"/>
                </a:lnTo>
                <a:lnTo>
                  <a:pt x="142862" y="120416"/>
                </a:lnTo>
                <a:lnTo>
                  <a:pt x="138107" y="125750"/>
                </a:lnTo>
                <a:lnTo>
                  <a:pt x="133348" y="130766"/>
                </a:lnTo>
                <a:lnTo>
                  <a:pt x="126205" y="138053"/>
                </a:lnTo>
                <a:lnTo>
                  <a:pt x="123824" y="141248"/>
                </a:lnTo>
                <a:lnTo>
                  <a:pt x="121443" y="144965"/>
                </a:lnTo>
                <a:lnTo>
                  <a:pt x="119062" y="149031"/>
                </a:lnTo>
                <a:lnTo>
                  <a:pt x="117475" y="152536"/>
                </a:lnTo>
                <a:lnTo>
                  <a:pt x="115711" y="158546"/>
                </a:lnTo>
                <a:lnTo>
                  <a:pt x="112811" y="163863"/>
                </a:lnTo>
                <a:lnTo>
                  <a:pt x="110926" y="166392"/>
                </a:lnTo>
                <a:lnTo>
                  <a:pt x="110463" y="168872"/>
                </a:lnTo>
                <a:lnTo>
                  <a:pt x="110948" y="171319"/>
                </a:lnTo>
                <a:lnTo>
                  <a:pt x="113638" y="177157"/>
                </a:lnTo>
                <a:lnTo>
                  <a:pt x="114104" y="181960"/>
                </a:lnTo>
                <a:lnTo>
                  <a:pt x="114213" y="186176"/>
                </a:lnTo>
                <a:lnTo>
                  <a:pt x="114300" y="1928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167"/>
          <p:cNvSpPr/>
          <p:nvPr/>
        </p:nvSpPr>
        <p:spPr>
          <a:xfrm>
            <a:off x="4943475" y="2014567"/>
            <a:ext cx="171414" cy="328573"/>
          </a:xfrm>
          <a:custGeom>
            <a:avLst/>
            <a:gdLst/>
            <a:ahLst/>
            <a:cxnLst/>
            <a:rect l="0" t="0" r="0" b="0"/>
            <a:pathLst>
              <a:path w="171414" h="328573">
                <a:moveTo>
                  <a:pt x="21431" y="42833"/>
                </a:moveTo>
                <a:lnTo>
                  <a:pt x="21431" y="48983"/>
                </a:lnTo>
                <a:lnTo>
                  <a:pt x="26341" y="55483"/>
                </a:lnTo>
                <a:lnTo>
                  <a:pt x="27582" y="59832"/>
                </a:lnTo>
                <a:lnTo>
                  <a:pt x="28280" y="66743"/>
                </a:lnTo>
                <a:lnTo>
                  <a:pt x="29172" y="69092"/>
                </a:lnTo>
                <a:lnTo>
                  <a:pt x="33426" y="76189"/>
                </a:lnTo>
                <a:lnTo>
                  <a:pt x="35833" y="83320"/>
                </a:lnTo>
                <a:lnTo>
                  <a:pt x="39209" y="88079"/>
                </a:lnTo>
                <a:lnTo>
                  <a:pt x="43355" y="92840"/>
                </a:lnTo>
                <a:lnTo>
                  <a:pt x="47843" y="97602"/>
                </a:lnTo>
                <a:lnTo>
                  <a:pt x="58652" y="108616"/>
                </a:lnTo>
                <a:lnTo>
                  <a:pt x="63179" y="113153"/>
                </a:lnTo>
                <a:lnTo>
                  <a:pt x="64344" y="112732"/>
                </a:lnTo>
                <a:lnTo>
                  <a:pt x="67756" y="110147"/>
                </a:lnTo>
                <a:lnTo>
                  <a:pt x="69777" y="109140"/>
                </a:lnTo>
                <a:lnTo>
                  <a:pt x="74138" y="108021"/>
                </a:lnTo>
                <a:lnTo>
                  <a:pt x="78723" y="105407"/>
                </a:lnTo>
                <a:lnTo>
                  <a:pt x="81057" y="103599"/>
                </a:lnTo>
                <a:lnTo>
                  <a:pt x="85767" y="97356"/>
                </a:lnTo>
                <a:lnTo>
                  <a:pt x="90506" y="90084"/>
                </a:lnTo>
                <a:lnTo>
                  <a:pt x="95258" y="84206"/>
                </a:lnTo>
                <a:lnTo>
                  <a:pt x="98430" y="81527"/>
                </a:lnTo>
                <a:lnTo>
                  <a:pt x="102132" y="78948"/>
                </a:lnTo>
                <a:lnTo>
                  <a:pt x="106188" y="76434"/>
                </a:lnTo>
                <a:lnTo>
                  <a:pt x="109685" y="73171"/>
                </a:lnTo>
                <a:lnTo>
                  <a:pt x="112811" y="69408"/>
                </a:lnTo>
                <a:lnTo>
                  <a:pt x="117607" y="61788"/>
                </a:lnTo>
                <a:lnTo>
                  <a:pt x="121101" y="52241"/>
                </a:lnTo>
                <a:lnTo>
                  <a:pt x="124730" y="44104"/>
                </a:lnTo>
                <a:lnTo>
                  <a:pt x="126873" y="37312"/>
                </a:lnTo>
                <a:lnTo>
                  <a:pt x="127825" y="30854"/>
                </a:lnTo>
                <a:lnTo>
                  <a:pt x="128249" y="22692"/>
                </a:lnTo>
                <a:lnTo>
                  <a:pt x="128520" y="11014"/>
                </a:lnTo>
                <a:lnTo>
                  <a:pt x="128584" y="1115"/>
                </a:lnTo>
                <a:lnTo>
                  <a:pt x="127792" y="734"/>
                </a:lnTo>
                <a:lnTo>
                  <a:pt x="122436" y="71"/>
                </a:lnTo>
                <a:lnTo>
                  <a:pt x="121737" y="0"/>
                </a:lnTo>
                <a:lnTo>
                  <a:pt x="121455" y="8790"/>
                </a:lnTo>
                <a:lnTo>
                  <a:pt x="121444" y="30031"/>
                </a:lnTo>
                <a:lnTo>
                  <a:pt x="123560" y="37408"/>
                </a:lnTo>
                <a:lnTo>
                  <a:pt x="126353" y="45978"/>
                </a:lnTo>
                <a:lnTo>
                  <a:pt x="127594" y="55078"/>
                </a:lnTo>
                <a:lnTo>
                  <a:pt x="128293" y="65334"/>
                </a:lnTo>
                <a:lnTo>
                  <a:pt x="130573" y="75058"/>
                </a:lnTo>
                <a:lnTo>
                  <a:pt x="132292" y="80985"/>
                </a:lnTo>
                <a:lnTo>
                  <a:pt x="134232" y="86524"/>
                </a:lnTo>
                <a:lnTo>
                  <a:pt x="136319" y="91804"/>
                </a:lnTo>
                <a:lnTo>
                  <a:pt x="140754" y="101904"/>
                </a:lnTo>
                <a:lnTo>
                  <a:pt x="145372" y="111684"/>
                </a:lnTo>
                <a:lnTo>
                  <a:pt x="159554" y="140446"/>
                </a:lnTo>
                <a:lnTo>
                  <a:pt x="161931" y="146008"/>
                </a:lnTo>
                <a:lnTo>
                  <a:pt x="164310" y="152098"/>
                </a:lnTo>
                <a:lnTo>
                  <a:pt x="166690" y="158538"/>
                </a:lnTo>
                <a:lnTo>
                  <a:pt x="168276" y="164420"/>
                </a:lnTo>
                <a:lnTo>
                  <a:pt x="169335" y="169928"/>
                </a:lnTo>
                <a:lnTo>
                  <a:pt x="170040" y="175188"/>
                </a:lnTo>
                <a:lnTo>
                  <a:pt x="170823" y="185266"/>
                </a:lnTo>
                <a:lnTo>
                  <a:pt x="171032" y="190175"/>
                </a:lnTo>
                <a:lnTo>
                  <a:pt x="171264" y="201981"/>
                </a:lnTo>
                <a:lnTo>
                  <a:pt x="171413" y="225170"/>
                </a:lnTo>
                <a:lnTo>
                  <a:pt x="169316" y="235261"/>
                </a:lnTo>
                <a:lnTo>
                  <a:pt x="165739" y="245037"/>
                </a:lnTo>
                <a:lnTo>
                  <a:pt x="161504" y="254674"/>
                </a:lnTo>
                <a:lnTo>
                  <a:pt x="156975" y="264249"/>
                </a:lnTo>
                <a:lnTo>
                  <a:pt x="154656" y="269025"/>
                </a:lnTo>
                <a:lnTo>
                  <a:pt x="151522" y="273796"/>
                </a:lnTo>
                <a:lnTo>
                  <a:pt x="147846" y="278564"/>
                </a:lnTo>
                <a:lnTo>
                  <a:pt x="143808" y="283331"/>
                </a:lnTo>
                <a:lnTo>
                  <a:pt x="140322" y="287302"/>
                </a:lnTo>
                <a:lnTo>
                  <a:pt x="134332" y="293832"/>
                </a:lnTo>
                <a:lnTo>
                  <a:pt x="130829" y="296684"/>
                </a:lnTo>
                <a:lnTo>
                  <a:pt x="126907" y="299379"/>
                </a:lnTo>
                <a:lnTo>
                  <a:pt x="122705" y="301970"/>
                </a:lnTo>
                <a:lnTo>
                  <a:pt x="118315" y="304491"/>
                </a:lnTo>
                <a:lnTo>
                  <a:pt x="109206" y="309408"/>
                </a:lnTo>
                <a:lnTo>
                  <a:pt x="105347" y="311831"/>
                </a:lnTo>
                <a:lnTo>
                  <a:pt x="101982" y="314240"/>
                </a:lnTo>
                <a:lnTo>
                  <a:pt x="98944" y="316639"/>
                </a:lnTo>
                <a:lnTo>
                  <a:pt x="95331" y="319033"/>
                </a:lnTo>
                <a:lnTo>
                  <a:pt x="91335" y="321422"/>
                </a:lnTo>
                <a:lnTo>
                  <a:pt x="87084" y="323809"/>
                </a:lnTo>
                <a:lnTo>
                  <a:pt x="83456" y="325400"/>
                </a:lnTo>
                <a:lnTo>
                  <a:pt x="80243" y="326461"/>
                </a:lnTo>
                <a:lnTo>
                  <a:pt x="77308" y="327168"/>
                </a:lnTo>
                <a:lnTo>
                  <a:pt x="74557" y="327640"/>
                </a:lnTo>
                <a:lnTo>
                  <a:pt x="69384" y="328164"/>
                </a:lnTo>
                <a:lnTo>
                  <a:pt x="66100" y="328303"/>
                </a:lnTo>
                <a:lnTo>
                  <a:pt x="54686" y="328500"/>
                </a:lnTo>
                <a:lnTo>
                  <a:pt x="36991" y="328572"/>
                </a:lnTo>
                <a:lnTo>
                  <a:pt x="33392" y="327782"/>
                </a:lnTo>
                <a:lnTo>
                  <a:pt x="30199" y="326461"/>
                </a:lnTo>
                <a:lnTo>
                  <a:pt x="27276" y="324787"/>
                </a:lnTo>
                <a:lnTo>
                  <a:pt x="24534" y="322877"/>
                </a:lnTo>
                <a:lnTo>
                  <a:pt x="19370" y="318639"/>
                </a:lnTo>
                <a:lnTo>
                  <a:pt x="16882" y="317191"/>
                </a:lnTo>
                <a:lnTo>
                  <a:pt x="12001" y="315582"/>
                </a:lnTo>
                <a:lnTo>
                  <a:pt x="7185" y="312750"/>
                </a:lnTo>
                <a:lnTo>
                  <a:pt x="4790" y="310884"/>
                </a:lnTo>
                <a:lnTo>
                  <a:pt x="3193" y="308846"/>
                </a:lnTo>
                <a:lnTo>
                  <a:pt x="2128" y="306694"/>
                </a:lnTo>
                <a:lnTo>
                  <a:pt x="946" y="302185"/>
                </a:lnTo>
                <a:lnTo>
                  <a:pt x="0" y="29286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168"/>
          <p:cNvSpPr/>
          <p:nvPr/>
        </p:nvSpPr>
        <p:spPr>
          <a:xfrm>
            <a:off x="5286375" y="2071687"/>
            <a:ext cx="121444" cy="7145"/>
          </a:xfrm>
          <a:custGeom>
            <a:avLst/>
            <a:gdLst/>
            <a:ahLst/>
            <a:cxnLst/>
            <a:rect l="0" t="0" r="0" b="0"/>
            <a:pathLst>
              <a:path w="121444" h="7145">
                <a:moveTo>
                  <a:pt x="0" y="7144"/>
                </a:moveTo>
                <a:lnTo>
                  <a:pt x="41627" y="7144"/>
                </a:lnTo>
                <a:lnTo>
                  <a:pt x="46008" y="6350"/>
                </a:lnTo>
                <a:lnTo>
                  <a:pt x="50515" y="5027"/>
                </a:lnTo>
                <a:lnTo>
                  <a:pt x="55108" y="3352"/>
                </a:lnTo>
                <a:lnTo>
                  <a:pt x="59757" y="2234"/>
                </a:lnTo>
                <a:lnTo>
                  <a:pt x="64444" y="1489"/>
                </a:lnTo>
                <a:lnTo>
                  <a:pt x="69156" y="993"/>
                </a:lnTo>
                <a:lnTo>
                  <a:pt x="73885" y="662"/>
                </a:lnTo>
                <a:lnTo>
                  <a:pt x="78626" y="441"/>
                </a:lnTo>
                <a:lnTo>
                  <a:pt x="90765" y="131"/>
                </a:lnTo>
                <a:lnTo>
                  <a:pt x="12144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169"/>
          <p:cNvSpPr/>
          <p:nvPr/>
        </p:nvSpPr>
        <p:spPr>
          <a:xfrm>
            <a:off x="5307806" y="2150268"/>
            <a:ext cx="92870" cy="1"/>
          </a:xfrm>
          <a:custGeom>
            <a:avLst/>
            <a:gdLst/>
            <a:ahLst/>
            <a:cxnLst/>
            <a:rect l="0" t="0" r="0" b="0"/>
            <a:pathLst>
              <a:path w="92870" h="1">
                <a:moveTo>
                  <a:pt x="0" y="0"/>
                </a:moveTo>
                <a:lnTo>
                  <a:pt x="9286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170"/>
          <p:cNvSpPr/>
          <p:nvPr/>
        </p:nvSpPr>
        <p:spPr>
          <a:xfrm>
            <a:off x="5550693" y="2078831"/>
            <a:ext cx="114301" cy="7145"/>
          </a:xfrm>
          <a:custGeom>
            <a:avLst/>
            <a:gdLst/>
            <a:ahLst/>
            <a:cxnLst/>
            <a:rect l="0" t="0" r="0" b="0"/>
            <a:pathLst>
              <a:path w="114301" h="7145">
                <a:moveTo>
                  <a:pt x="0" y="0"/>
                </a:moveTo>
                <a:lnTo>
                  <a:pt x="69175" y="0"/>
                </a:lnTo>
                <a:lnTo>
                  <a:pt x="73898" y="794"/>
                </a:lnTo>
                <a:lnTo>
                  <a:pt x="78634" y="2116"/>
                </a:lnTo>
                <a:lnTo>
                  <a:pt x="83379" y="3792"/>
                </a:lnTo>
                <a:lnTo>
                  <a:pt x="87336" y="4909"/>
                </a:lnTo>
                <a:lnTo>
                  <a:pt x="90768" y="5654"/>
                </a:lnTo>
                <a:lnTo>
                  <a:pt x="93850" y="6151"/>
                </a:lnTo>
                <a:lnTo>
                  <a:pt x="96698" y="6482"/>
                </a:lnTo>
                <a:lnTo>
                  <a:pt x="99390" y="6702"/>
                </a:lnTo>
                <a:lnTo>
                  <a:pt x="101979" y="6849"/>
                </a:lnTo>
                <a:lnTo>
                  <a:pt x="106972" y="7013"/>
                </a:lnTo>
                <a:lnTo>
                  <a:pt x="114300" y="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171"/>
          <p:cNvSpPr/>
          <p:nvPr/>
        </p:nvSpPr>
        <p:spPr>
          <a:xfrm>
            <a:off x="5786437" y="1957387"/>
            <a:ext cx="7145" cy="200026"/>
          </a:xfrm>
          <a:custGeom>
            <a:avLst/>
            <a:gdLst/>
            <a:ahLst/>
            <a:cxnLst/>
            <a:rect l="0" t="0" r="0" b="0"/>
            <a:pathLst>
              <a:path w="7145" h="200026">
                <a:moveTo>
                  <a:pt x="7144" y="0"/>
                </a:moveTo>
                <a:lnTo>
                  <a:pt x="7144" y="47778"/>
                </a:lnTo>
                <a:lnTo>
                  <a:pt x="6350" y="51696"/>
                </a:lnTo>
                <a:lnTo>
                  <a:pt x="5027" y="55101"/>
                </a:lnTo>
                <a:lnTo>
                  <a:pt x="3352" y="58165"/>
                </a:lnTo>
                <a:lnTo>
                  <a:pt x="2234" y="62590"/>
                </a:lnTo>
                <a:lnTo>
                  <a:pt x="1489" y="67920"/>
                </a:lnTo>
                <a:lnTo>
                  <a:pt x="993" y="73855"/>
                </a:lnTo>
                <a:lnTo>
                  <a:pt x="662" y="79399"/>
                </a:lnTo>
                <a:lnTo>
                  <a:pt x="294" y="89793"/>
                </a:lnTo>
                <a:lnTo>
                  <a:pt x="59" y="109400"/>
                </a:lnTo>
                <a:lnTo>
                  <a:pt x="0" y="2000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172"/>
          <p:cNvSpPr/>
          <p:nvPr/>
        </p:nvSpPr>
        <p:spPr>
          <a:xfrm>
            <a:off x="5915053" y="1907381"/>
            <a:ext cx="221323" cy="278607"/>
          </a:xfrm>
          <a:custGeom>
            <a:avLst/>
            <a:gdLst/>
            <a:ahLst/>
            <a:cxnLst/>
            <a:rect l="0" t="0" r="0" b="0"/>
            <a:pathLst>
              <a:path w="221323" h="278607">
                <a:moveTo>
                  <a:pt x="49978" y="0"/>
                </a:moveTo>
                <a:lnTo>
                  <a:pt x="43128" y="0"/>
                </a:lnTo>
                <a:lnTo>
                  <a:pt x="42921" y="3792"/>
                </a:lnTo>
                <a:lnTo>
                  <a:pt x="42098" y="5703"/>
                </a:lnTo>
                <a:lnTo>
                  <a:pt x="39068" y="9943"/>
                </a:lnTo>
                <a:lnTo>
                  <a:pt x="37942" y="12979"/>
                </a:lnTo>
                <a:lnTo>
                  <a:pt x="36691" y="20585"/>
                </a:lnTo>
                <a:lnTo>
                  <a:pt x="35564" y="24042"/>
                </a:lnTo>
                <a:lnTo>
                  <a:pt x="32194" y="30000"/>
                </a:lnTo>
                <a:lnTo>
                  <a:pt x="28051" y="37410"/>
                </a:lnTo>
                <a:lnTo>
                  <a:pt x="23564" y="45202"/>
                </a:lnTo>
                <a:lnTo>
                  <a:pt x="18923" y="51310"/>
                </a:lnTo>
                <a:lnTo>
                  <a:pt x="17369" y="54844"/>
                </a:lnTo>
                <a:lnTo>
                  <a:pt x="15641" y="63004"/>
                </a:lnTo>
                <a:lnTo>
                  <a:pt x="14387" y="67403"/>
                </a:lnTo>
                <a:lnTo>
                  <a:pt x="12756" y="71922"/>
                </a:lnTo>
                <a:lnTo>
                  <a:pt x="10876" y="76523"/>
                </a:lnTo>
                <a:lnTo>
                  <a:pt x="9623" y="81178"/>
                </a:lnTo>
                <a:lnTo>
                  <a:pt x="8787" y="85869"/>
                </a:lnTo>
                <a:lnTo>
                  <a:pt x="8230" y="90583"/>
                </a:lnTo>
                <a:lnTo>
                  <a:pt x="7065" y="95314"/>
                </a:lnTo>
                <a:lnTo>
                  <a:pt x="5494" y="100055"/>
                </a:lnTo>
                <a:lnTo>
                  <a:pt x="3653" y="104803"/>
                </a:lnTo>
                <a:lnTo>
                  <a:pt x="2426" y="109556"/>
                </a:lnTo>
                <a:lnTo>
                  <a:pt x="1608" y="114312"/>
                </a:lnTo>
                <a:lnTo>
                  <a:pt x="1063" y="119071"/>
                </a:lnTo>
                <a:lnTo>
                  <a:pt x="699" y="123830"/>
                </a:lnTo>
                <a:lnTo>
                  <a:pt x="456" y="128591"/>
                </a:lnTo>
                <a:lnTo>
                  <a:pt x="187" y="138114"/>
                </a:lnTo>
                <a:lnTo>
                  <a:pt x="0" y="161925"/>
                </a:lnTo>
                <a:lnTo>
                  <a:pt x="784" y="166688"/>
                </a:lnTo>
                <a:lnTo>
                  <a:pt x="2101" y="171450"/>
                </a:lnTo>
                <a:lnTo>
                  <a:pt x="3772" y="176212"/>
                </a:lnTo>
                <a:lnTo>
                  <a:pt x="7746" y="183621"/>
                </a:lnTo>
                <a:lnTo>
                  <a:pt x="9917" y="186707"/>
                </a:lnTo>
                <a:lnTo>
                  <a:pt x="12329" y="194371"/>
                </a:lnTo>
                <a:lnTo>
                  <a:pt x="12973" y="198637"/>
                </a:lnTo>
                <a:lnTo>
                  <a:pt x="14989" y="202274"/>
                </a:lnTo>
                <a:lnTo>
                  <a:pt x="24618" y="211980"/>
                </a:lnTo>
                <a:lnTo>
                  <a:pt x="30240" y="220155"/>
                </a:lnTo>
                <a:lnTo>
                  <a:pt x="33645" y="223764"/>
                </a:lnTo>
                <a:lnTo>
                  <a:pt x="37501" y="226963"/>
                </a:lnTo>
                <a:lnTo>
                  <a:pt x="41660" y="229890"/>
                </a:lnTo>
                <a:lnTo>
                  <a:pt x="46021" y="232635"/>
                </a:lnTo>
                <a:lnTo>
                  <a:pt x="50515" y="235259"/>
                </a:lnTo>
                <a:lnTo>
                  <a:pt x="55098" y="237802"/>
                </a:lnTo>
                <a:lnTo>
                  <a:pt x="58948" y="240291"/>
                </a:lnTo>
                <a:lnTo>
                  <a:pt x="65341" y="245173"/>
                </a:lnTo>
                <a:lnTo>
                  <a:pt x="68952" y="247586"/>
                </a:lnTo>
                <a:lnTo>
                  <a:pt x="72945" y="249989"/>
                </a:lnTo>
                <a:lnTo>
                  <a:pt x="77196" y="252384"/>
                </a:lnTo>
                <a:lnTo>
                  <a:pt x="81617" y="253981"/>
                </a:lnTo>
                <a:lnTo>
                  <a:pt x="86152" y="255045"/>
                </a:lnTo>
                <a:lnTo>
                  <a:pt x="90762" y="255755"/>
                </a:lnTo>
                <a:lnTo>
                  <a:pt x="95424" y="256229"/>
                </a:lnTo>
                <a:lnTo>
                  <a:pt x="100119" y="256544"/>
                </a:lnTo>
                <a:lnTo>
                  <a:pt x="108775" y="256894"/>
                </a:lnTo>
                <a:lnTo>
                  <a:pt x="115268" y="257050"/>
                </a:lnTo>
                <a:lnTo>
                  <a:pt x="127178" y="257138"/>
                </a:lnTo>
                <a:lnTo>
                  <a:pt x="131608" y="256356"/>
                </a:lnTo>
                <a:lnTo>
                  <a:pt x="136148" y="255042"/>
                </a:lnTo>
                <a:lnTo>
                  <a:pt x="140762" y="253371"/>
                </a:lnTo>
                <a:lnTo>
                  <a:pt x="145425" y="252258"/>
                </a:lnTo>
                <a:lnTo>
                  <a:pt x="150122" y="251516"/>
                </a:lnTo>
                <a:lnTo>
                  <a:pt x="154840" y="251021"/>
                </a:lnTo>
                <a:lnTo>
                  <a:pt x="159574" y="249897"/>
                </a:lnTo>
                <a:lnTo>
                  <a:pt x="164317" y="248354"/>
                </a:lnTo>
                <a:lnTo>
                  <a:pt x="169067" y="246532"/>
                </a:lnTo>
                <a:lnTo>
                  <a:pt x="173026" y="244523"/>
                </a:lnTo>
                <a:lnTo>
                  <a:pt x="179543" y="240175"/>
                </a:lnTo>
                <a:lnTo>
                  <a:pt x="185085" y="235596"/>
                </a:lnTo>
                <a:lnTo>
                  <a:pt x="187675" y="233264"/>
                </a:lnTo>
                <a:lnTo>
                  <a:pt x="192668" y="226439"/>
                </a:lnTo>
                <a:lnTo>
                  <a:pt x="195111" y="222397"/>
                </a:lnTo>
                <a:lnTo>
                  <a:pt x="198327" y="218908"/>
                </a:lnTo>
                <a:lnTo>
                  <a:pt x="202058" y="215789"/>
                </a:lnTo>
                <a:lnTo>
                  <a:pt x="206133" y="212915"/>
                </a:lnTo>
                <a:lnTo>
                  <a:pt x="208850" y="210206"/>
                </a:lnTo>
                <a:lnTo>
                  <a:pt x="210662" y="207606"/>
                </a:lnTo>
                <a:lnTo>
                  <a:pt x="213468" y="202601"/>
                </a:lnTo>
                <a:lnTo>
                  <a:pt x="217361" y="197730"/>
                </a:lnTo>
                <a:lnTo>
                  <a:pt x="218717" y="194526"/>
                </a:lnTo>
                <a:lnTo>
                  <a:pt x="220222" y="186733"/>
                </a:lnTo>
                <a:lnTo>
                  <a:pt x="220892" y="180095"/>
                </a:lnTo>
                <a:lnTo>
                  <a:pt x="221269" y="171894"/>
                </a:lnTo>
                <a:lnTo>
                  <a:pt x="221322" y="169365"/>
                </a:lnTo>
                <a:lnTo>
                  <a:pt x="220563" y="167679"/>
                </a:lnTo>
                <a:lnTo>
                  <a:pt x="219264" y="166555"/>
                </a:lnTo>
                <a:lnTo>
                  <a:pt x="217604" y="165805"/>
                </a:lnTo>
                <a:lnTo>
                  <a:pt x="211476" y="160958"/>
                </a:lnTo>
                <a:lnTo>
                  <a:pt x="209237" y="159693"/>
                </a:lnTo>
                <a:lnTo>
                  <a:pt x="204632" y="158287"/>
                </a:lnTo>
                <a:lnTo>
                  <a:pt x="199940" y="157662"/>
                </a:lnTo>
                <a:lnTo>
                  <a:pt x="197578" y="157495"/>
                </a:lnTo>
                <a:lnTo>
                  <a:pt x="195209" y="158178"/>
                </a:lnTo>
                <a:lnTo>
                  <a:pt x="190460" y="161053"/>
                </a:lnTo>
                <a:lnTo>
                  <a:pt x="183587" y="162860"/>
                </a:lnTo>
                <a:lnTo>
                  <a:pt x="179532" y="163342"/>
                </a:lnTo>
                <a:lnTo>
                  <a:pt x="175241" y="164457"/>
                </a:lnTo>
                <a:lnTo>
                  <a:pt x="170793" y="165994"/>
                </a:lnTo>
                <a:lnTo>
                  <a:pt x="166240" y="167813"/>
                </a:lnTo>
                <a:lnTo>
                  <a:pt x="161617" y="169819"/>
                </a:lnTo>
                <a:lnTo>
                  <a:pt x="152247" y="174164"/>
                </a:lnTo>
                <a:lnTo>
                  <a:pt x="148320" y="177228"/>
                </a:lnTo>
                <a:lnTo>
                  <a:pt x="141840" y="184866"/>
                </a:lnTo>
                <a:lnTo>
                  <a:pt x="138206" y="188331"/>
                </a:lnTo>
                <a:lnTo>
                  <a:pt x="134197" y="191435"/>
                </a:lnTo>
                <a:lnTo>
                  <a:pt x="129936" y="194299"/>
                </a:lnTo>
                <a:lnTo>
                  <a:pt x="123086" y="201713"/>
                </a:lnTo>
                <a:lnTo>
                  <a:pt x="117395" y="209506"/>
                </a:lnTo>
                <a:lnTo>
                  <a:pt x="112220" y="215616"/>
                </a:lnTo>
                <a:lnTo>
                  <a:pt x="110523" y="219150"/>
                </a:lnTo>
                <a:lnTo>
                  <a:pt x="108637" y="227310"/>
                </a:lnTo>
                <a:lnTo>
                  <a:pt x="105682" y="234112"/>
                </a:lnTo>
                <a:lnTo>
                  <a:pt x="102516" y="239781"/>
                </a:lnTo>
                <a:lnTo>
                  <a:pt x="101110" y="244946"/>
                </a:lnTo>
                <a:lnTo>
                  <a:pt x="100318" y="252317"/>
                </a:lnTo>
                <a:lnTo>
                  <a:pt x="100083" y="259528"/>
                </a:lnTo>
                <a:lnTo>
                  <a:pt x="100013" y="266691"/>
                </a:lnTo>
                <a:lnTo>
                  <a:pt x="100798" y="268282"/>
                </a:lnTo>
                <a:lnTo>
                  <a:pt x="102114" y="269342"/>
                </a:lnTo>
                <a:lnTo>
                  <a:pt x="106138" y="271043"/>
                </a:lnTo>
                <a:lnTo>
                  <a:pt x="112652" y="277061"/>
                </a:lnTo>
                <a:lnTo>
                  <a:pt x="114272" y="2786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8" name="Group 97"/>
          <p:cNvGrpSpPr/>
          <p:nvPr/>
        </p:nvGrpSpPr>
        <p:grpSpPr>
          <a:xfrm>
            <a:off x="2743200" y="2064543"/>
            <a:ext cx="6157760" cy="2514601"/>
            <a:chOff x="2743200" y="2064543"/>
            <a:chExt cx="6157760" cy="2514601"/>
          </a:xfrm>
        </p:grpSpPr>
        <p:sp>
          <p:nvSpPr>
            <p:cNvPr id="38" name="SMARTPenAnnotation173"/>
            <p:cNvSpPr/>
            <p:nvPr/>
          </p:nvSpPr>
          <p:spPr>
            <a:xfrm>
              <a:off x="2789090" y="2064543"/>
              <a:ext cx="96986" cy="150020"/>
            </a:xfrm>
            <a:custGeom>
              <a:avLst/>
              <a:gdLst/>
              <a:ahLst/>
              <a:cxnLst/>
              <a:rect l="0" t="0" r="0" b="0"/>
              <a:pathLst>
                <a:path w="96986" h="150020">
                  <a:moveTo>
                    <a:pt x="4116" y="0"/>
                  </a:moveTo>
                  <a:lnTo>
                    <a:pt x="324" y="0"/>
                  </a:lnTo>
                  <a:lnTo>
                    <a:pt x="0" y="794"/>
                  </a:lnTo>
                  <a:lnTo>
                    <a:pt x="578" y="2117"/>
                  </a:lnTo>
                  <a:lnTo>
                    <a:pt x="1757" y="3793"/>
                  </a:lnTo>
                  <a:lnTo>
                    <a:pt x="3068" y="7771"/>
                  </a:lnTo>
                  <a:lnTo>
                    <a:pt x="3417" y="9943"/>
                  </a:lnTo>
                  <a:lnTo>
                    <a:pt x="4444" y="11391"/>
                  </a:lnTo>
                  <a:lnTo>
                    <a:pt x="5922" y="12357"/>
                  </a:lnTo>
                  <a:lnTo>
                    <a:pt x="7701" y="13001"/>
                  </a:lnTo>
                  <a:lnTo>
                    <a:pt x="9681" y="15017"/>
                  </a:lnTo>
                  <a:lnTo>
                    <a:pt x="11795" y="17949"/>
                  </a:lnTo>
                  <a:lnTo>
                    <a:pt x="13998" y="21491"/>
                  </a:lnTo>
                  <a:lnTo>
                    <a:pt x="16260" y="25440"/>
                  </a:lnTo>
                  <a:lnTo>
                    <a:pt x="20890" y="34061"/>
                  </a:lnTo>
                  <a:lnTo>
                    <a:pt x="27959" y="47840"/>
                  </a:lnTo>
                  <a:lnTo>
                    <a:pt x="31124" y="53324"/>
                  </a:lnTo>
                  <a:lnTo>
                    <a:pt x="34821" y="59362"/>
                  </a:lnTo>
                  <a:lnTo>
                    <a:pt x="38874" y="65769"/>
                  </a:lnTo>
                  <a:lnTo>
                    <a:pt x="42369" y="71627"/>
                  </a:lnTo>
                  <a:lnTo>
                    <a:pt x="45493" y="77120"/>
                  </a:lnTo>
                  <a:lnTo>
                    <a:pt x="51081" y="87457"/>
                  </a:lnTo>
                  <a:lnTo>
                    <a:pt x="63560" y="111834"/>
                  </a:lnTo>
                  <a:lnTo>
                    <a:pt x="65971" y="115831"/>
                  </a:lnTo>
                  <a:lnTo>
                    <a:pt x="68371" y="119289"/>
                  </a:lnTo>
                  <a:lnTo>
                    <a:pt x="70765" y="122389"/>
                  </a:lnTo>
                  <a:lnTo>
                    <a:pt x="73155" y="125249"/>
                  </a:lnTo>
                  <a:lnTo>
                    <a:pt x="75542" y="127949"/>
                  </a:lnTo>
                  <a:lnTo>
                    <a:pt x="77927" y="130543"/>
                  </a:lnTo>
                  <a:lnTo>
                    <a:pt x="79517" y="133067"/>
                  </a:lnTo>
                  <a:lnTo>
                    <a:pt x="80577" y="135543"/>
                  </a:lnTo>
                  <a:lnTo>
                    <a:pt x="81284" y="137987"/>
                  </a:lnTo>
                  <a:lnTo>
                    <a:pt x="82549" y="140410"/>
                  </a:lnTo>
                  <a:lnTo>
                    <a:pt x="84186" y="142819"/>
                  </a:lnTo>
                  <a:lnTo>
                    <a:pt x="86070" y="145219"/>
                  </a:lnTo>
                  <a:lnTo>
                    <a:pt x="88121" y="146819"/>
                  </a:lnTo>
                  <a:lnTo>
                    <a:pt x="90282" y="147886"/>
                  </a:lnTo>
                  <a:lnTo>
                    <a:pt x="96985" y="15001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SMARTPenAnnotation174"/>
            <p:cNvSpPr/>
            <p:nvPr/>
          </p:nvSpPr>
          <p:spPr>
            <a:xfrm>
              <a:off x="2743200" y="2114550"/>
              <a:ext cx="135732" cy="21432"/>
            </a:xfrm>
            <a:custGeom>
              <a:avLst/>
              <a:gdLst/>
              <a:ahLst/>
              <a:cxnLst/>
              <a:rect l="0" t="0" r="0" b="0"/>
              <a:pathLst>
                <a:path w="135732" h="21432">
                  <a:moveTo>
                    <a:pt x="0" y="21431"/>
                  </a:moveTo>
                  <a:lnTo>
                    <a:pt x="6150" y="21431"/>
                  </a:lnTo>
                  <a:lnTo>
                    <a:pt x="8069" y="20637"/>
                  </a:lnTo>
                  <a:lnTo>
                    <a:pt x="10935" y="19314"/>
                  </a:lnTo>
                  <a:lnTo>
                    <a:pt x="14434" y="17639"/>
                  </a:lnTo>
                  <a:lnTo>
                    <a:pt x="18354" y="16521"/>
                  </a:lnTo>
                  <a:lnTo>
                    <a:pt x="22554" y="15776"/>
                  </a:lnTo>
                  <a:lnTo>
                    <a:pt x="26942" y="15280"/>
                  </a:lnTo>
                  <a:lnTo>
                    <a:pt x="32249" y="14949"/>
                  </a:lnTo>
                  <a:lnTo>
                    <a:pt x="44495" y="14581"/>
                  </a:lnTo>
                  <a:lnTo>
                    <a:pt x="51888" y="13689"/>
                  </a:lnTo>
                  <a:lnTo>
                    <a:pt x="59992" y="12301"/>
                  </a:lnTo>
                  <a:lnTo>
                    <a:pt x="68570" y="10582"/>
                  </a:lnTo>
                  <a:lnTo>
                    <a:pt x="76669" y="8642"/>
                  </a:lnTo>
                  <a:lnTo>
                    <a:pt x="84450" y="6555"/>
                  </a:lnTo>
                  <a:lnTo>
                    <a:pt x="92019" y="4370"/>
                  </a:lnTo>
                  <a:lnTo>
                    <a:pt x="99446" y="2913"/>
                  </a:lnTo>
                  <a:lnTo>
                    <a:pt x="106778" y="1942"/>
                  </a:lnTo>
                  <a:lnTo>
                    <a:pt x="119688" y="863"/>
                  </a:lnTo>
                  <a:lnTo>
                    <a:pt x="13573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SMARTPenAnnotation175"/>
            <p:cNvSpPr/>
            <p:nvPr/>
          </p:nvSpPr>
          <p:spPr>
            <a:xfrm>
              <a:off x="2971800" y="2314575"/>
              <a:ext cx="3300413" cy="71438"/>
            </a:xfrm>
            <a:custGeom>
              <a:avLst/>
              <a:gdLst/>
              <a:ahLst/>
              <a:cxnLst/>
              <a:rect l="0" t="0" r="0" b="0"/>
              <a:pathLst>
                <a:path w="3300413" h="71438">
                  <a:moveTo>
                    <a:pt x="0" y="28575"/>
                  </a:moveTo>
                  <a:lnTo>
                    <a:pt x="220819" y="28575"/>
                  </a:lnTo>
                  <a:lnTo>
                    <a:pt x="241546" y="26458"/>
                  </a:lnTo>
                  <a:lnTo>
                    <a:pt x="251518" y="24782"/>
                  </a:lnTo>
                  <a:lnTo>
                    <a:pt x="271065" y="22920"/>
                  </a:lnTo>
                  <a:lnTo>
                    <a:pt x="372856" y="21457"/>
                  </a:lnTo>
                  <a:lnTo>
                    <a:pt x="394578" y="19326"/>
                  </a:lnTo>
                  <a:lnTo>
                    <a:pt x="405927" y="17646"/>
                  </a:lnTo>
                  <a:lnTo>
                    <a:pt x="429120" y="15780"/>
                  </a:lnTo>
                  <a:lnTo>
                    <a:pt x="523894" y="14346"/>
                  </a:lnTo>
                  <a:lnTo>
                    <a:pt x="571503" y="12182"/>
                  </a:lnTo>
                  <a:lnTo>
                    <a:pt x="583408" y="10502"/>
                  </a:lnTo>
                  <a:lnTo>
                    <a:pt x="607219" y="8636"/>
                  </a:lnTo>
                  <a:lnTo>
                    <a:pt x="708950" y="7202"/>
                  </a:lnTo>
                  <a:lnTo>
                    <a:pt x="893297" y="7143"/>
                  </a:lnTo>
                  <a:lnTo>
                    <a:pt x="919573" y="5027"/>
                  </a:lnTo>
                  <a:lnTo>
                    <a:pt x="932136" y="3351"/>
                  </a:lnTo>
                  <a:lnTo>
                    <a:pt x="958795" y="1489"/>
                  </a:lnTo>
                  <a:lnTo>
                    <a:pt x="1057364" y="87"/>
                  </a:lnTo>
                  <a:lnTo>
                    <a:pt x="1609820" y="0"/>
                  </a:lnTo>
                  <a:lnTo>
                    <a:pt x="1643105" y="2116"/>
                  </a:lnTo>
                  <a:lnTo>
                    <a:pt x="1659759" y="3792"/>
                  </a:lnTo>
                  <a:lnTo>
                    <a:pt x="1693081" y="5654"/>
                  </a:lnTo>
                  <a:lnTo>
                    <a:pt x="1781323" y="6947"/>
                  </a:lnTo>
                  <a:lnTo>
                    <a:pt x="2016910" y="7143"/>
                  </a:lnTo>
                  <a:lnTo>
                    <a:pt x="2050252" y="9260"/>
                  </a:lnTo>
                  <a:lnTo>
                    <a:pt x="2066922" y="10935"/>
                  </a:lnTo>
                  <a:lnTo>
                    <a:pt x="2102377" y="12797"/>
                  </a:lnTo>
                  <a:lnTo>
                    <a:pt x="2190881" y="14091"/>
                  </a:lnTo>
                  <a:lnTo>
                    <a:pt x="2245469" y="15023"/>
                  </a:lnTo>
                  <a:lnTo>
                    <a:pt x="2262948" y="16365"/>
                  </a:lnTo>
                  <a:lnTo>
                    <a:pt x="2280157" y="18054"/>
                  </a:lnTo>
                  <a:lnTo>
                    <a:pt x="2316211" y="19930"/>
                  </a:lnTo>
                  <a:lnTo>
                    <a:pt x="2409246" y="21233"/>
                  </a:lnTo>
                  <a:lnTo>
                    <a:pt x="2462129" y="22166"/>
                  </a:lnTo>
                  <a:lnTo>
                    <a:pt x="2480413" y="23508"/>
                  </a:lnTo>
                  <a:lnTo>
                    <a:pt x="2498952" y="25197"/>
                  </a:lnTo>
                  <a:lnTo>
                    <a:pt x="2534368" y="27073"/>
                  </a:lnTo>
                  <a:lnTo>
                    <a:pt x="2619156" y="29171"/>
                  </a:lnTo>
                  <a:lnTo>
                    <a:pt x="2635897" y="30559"/>
                  </a:lnTo>
                  <a:lnTo>
                    <a:pt x="2652615" y="32279"/>
                  </a:lnTo>
                  <a:lnTo>
                    <a:pt x="2688123" y="34190"/>
                  </a:lnTo>
                  <a:lnTo>
                    <a:pt x="2775870" y="36311"/>
                  </a:lnTo>
                  <a:lnTo>
                    <a:pt x="2792760" y="37701"/>
                  </a:lnTo>
                  <a:lnTo>
                    <a:pt x="2809578" y="39421"/>
                  </a:lnTo>
                  <a:lnTo>
                    <a:pt x="2843080" y="41333"/>
                  </a:lnTo>
                  <a:lnTo>
                    <a:pt x="2941096" y="42728"/>
                  </a:lnTo>
                  <a:lnTo>
                    <a:pt x="2985456" y="44939"/>
                  </a:lnTo>
                  <a:lnTo>
                    <a:pt x="2999954" y="46628"/>
                  </a:lnTo>
                  <a:lnTo>
                    <a:pt x="3028763" y="48504"/>
                  </a:lnTo>
                  <a:lnTo>
                    <a:pt x="3094659" y="50602"/>
                  </a:lnTo>
                  <a:lnTo>
                    <a:pt x="3106887" y="51991"/>
                  </a:lnTo>
                  <a:lnTo>
                    <a:pt x="3119008" y="53710"/>
                  </a:lnTo>
                  <a:lnTo>
                    <a:pt x="3140942" y="55621"/>
                  </a:lnTo>
                  <a:lnTo>
                    <a:pt x="3212148" y="57060"/>
                  </a:lnTo>
                  <a:lnTo>
                    <a:pt x="3227846" y="59227"/>
                  </a:lnTo>
                  <a:lnTo>
                    <a:pt x="3235366" y="60915"/>
                  </a:lnTo>
                  <a:lnTo>
                    <a:pt x="3247955" y="62792"/>
                  </a:lnTo>
                  <a:lnTo>
                    <a:pt x="3279807" y="64205"/>
                  </a:lnTo>
                  <a:lnTo>
                    <a:pt x="3282707" y="65028"/>
                  </a:lnTo>
                  <a:lnTo>
                    <a:pt x="3285434" y="66371"/>
                  </a:lnTo>
                  <a:lnTo>
                    <a:pt x="3291721" y="70436"/>
                  </a:lnTo>
                  <a:lnTo>
                    <a:pt x="3294697" y="70992"/>
                  </a:lnTo>
                  <a:lnTo>
                    <a:pt x="3300412" y="7143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SMARTPenAnnotation176"/>
            <p:cNvSpPr/>
            <p:nvPr/>
          </p:nvSpPr>
          <p:spPr>
            <a:xfrm>
              <a:off x="4400550" y="2600325"/>
              <a:ext cx="171451" cy="7144"/>
            </a:xfrm>
            <a:custGeom>
              <a:avLst/>
              <a:gdLst/>
              <a:ahLst/>
              <a:cxnLst/>
              <a:rect l="0" t="0" r="0" b="0"/>
              <a:pathLst>
                <a:path w="171451" h="7144">
                  <a:moveTo>
                    <a:pt x="0" y="7143"/>
                  </a:moveTo>
                  <a:lnTo>
                    <a:pt x="3792" y="7143"/>
                  </a:lnTo>
                  <a:lnTo>
                    <a:pt x="5703" y="6350"/>
                  </a:lnTo>
                  <a:lnTo>
                    <a:pt x="7770" y="5027"/>
                  </a:lnTo>
                  <a:lnTo>
                    <a:pt x="13000" y="992"/>
                  </a:lnTo>
                  <a:lnTo>
                    <a:pt x="14223" y="662"/>
                  </a:lnTo>
                  <a:lnTo>
                    <a:pt x="15832" y="441"/>
                  </a:lnTo>
                  <a:lnTo>
                    <a:pt x="17698" y="294"/>
                  </a:lnTo>
                  <a:lnTo>
                    <a:pt x="21888" y="130"/>
                  </a:lnTo>
                  <a:lnTo>
                    <a:pt x="27190" y="58"/>
                  </a:lnTo>
                  <a:lnTo>
                    <a:pt x="94136" y="0"/>
                  </a:lnTo>
                  <a:lnTo>
                    <a:pt x="97682" y="793"/>
                  </a:lnTo>
                  <a:lnTo>
                    <a:pt x="101634" y="2116"/>
                  </a:lnTo>
                  <a:lnTo>
                    <a:pt x="105856" y="3792"/>
                  </a:lnTo>
                  <a:lnTo>
                    <a:pt x="110258" y="4909"/>
                  </a:lnTo>
                  <a:lnTo>
                    <a:pt x="114780" y="5654"/>
                  </a:lnTo>
                  <a:lnTo>
                    <a:pt x="119383" y="6150"/>
                  </a:lnTo>
                  <a:lnTo>
                    <a:pt x="124038" y="6481"/>
                  </a:lnTo>
                  <a:lnTo>
                    <a:pt x="128730" y="6702"/>
                  </a:lnTo>
                  <a:lnTo>
                    <a:pt x="138175" y="6947"/>
                  </a:lnTo>
                  <a:lnTo>
                    <a:pt x="171450" y="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SMARTPenAnnotation177"/>
            <p:cNvSpPr/>
            <p:nvPr/>
          </p:nvSpPr>
          <p:spPr>
            <a:xfrm>
              <a:off x="4686300" y="2543175"/>
              <a:ext cx="271106" cy="350033"/>
            </a:xfrm>
            <a:custGeom>
              <a:avLst/>
              <a:gdLst/>
              <a:ahLst/>
              <a:cxnLst/>
              <a:rect l="0" t="0" r="0" b="0"/>
              <a:pathLst>
                <a:path w="271106" h="350033">
                  <a:moveTo>
                    <a:pt x="0" y="0"/>
                  </a:moveTo>
                  <a:lnTo>
                    <a:pt x="6150" y="0"/>
                  </a:lnTo>
                  <a:lnTo>
                    <a:pt x="12651" y="5703"/>
                  </a:lnTo>
                  <a:lnTo>
                    <a:pt x="22964" y="15832"/>
                  </a:lnTo>
                  <a:lnTo>
                    <a:pt x="24834" y="17698"/>
                  </a:lnTo>
                  <a:lnTo>
                    <a:pt x="26081" y="19736"/>
                  </a:lnTo>
                  <a:lnTo>
                    <a:pt x="28630" y="26397"/>
                  </a:lnTo>
                  <a:lnTo>
                    <a:pt x="34059" y="34191"/>
                  </a:lnTo>
                  <a:lnTo>
                    <a:pt x="38420" y="41919"/>
                  </a:lnTo>
                  <a:lnTo>
                    <a:pt x="45338" y="51402"/>
                  </a:lnTo>
                  <a:lnTo>
                    <a:pt x="46894" y="54905"/>
                  </a:lnTo>
                  <a:lnTo>
                    <a:pt x="48623" y="63031"/>
                  </a:lnTo>
                  <a:lnTo>
                    <a:pt x="51508" y="71934"/>
                  </a:lnTo>
                  <a:lnTo>
                    <a:pt x="55436" y="80389"/>
                  </a:lnTo>
                  <a:lnTo>
                    <a:pt x="59828" y="86793"/>
                  </a:lnTo>
                  <a:lnTo>
                    <a:pt x="61316" y="90406"/>
                  </a:lnTo>
                  <a:lnTo>
                    <a:pt x="62970" y="98653"/>
                  </a:lnTo>
                  <a:lnTo>
                    <a:pt x="65822" y="105493"/>
                  </a:lnTo>
                  <a:lnTo>
                    <a:pt x="71890" y="115924"/>
                  </a:lnTo>
                  <a:lnTo>
                    <a:pt x="76401" y="123753"/>
                  </a:lnTo>
                  <a:lnTo>
                    <a:pt x="81051" y="129878"/>
                  </a:lnTo>
                  <a:lnTo>
                    <a:pt x="84197" y="131829"/>
                  </a:lnTo>
                  <a:lnTo>
                    <a:pt x="91925" y="133997"/>
                  </a:lnTo>
                  <a:lnTo>
                    <a:pt x="98534" y="137077"/>
                  </a:lnTo>
                  <a:lnTo>
                    <a:pt x="101408" y="139009"/>
                  </a:lnTo>
                  <a:lnTo>
                    <a:pt x="108834" y="141157"/>
                  </a:lnTo>
                  <a:lnTo>
                    <a:pt x="116633" y="142111"/>
                  </a:lnTo>
                  <a:lnTo>
                    <a:pt x="122745" y="142535"/>
                  </a:lnTo>
                  <a:lnTo>
                    <a:pt x="125486" y="141855"/>
                  </a:lnTo>
                  <a:lnTo>
                    <a:pt x="133136" y="137898"/>
                  </a:lnTo>
                  <a:lnTo>
                    <a:pt x="138017" y="136694"/>
                  </a:lnTo>
                  <a:lnTo>
                    <a:pt x="140430" y="134785"/>
                  </a:lnTo>
                  <a:lnTo>
                    <a:pt x="148412" y="125308"/>
                  </a:lnTo>
                  <a:lnTo>
                    <a:pt x="156184" y="119722"/>
                  </a:lnTo>
                  <a:lnTo>
                    <a:pt x="162813" y="112476"/>
                  </a:lnTo>
                  <a:lnTo>
                    <a:pt x="171007" y="101588"/>
                  </a:lnTo>
                  <a:lnTo>
                    <a:pt x="173536" y="98682"/>
                  </a:lnTo>
                  <a:lnTo>
                    <a:pt x="175221" y="95156"/>
                  </a:lnTo>
                  <a:lnTo>
                    <a:pt x="178388" y="82610"/>
                  </a:lnTo>
                  <a:lnTo>
                    <a:pt x="181941" y="73492"/>
                  </a:lnTo>
                  <a:lnTo>
                    <a:pt x="184613" y="63227"/>
                  </a:lnTo>
                  <a:lnTo>
                    <a:pt x="185237" y="55617"/>
                  </a:lnTo>
                  <a:lnTo>
                    <a:pt x="185515" y="46944"/>
                  </a:lnTo>
                  <a:lnTo>
                    <a:pt x="185639" y="37797"/>
                  </a:lnTo>
                  <a:lnTo>
                    <a:pt x="184878" y="33929"/>
                  </a:lnTo>
                  <a:lnTo>
                    <a:pt x="180808" y="24693"/>
                  </a:lnTo>
                  <a:lnTo>
                    <a:pt x="179249" y="16929"/>
                  </a:lnTo>
                  <a:lnTo>
                    <a:pt x="178885" y="12022"/>
                  </a:lnTo>
                  <a:lnTo>
                    <a:pt x="177994" y="10396"/>
                  </a:lnTo>
                  <a:lnTo>
                    <a:pt x="176606" y="9312"/>
                  </a:lnTo>
                  <a:lnTo>
                    <a:pt x="174888" y="8589"/>
                  </a:lnTo>
                  <a:lnTo>
                    <a:pt x="173741" y="7313"/>
                  </a:lnTo>
                  <a:lnTo>
                    <a:pt x="172977" y="5669"/>
                  </a:lnTo>
                  <a:lnTo>
                    <a:pt x="171476" y="98"/>
                  </a:lnTo>
                  <a:lnTo>
                    <a:pt x="171450" y="10644"/>
                  </a:lnTo>
                  <a:lnTo>
                    <a:pt x="172244" y="12652"/>
                  </a:lnTo>
                  <a:lnTo>
                    <a:pt x="175242" y="17000"/>
                  </a:lnTo>
                  <a:lnTo>
                    <a:pt x="177104" y="23695"/>
                  </a:lnTo>
                  <a:lnTo>
                    <a:pt x="178725" y="31962"/>
                  </a:lnTo>
                  <a:lnTo>
                    <a:pt x="182091" y="40928"/>
                  </a:lnTo>
                  <a:lnTo>
                    <a:pt x="186233" y="48088"/>
                  </a:lnTo>
                  <a:lnTo>
                    <a:pt x="193028" y="58698"/>
                  </a:lnTo>
                  <a:lnTo>
                    <a:pt x="198502" y="68156"/>
                  </a:lnTo>
                  <a:lnTo>
                    <a:pt x="206227" y="80298"/>
                  </a:lnTo>
                  <a:lnTo>
                    <a:pt x="209716" y="86075"/>
                  </a:lnTo>
                  <a:lnTo>
                    <a:pt x="215709" y="96728"/>
                  </a:lnTo>
                  <a:lnTo>
                    <a:pt x="221019" y="106755"/>
                  </a:lnTo>
                  <a:lnTo>
                    <a:pt x="226024" y="117296"/>
                  </a:lnTo>
                  <a:lnTo>
                    <a:pt x="228470" y="123441"/>
                  </a:lnTo>
                  <a:lnTo>
                    <a:pt x="230894" y="129919"/>
                  </a:lnTo>
                  <a:lnTo>
                    <a:pt x="233305" y="135825"/>
                  </a:lnTo>
                  <a:lnTo>
                    <a:pt x="238099" y="146621"/>
                  </a:lnTo>
                  <a:lnTo>
                    <a:pt x="240489" y="152516"/>
                  </a:lnTo>
                  <a:lnTo>
                    <a:pt x="242876" y="158827"/>
                  </a:lnTo>
                  <a:lnTo>
                    <a:pt x="245260" y="165416"/>
                  </a:lnTo>
                  <a:lnTo>
                    <a:pt x="248439" y="171396"/>
                  </a:lnTo>
                  <a:lnTo>
                    <a:pt x="256202" y="182273"/>
                  </a:lnTo>
                  <a:lnTo>
                    <a:pt x="258908" y="188191"/>
                  </a:lnTo>
                  <a:lnTo>
                    <a:pt x="260711" y="194517"/>
                  </a:lnTo>
                  <a:lnTo>
                    <a:pt x="261914" y="201115"/>
                  </a:lnTo>
                  <a:lnTo>
                    <a:pt x="263509" y="207102"/>
                  </a:lnTo>
                  <a:lnTo>
                    <a:pt x="267398" y="217987"/>
                  </a:lnTo>
                  <a:lnTo>
                    <a:pt x="268753" y="223905"/>
                  </a:lnTo>
                  <a:lnTo>
                    <a:pt x="269656" y="230233"/>
                  </a:lnTo>
                  <a:lnTo>
                    <a:pt x="270258" y="236832"/>
                  </a:lnTo>
                  <a:lnTo>
                    <a:pt x="270659" y="242819"/>
                  </a:lnTo>
                  <a:lnTo>
                    <a:pt x="271105" y="253705"/>
                  </a:lnTo>
                  <a:lnTo>
                    <a:pt x="269187" y="263835"/>
                  </a:lnTo>
                  <a:lnTo>
                    <a:pt x="265688" y="273628"/>
                  </a:lnTo>
                  <a:lnTo>
                    <a:pt x="261487" y="283273"/>
                  </a:lnTo>
                  <a:lnTo>
                    <a:pt x="256975" y="292851"/>
                  </a:lnTo>
                  <a:lnTo>
                    <a:pt x="253117" y="302399"/>
                  </a:lnTo>
                  <a:lnTo>
                    <a:pt x="251402" y="311935"/>
                  </a:lnTo>
                  <a:lnTo>
                    <a:pt x="249358" y="315906"/>
                  </a:lnTo>
                  <a:lnTo>
                    <a:pt x="242853" y="322436"/>
                  </a:lnTo>
                  <a:lnTo>
                    <a:pt x="236786" y="327984"/>
                  </a:lnTo>
                  <a:lnTo>
                    <a:pt x="230651" y="333095"/>
                  </a:lnTo>
                  <a:lnTo>
                    <a:pt x="222632" y="338013"/>
                  </a:lnTo>
                  <a:lnTo>
                    <a:pt x="218271" y="340436"/>
                  </a:lnTo>
                  <a:lnTo>
                    <a:pt x="209192" y="345244"/>
                  </a:lnTo>
                  <a:lnTo>
                    <a:pt x="204549" y="346844"/>
                  </a:lnTo>
                  <a:lnTo>
                    <a:pt x="199866" y="347910"/>
                  </a:lnTo>
                  <a:lnTo>
                    <a:pt x="195156" y="348621"/>
                  </a:lnTo>
                  <a:lnTo>
                    <a:pt x="190429" y="349095"/>
                  </a:lnTo>
                  <a:lnTo>
                    <a:pt x="185690" y="349411"/>
                  </a:lnTo>
                  <a:lnTo>
                    <a:pt x="176985" y="349762"/>
                  </a:lnTo>
                  <a:lnTo>
                    <a:pt x="170470" y="349918"/>
                  </a:lnTo>
                  <a:lnTo>
                    <a:pt x="144961" y="350032"/>
                  </a:lnTo>
                  <a:lnTo>
                    <a:pt x="141090" y="349242"/>
                  </a:lnTo>
                  <a:lnTo>
                    <a:pt x="134673" y="346248"/>
                  </a:lnTo>
                  <a:lnTo>
                    <a:pt x="127059" y="344388"/>
                  </a:lnTo>
                  <a:lnTo>
                    <a:pt x="122806" y="343892"/>
                  </a:lnTo>
                  <a:lnTo>
                    <a:pt x="119176" y="342767"/>
                  </a:lnTo>
                  <a:lnTo>
                    <a:pt x="113027" y="339401"/>
                  </a:lnTo>
                  <a:lnTo>
                    <a:pt x="105104" y="333044"/>
                  </a:lnTo>
                  <a:lnTo>
                    <a:pt x="97728" y="326133"/>
                  </a:lnTo>
                  <a:lnTo>
                    <a:pt x="95314" y="324578"/>
                  </a:lnTo>
                  <a:lnTo>
                    <a:pt x="90516" y="322850"/>
                  </a:lnTo>
                  <a:lnTo>
                    <a:pt x="88919" y="321596"/>
                  </a:lnTo>
                  <a:lnTo>
                    <a:pt x="87854" y="319966"/>
                  </a:lnTo>
                  <a:lnTo>
                    <a:pt x="85725" y="3143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SMARTPenAnnotation178"/>
            <p:cNvSpPr/>
            <p:nvPr/>
          </p:nvSpPr>
          <p:spPr>
            <a:xfrm>
              <a:off x="5050631" y="2593181"/>
              <a:ext cx="171451" cy="21432"/>
            </a:xfrm>
            <a:custGeom>
              <a:avLst/>
              <a:gdLst/>
              <a:ahLst/>
              <a:cxnLst/>
              <a:rect l="0" t="0" r="0" b="0"/>
              <a:pathLst>
                <a:path w="171451" h="21432">
                  <a:moveTo>
                    <a:pt x="0" y="21431"/>
                  </a:moveTo>
                  <a:lnTo>
                    <a:pt x="0" y="17639"/>
                  </a:lnTo>
                  <a:lnTo>
                    <a:pt x="794" y="16521"/>
                  </a:lnTo>
                  <a:lnTo>
                    <a:pt x="2117" y="15777"/>
                  </a:lnTo>
                  <a:lnTo>
                    <a:pt x="6151" y="14581"/>
                  </a:lnTo>
                  <a:lnTo>
                    <a:pt x="10936" y="14418"/>
                  </a:lnTo>
                  <a:lnTo>
                    <a:pt x="55868" y="14288"/>
                  </a:lnTo>
                  <a:lnTo>
                    <a:pt x="60264" y="13494"/>
                  </a:lnTo>
                  <a:lnTo>
                    <a:pt x="64782" y="12171"/>
                  </a:lnTo>
                  <a:lnTo>
                    <a:pt x="69382" y="10495"/>
                  </a:lnTo>
                  <a:lnTo>
                    <a:pt x="74036" y="9378"/>
                  </a:lnTo>
                  <a:lnTo>
                    <a:pt x="78726" y="8633"/>
                  </a:lnTo>
                  <a:lnTo>
                    <a:pt x="83440" y="8136"/>
                  </a:lnTo>
                  <a:lnTo>
                    <a:pt x="88170" y="7806"/>
                  </a:lnTo>
                  <a:lnTo>
                    <a:pt x="92912" y="7585"/>
                  </a:lnTo>
                  <a:lnTo>
                    <a:pt x="102412" y="7340"/>
                  </a:lnTo>
                  <a:lnTo>
                    <a:pt x="111927" y="7231"/>
                  </a:lnTo>
                  <a:lnTo>
                    <a:pt x="115893" y="6408"/>
                  </a:lnTo>
                  <a:lnTo>
                    <a:pt x="119330" y="5066"/>
                  </a:lnTo>
                  <a:lnTo>
                    <a:pt x="122416" y="3377"/>
                  </a:lnTo>
                  <a:lnTo>
                    <a:pt x="126061" y="2251"/>
                  </a:lnTo>
                  <a:lnTo>
                    <a:pt x="130078" y="1501"/>
                  </a:lnTo>
                  <a:lnTo>
                    <a:pt x="134343" y="1000"/>
                  </a:lnTo>
                  <a:lnTo>
                    <a:pt x="138775" y="667"/>
                  </a:lnTo>
                  <a:lnTo>
                    <a:pt x="143317" y="444"/>
                  </a:lnTo>
                  <a:lnTo>
                    <a:pt x="155177" y="132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SMARTPenAnnotation179"/>
            <p:cNvSpPr/>
            <p:nvPr/>
          </p:nvSpPr>
          <p:spPr>
            <a:xfrm>
              <a:off x="5114925" y="2657771"/>
              <a:ext cx="135732" cy="13698"/>
            </a:xfrm>
            <a:custGeom>
              <a:avLst/>
              <a:gdLst/>
              <a:ahLst/>
              <a:cxnLst/>
              <a:rect l="0" t="0" r="0" b="0"/>
              <a:pathLst>
                <a:path w="135732" h="13698">
                  <a:moveTo>
                    <a:pt x="0" y="6847"/>
                  </a:moveTo>
                  <a:lnTo>
                    <a:pt x="3792" y="10640"/>
                  </a:lnTo>
                  <a:lnTo>
                    <a:pt x="5703" y="11757"/>
                  </a:lnTo>
                  <a:lnTo>
                    <a:pt x="7770" y="12502"/>
                  </a:lnTo>
                  <a:lnTo>
                    <a:pt x="9942" y="12998"/>
                  </a:lnTo>
                  <a:lnTo>
                    <a:pt x="12184" y="13329"/>
                  </a:lnTo>
                  <a:lnTo>
                    <a:pt x="14473" y="13550"/>
                  </a:lnTo>
                  <a:lnTo>
                    <a:pt x="16792" y="13697"/>
                  </a:lnTo>
                  <a:lnTo>
                    <a:pt x="19926" y="13001"/>
                  </a:lnTo>
                  <a:lnTo>
                    <a:pt x="23603" y="11743"/>
                  </a:lnTo>
                  <a:lnTo>
                    <a:pt x="27641" y="10112"/>
                  </a:lnTo>
                  <a:lnTo>
                    <a:pt x="31921" y="9023"/>
                  </a:lnTo>
                  <a:lnTo>
                    <a:pt x="36362" y="8298"/>
                  </a:lnTo>
                  <a:lnTo>
                    <a:pt x="40910" y="7815"/>
                  </a:lnTo>
                  <a:lnTo>
                    <a:pt x="45530" y="7492"/>
                  </a:lnTo>
                  <a:lnTo>
                    <a:pt x="50197" y="7277"/>
                  </a:lnTo>
                  <a:lnTo>
                    <a:pt x="59616" y="7038"/>
                  </a:lnTo>
                  <a:lnTo>
                    <a:pt x="69093" y="6932"/>
                  </a:lnTo>
                  <a:lnTo>
                    <a:pt x="74638" y="6110"/>
                  </a:lnTo>
                  <a:lnTo>
                    <a:pt x="80714" y="4768"/>
                  </a:lnTo>
                  <a:lnTo>
                    <a:pt x="87147" y="3080"/>
                  </a:lnTo>
                  <a:lnTo>
                    <a:pt x="93023" y="1955"/>
                  </a:lnTo>
                  <a:lnTo>
                    <a:pt x="98528" y="1204"/>
                  </a:lnTo>
                  <a:lnTo>
                    <a:pt x="103785" y="704"/>
                  </a:lnTo>
                  <a:lnTo>
                    <a:pt x="108877" y="370"/>
                  </a:lnTo>
                  <a:lnTo>
                    <a:pt x="113860" y="148"/>
                  </a:lnTo>
                  <a:lnTo>
                    <a:pt x="118769" y="0"/>
                  </a:lnTo>
                  <a:lnTo>
                    <a:pt x="122835" y="695"/>
                  </a:lnTo>
                  <a:lnTo>
                    <a:pt x="126340" y="1952"/>
                  </a:lnTo>
                  <a:lnTo>
                    <a:pt x="135731" y="684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SMARTPenAnnotation180"/>
            <p:cNvSpPr/>
            <p:nvPr/>
          </p:nvSpPr>
          <p:spPr>
            <a:xfrm>
              <a:off x="5343525" y="2607468"/>
              <a:ext cx="157163" cy="7145"/>
            </a:xfrm>
            <a:custGeom>
              <a:avLst/>
              <a:gdLst/>
              <a:ahLst/>
              <a:cxnLst/>
              <a:rect l="0" t="0" r="0" b="0"/>
              <a:pathLst>
                <a:path w="157163" h="7145">
                  <a:moveTo>
                    <a:pt x="0" y="0"/>
                  </a:moveTo>
                  <a:lnTo>
                    <a:pt x="6849" y="6850"/>
                  </a:lnTo>
                  <a:lnTo>
                    <a:pt x="10848" y="7057"/>
                  </a:lnTo>
                  <a:lnTo>
                    <a:pt x="27065" y="7139"/>
                  </a:lnTo>
                  <a:lnTo>
                    <a:pt x="157162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SMARTPenAnnotation181"/>
            <p:cNvSpPr/>
            <p:nvPr/>
          </p:nvSpPr>
          <p:spPr>
            <a:xfrm>
              <a:off x="5579269" y="2450306"/>
              <a:ext cx="221338" cy="257176"/>
            </a:xfrm>
            <a:custGeom>
              <a:avLst/>
              <a:gdLst/>
              <a:ahLst/>
              <a:cxnLst/>
              <a:rect l="0" t="0" r="0" b="0"/>
              <a:pathLst>
                <a:path w="221338" h="257176">
                  <a:moveTo>
                    <a:pt x="14287" y="78581"/>
                  </a:moveTo>
                  <a:lnTo>
                    <a:pt x="14287" y="40453"/>
                  </a:lnTo>
                  <a:lnTo>
                    <a:pt x="13493" y="38875"/>
                  </a:lnTo>
                  <a:lnTo>
                    <a:pt x="12170" y="37823"/>
                  </a:lnTo>
                  <a:lnTo>
                    <a:pt x="10495" y="37121"/>
                  </a:lnTo>
                  <a:lnTo>
                    <a:pt x="9377" y="35860"/>
                  </a:lnTo>
                  <a:lnTo>
                    <a:pt x="8632" y="34225"/>
                  </a:lnTo>
                  <a:lnTo>
                    <a:pt x="8136" y="32342"/>
                  </a:lnTo>
                  <a:lnTo>
                    <a:pt x="5468" y="28132"/>
                  </a:lnTo>
                  <a:lnTo>
                    <a:pt x="3645" y="25899"/>
                  </a:lnTo>
                  <a:lnTo>
                    <a:pt x="2430" y="23616"/>
                  </a:lnTo>
                  <a:lnTo>
                    <a:pt x="319" y="15672"/>
                  </a:lnTo>
                  <a:lnTo>
                    <a:pt x="94" y="14698"/>
                  </a:lnTo>
                  <a:lnTo>
                    <a:pt x="0" y="7170"/>
                  </a:lnTo>
                  <a:lnTo>
                    <a:pt x="80090" y="7144"/>
                  </a:lnTo>
                  <a:lnTo>
                    <a:pt x="85937" y="6350"/>
                  </a:lnTo>
                  <a:lnTo>
                    <a:pt x="91422" y="5027"/>
                  </a:lnTo>
                  <a:lnTo>
                    <a:pt x="96667" y="3351"/>
                  </a:lnTo>
                  <a:lnTo>
                    <a:pt x="101750" y="2234"/>
                  </a:lnTo>
                  <a:lnTo>
                    <a:pt x="106727" y="1489"/>
                  </a:lnTo>
                  <a:lnTo>
                    <a:pt x="111633" y="993"/>
                  </a:lnTo>
                  <a:lnTo>
                    <a:pt x="117284" y="662"/>
                  </a:lnTo>
                  <a:lnTo>
                    <a:pt x="129913" y="294"/>
                  </a:lnTo>
                  <a:lnTo>
                    <a:pt x="161623" y="26"/>
                  </a:lnTo>
                  <a:lnTo>
                    <a:pt x="210210" y="0"/>
                  </a:lnTo>
                  <a:lnTo>
                    <a:pt x="212372" y="794"/>
                  </a:lnTo>
                  <a:lnTo>
                    <a:pt x="216889" y="3792"/>
                  </a:lnTo>
                  <a:lnTo>
                    <a:pt x="218411" y="5703"/>
                  </a:lnTo>
                  <a:lnTo>
                    <a:pt x="219426" y="7771"/>
                  </a:lnTo>
                  <a:lnTo>
                    <a:pt x="220554" y="12185"/>
                  </a:lnTo>
                  <a:lnTo>
                    <a:pt x="221188" y="19132"/>
                  </a:lnTo>
                  <a:lnTo>
                    <a:pt x="221337" y="23849"/>
                  </a:lnTo>
                  <a:lnTo>
                    <a:pt x="220583" y="26218"/>
                  </a:lnTo>
                  <a:lnTo>
                    <a:pt x="216523" y="33345"/>
                  </a:lnTo>
                  <a:lnTo>
                    <a:pt x="214173" y="41277"/>
                  </a:lnTo>
                  <a:lnTo>
                    <a:pt x="210810" y="49037"/>
                  </a:lnTo>
                  <a:lnTo>
                    <a:pt x="209597" y="53329"/>
                  </a:lnTo>
                  <a:lnTo>
                    <a:pt x="208787" y="57777"/>
                  </a:lnTo>
                  <a:lnTo>
                    <a:pt x="208247" y="62331"/>
                  </a:lnTo>
                  <a:lnTo>
                    <a:pt x="207094" y="66954"/>
                  </a:lnTo>
                  <a:lnTo>
                    <a:pt x="205531" y="71623"/>
                  </a:lnTo>
                  <a:lnTo>
                    <a:pt x="203695" y="76324"/>
                  </a:lnTo>
                  <a:lnTo>
                    <a:pt x="202472" y="81045"/>
                  </a:lnTo>
                  <a:lnTo>
                    <a:pt x="201656" y="85780"/>
                  </a:lnTo>
                  <a:lnTo>
                    <a:pt x="201112" y="90524"/>
                  </a:lnTo>
                  <a:lnTo>
                    <a:pt x="199956" y="95274"/>
                  </a:lnTo>
                  <a:lnTo>
                    <a:pt x="198391" y="100029"/>
                  </a:lnTo>
                  <a:lnTo>
                    <a:pt x="196554" y="104786"/>
                  </a:lnTo>
                  <a:lnTo>
                    <a:pt x="194536" y="109545"/>
                  </a:lnTo>
                  <a:lnTo>
                    <a:pt x="190177" y="119065"/>
                  </a:lnTo>
                  <a:lnTo>
                    <a:pt x="183260" y="133351"/>
                  </a:lnTo>
                  <a:lnTo>
                    <a:pt x="180910" y="138907"/>
                  </a:lnTo>
                  <a:lnTo>
                    <a:pt x="178551" y="144992"/>
                  </a:lnTo>
                  <a:lnTo>
                    <a:pt x="176183" y="151430"/>
                  </a:lnTo>
                  <a:lnTo>
                    <a:pt x="174605" y="157309"/>
                  </a:lnTo>
                  <a:lnTo>
                    <a:pt x="173553" y="162817"/>
                  </a:lnTo>
                  <a:lnTo>
                    <a:pt x="172852" y="168076"/>
                  </a:lnTo>
                  <a:lnTo>
                    <a:pt x="172384" y="173169"/>
                  </a:lnTo>
                  <a:lnTo>
                    <a:pt x="172073" y="178152"/>
                  </a:lnTo>
                  <a:lnTo>
                    <a:pt x="171865" y="183062"/>
                  </a:lnTo>
                  <a:lnTo>
                    <a:pt x="170933" y="187129"/>
                  </a:lnTo>
                  <a:lnTo>
                    <a:pt x="167780" y="193764"/>
                  </a:lnTo>
                  <a:lnTo>
                    <a:pt x="165850" y="201476"/>
                  </a:lnTo>
                  <a:lnTo>
                    <a:pt x="164992" y="209401"/>
                  </a:lnTo>
                  <a:lnTo>
                    <a:pt x="164611" y="215569"/>
                  </a:lnTo>
                  <a:lnTo>
                    <a:pt x="164396" y="223504"/>
                  </a:lnTo>
                  <a:lnTo>
                    <a:pt x="164306" y="25717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SMARTPenAnnotation182"/>
            <p:cNvSpPr/>
            <p:nvPr/>
          </p:nvSpPr>
          <p:spPr>
            <a:xfrm>
              <a:off x="5664993" y="2578893"/>
              <a:ext cx="185739" cy="7143"/>
            </a:xfrm>
            <a:custGeom>
              <a:avLst/>
              <a:gdLst/>
              <a:ahLst/>
              <a:cxnLst/>
              <a:rect l="0" t="0" r="0" b="0"/>
              <a:pathLst>
                <a:path w="185739" h="7143">
                  <a:moveTo>
                    <a:pt x="0" y="0"/>
                  </a:moveTo>
                  <a:lnTo>
                    <a:pt x="3793" y="3793"/>
                  </a:lnTo>
                  <a:lnTo>
                    <a:pt x="5703" y="4910"/>
                  </a:lnTo>
                  <a:lnTo>
                    <a:pt x="7771" y="5655"/>
                  </a:lnTo>
                  <a:lnTo>
                    <a:pt x="9943" y="6151"/>
                  </a:lnTo>
                  <a:lnTo>
                    <a:pt x="12979" y="6482"/>
                  </a:lnTo>
                  <a:lnTo>
                    <a:pt x="16590" y="6703"/>
                  </a:lnTo>
                  <a:lnTo>
                    <a:pt x="24836" y="6948"/>
                  </a:lnTo>
                  <a:lnTo>
                    <a:pt x="61953" y="7136"/>
                  </a:lnTo>
                  <a:lnTo>
                    <a:pt x="76212" y="7142"/>
                  </a:lnTo>
                  <a:lnTo>
                    <a:pt x="81764" y="6349"/>
                  </a:lnTo>
                  <a:lnTo>
                    <a:pt x="87847" y="5026"/>
                  </a:lnTo>
                  <a:lnTo>
                    <a:pt x="94284" y="3351"/>
                  </a:lnTo>
                  <a:lnTo>
                    <a:pt x="100162" y="2234"/>
                  </a:lnTo>
                  <a:lnTo>
                    <a:pt x="105669" y="1490"/>
                  </a:lnTo>
                  <a:lnTo>
                    <a:pt x="110927" y="993"/>
                  </a:lnTo>
                  <a:lnTo>
                    <a:pt x="116020" y="662"/>
                  </a:lnTo>
                  <a:lnTo>
                    <a:pt x="121003" y="442"/>
                  </a:lnTo>
                  <a:lnTo>
                    <a:pt x="130773" y="196"/>
                  </a:lnTo>
                  <a:lnTo>
                    <a:pt x="18573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SMARTPenAnnotation183"/>
            <p:cNvSpPr/>
            <p:nvPr/>
          </p:nvSpPr>
          <p:spPr>
            <a:xfrm>
              <a:off x="4750593" y="3022905"/>
              <a:ext cx="235648" cy="290678"/>
            </a:xfrm>
            <a:custGeom>
              <a:avLst/>
              <a:gdLst/>
              <a:ahLst/>
              <a:cxnLst/>
              <a:rect l="0" t="0" r="0" b="0"/>
              <a:pathLst>
                <a:path w="235648" h="290678">
                  <a:moveTo>
                    <a:pt x="0" y="34620"/>
                  </a:moveTo>
                  <a:lnTo>
                    <a:pt x="0" y="41469"/>
                  </a:lnTo>
                  <a:lnTo>
                    <a:pt x="7057" y="41761"/>
                  </a:lnTo>
                  <a:lnTo>
                    <a:pt x="10911" y="45555"/>
                  </a:lnTo>
                  <a:lnTo>
                    <a:pt x="12830" y="46672"/>
                  </a:lnTo>
                  <a:lnTo>
                    <a:pt x="19324" y="49039"/>
                  </a:lnTo>
                  <a:lnTo>
                    <a:pt x="26275" y="54414"/>
                  </a:lnTo>
                  <a:lnTo>
                    <a:pt x="33362" y="61034"/>
                  </a:lnTo>
                  <a:lnTo>
                    <a:pt x="59532" y="87010"/>
                  </a:lnTo>
                  <a:lnTo>
                    <a:pt x="64294" y="93887"/>
                  </a:lnTo>
                  <a:lnTo>
                    <a:pt x="69057" y="101442"/>
                  </a:lnTo>
                  <a:lnTo>
                    <a:pt x="73819" y="107445"/>
                  </a:lnTo>
                  <a:lnTo>
                    <a:pt x="76994" y="109364"/>
                  </a:lnTo>
                  <a:lnTo>
                    <a:pt x="80698" y="110643"/>
                  </a:lnTo>
                  <a:lnTo>
                    <a:pt x="84755" y="111495"/>
                  </a:lnTo>
                  <a:lnTo>
                    <a:pt x="91380" y="114560"/>
                  </a:lnTo>
                  <a:lnTo>
                    <a:pt x="94257" y="116488"/>
                  </a:lnTo>
                  <a:lnTo>
                    <a:pt x="99572" y="118630"/>
                  </a:lnTo>
                  <a:lnTo>
                    <a:pt x="104579" y="119583"/>
                  </a:lnTo>
                  <a:lnTo>
                    <a:pt x="111861" y="120119"/>
                  </a:lnTo>
                  <a:lnTo>
                    <a:pt x="119045" y="120278"/>
                  </a:lnTo>
                  <a:lnTo>
                    <a:pt x="123817" y="120315"/>
                  </a:lnTo>
                  <a:lnTo>
                    <a:pt x="126201" y="119531"/>
                  </a:lnTo>
                  <a:lnTo>
                    <a:pt x="130967" y="116543"/>
                  </a:lnTo>
                  <a:lnTo>
                    <a:pt x="138112" y="110399"/>
                  </a:lnTo>
                  <a:lnTo>
                    <a:pt x="142875" y="103753"/>
                  </a:lnTo>
                  <a:lnTo>
                    <a:pt x="145257" y="99759"/>
                  </a:lnTo>
                  <a:lnTo>
                    <a:pt x="152136" y="93204"/>
                  </a:lnTo>
                  <a:lnTo>
                    <a:pt x="156193" y="90344"/>
                  </a:lnTo>
                  <a:lnTo>
                    <a:pt x="162817" y="82934"/>
                  </a:lnTo>
                  <a:lnTo>
                    <a:pt x="168407" y="74349"/>
                  </a:lnTo>
                  <a:lnTo>
                    <a:pt x="171009" y="69837"/>
                  </a:lnTo>
                  <a:lnTo>
                    <a:pt x="175223" y="61384"/>
                  </a:lnTo>
                  <a:lnTo>
                    <a:pt x="177096" y="54982"/>
                  </a:lnTo>
                  <a:lnTo>
                    <a:pt x="180045" y="47374"/>
                  </a:lnTo>
                  <a:lnTo>
                    <a:pt x="183208" y="39494"/>
                  </a:lnTo>
                  <a:lnTo>
                    <a:pt x="184613" y="33347"/>
                  </a:lnTo>
                  <a:lnTo>
                    <a:pt x="187355" y="25852"/>
                  </a:lnTo>
                  <a:lnTo>
                    <a:pt x="191790" y="15690"/>
                  </a:lnTo>
                  <a:lnTo>
                    <a:pt x="191360" y="14062"/>
                  </a:lnTo>
                  <a:lnTo>
                    <a:pt x="186635" y="7257"/>
                  </a:lnTo>
                  <a:lnTo>
                    <a:pt x="186137" y="4467"/>
                  </a:lnTo>
                  <a:lnTo>
                    <a:pt x="185817" y="0"/>
                  </a:lnTo>
                  <a:lnTo>
                    <a:pt x="185739" y="8043"/>
                  </a:lnTo>
                  <a:lnTo>
                    <a:pt x="185738" y="15964"/>
                  </a:lnTo>
                  <a:lnTo>
                    <a:pt x="186532" y="18214"/>
                  </a:lnTo>
                  <a:lnTo>
                    <a:pt x="190648" y="25172"/>
                  </a:lnTo>
                  <a:lnTo>
                    <a:pt x="193013" y="33055"/>
                  </a:lnTo>
                  <a:lnTo>
                    <a:pt x="196380" y="40803"/>
                  </a:lnTo>
                  <a:lnTo>
                    <a:pt x="200522" y="47422"/>
                  </a:lnTo>
                  <a:lnTo>
                    <a:pt x="205009" y="53803"/>
                  </a:lnTo>
                  <a:lnTo>
                    <a:pt x="209649" y="61931"/>
                  </a:lnTo>
                  <a:lnTo>
                    <a:pt x="212240" y="70835"/>
                  </a:lnTo>
                  <a:lnTo>
                    <a:pt x="212931" y="75432"/>
                  </a:lnTo>
                  <a:lnTo>
                    <a:pt x="214185" y="80084"/>
                  </a:lnTo>
                  <a:lnTo>
                    <a:pt x="215815" y="84773"/>
                  </a:lnTo>
                  <a:lnTo>
                    <a:pt x="217696" y="89486"/>
                  </a:lnTo>
                  <a:lnTo>
                    <a:pt x="219743" y="94216"/>
                  </a:lnTo>
                  <a:lnTo>
                    <a:pt x="224135" y="103705"/>
                  </a:lnTo>
                  <a:lnTo>
                    <a:pt x="225623" y="108458"/>
                  </a:lnTo>
                  <a:lnTo>
                    <a:pt x="226615" y="113214"/>
                  </a:lnTo>
                  <a:lnTo>
                    <a:pt x="227277" y="117972"/>
                  </a:lnTo>
                  <a:lnTo>
                    <a:pt x="228512" y="122732"/>
                  </a:lnTo>
                  <a:lnTo>
                    <a:pt x="230129" y="127492"/>
                  </a:lnTo>
                  <a:lnTo>
                    <a:pt x="232001" y="132253"/>
                  </a:lnTo>
                  <a:lnTo>
                    <a:pt x="233248" y="137015"/>
                  </a:lnTo>
                  <a:lnTo>
                    <a:pt x="234080" y="141777"/>
                  </a:lnTo>
                  <a:lnTo>
                    <a:pt x="234635" y="146539"/>
                  </a:lnTo>
                  <a:lnTo>
                    <a:pt x="235005" y="152095"/>
                  </a:lnTo>
                  <a:lnTo>
                    <a:pt x="235251" y="158180"/>
                  </a:lnTo>
                  <a:lnTo>
                    <a:pt x="235598" y="176005"/>
                  </a:lnTo>
                  <a:lnTo>
                    <a:pt x="235647" y="181264"/>
                  </a:lnTo>
                  <a:lnTo>
                    <a:pt x="234886" y="186358"/>
                  </a:lnTo>
                  <a:lnTo>
                    <a:pt x="233584" y="191341"/>
                  </a:lnTo>
                  <a:lnTo>
                    <a:pt x="231923" y="196250"/>
                  </a:lnTo>
                  <a:lnTo>
                    <a:pt x="230815" y="201111"/>
                  </a:lnTo>
                  <a:lnTo>
                    <a:pt x="230077" y="205939"/>
                  </a:lnTo>
                  <a:lnTo>
                    <a:pt x="229585" y="210745"/>
                  </a:lnTo>
                  <a:lnTo>
                    <a:pt x="227669" y="215536"/>
                  </a:lnTo>
                  <a:lnTo>
                    <a:pt x="224805" y="220318"/>
                  </a:lnTo>
                  <a:lnTo>
                    <a:pt x="221307" y="225094"/>
                  </a:lnTo>
                  <a:lnTo>
                    <a:pt x="218976" y="229865"/>
                  </a:lnTo>
                  <a:lnTo>
                    <a:pt x="217421" y="234633"/>
                  </a:lnTo>
                  <a:lnTo>
                    <a:pt x="216385" y="239399"/>
                  </a:lnTo>
                  <a:lnTo>
                    <a:pt x="214107" y="243371"/>
                  </a:lnTo>
                  <a:lnTo>
                    <a:pt x="207342" y="249900"/>
                  </a:lnTo>
                  <a:lnTo>
                    <a:pt x="201161" y="255447"/>
                  </a:lnTo>
                  <a:lnTo>
                    <a:pt x="194974" y="260559"/>
                  </a:lnTo>
                  <a:lnTo>
                    <a:pt x="191101" y="263033"/>
                  </a:lnTo>
                  <a:lnTo>
                    <a:pt x="186932" y="265477"/>
                  </a:lnTo>
                  <a:lnTo>
                    <a:pt x="180183" y="270308"/>
                  </a:lnTo>
                  <a:lnTo>
                    <a:pt x="173744" y="275101"/>
                  </a:lnTo>
                  <a:lnTo>
                    <a:pt x="169805" y="277491"/>
                  </a:lnTo>
                  <a:lnTo>
                    <a:pt x="165591" y="279877"/>
                  </a:lnTo>
                  <a:lnTo>
                    <a:pt x="158792" y="282529"/>
                  </a:lnTo>
                  <a:lnTo>
                    <a:pt x="155867" y="283236"/>
                  </a:lnTo>
                  <a:lnTo>
                    <a:pt x="150502" y="286139"/>
                  </a:lnTo>
                  <a:lnTo>
                    <a:pt x="147960" y="288024"/>
                  </a:lnTo>
                  <a:lnTo>
                    <a:pt x="144677" y="289281"/>
                  </a:lnTo>
                  <a:lnTo>
                    <a:pt x="140902" y="290119"/>
                  </a:lnTo>
                  <a:lnTo>
                    <a:pt x="136797" y="290677"/>
                  </a:lnTo>
                  <a:lnTo>
                    <a:pt x="133267" y="290256"/>
                  </a:lnTo>
                  <a:lnTo>
                    <a:pt x="130120" y="289181"/>
                  </a:lnTo>
                  <a:lnTo>
                    <a:pt x="124506" y="286665"/>
                  </a:lnTo>
                  <a:lnTo>
                    <a:pt x="119365" y="285546"/>
                  </a:lnTo>
                  <a:lnTo>
                    <a:pt x="112009" y="284916"/>
                  </a:lnTo>
                  <a:lnTo>
                    <a:pt x="109598" y="284034"/>
                  </a:lnTo>
                  <a:lnTo>
                    <a:pt x="104802" y="280937"/>
                  </a:lnTo>
                  <a:lnTo>
                    <a:pt x="97640" y="274731"/>
                  </a:lnTo>
                  <a:lnTo>
                    <a:pt x="95256" y="273275"/>
                  </a:lnTo>
                  <a:lnTo>
                    <a:pt x="90490" y="271658"/>
                  </a:lnTo>
                  <a:lnTo>
                    <a:pt x="88902" y="270432"/>
                  </a:lnTo>
                  <a:lnTo>
                    <a:pt x="87843" y="268822"/>
                  </a:lnTo>
                  <a:lnTo>
                    <a:pt x="85725" y="26322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SMARTPenAnnotation184"/>
            <p:cNvSpPr/>
            <p:nvPr/>
          </p:nvSpPr>
          <p:spPr>
            <a:xfrm>
              <a:off x="5114925" y="3007518"/>
              <a:ext cx="121444" cy="14289"/>
            </a:xfrm>
            <a:custGeom>
              <a:avLst/>
              <a:gdLst/>
              <a:ahLst/>
              <a:cxnLst/>
              <a:rect l="0" t="0" r="0" b="0"/>
              <a:pathLst>
                <a:path w="121444" h="14289">
                  <a:moveTo>
                    <a:pt x="0" y="14288"/>
                  </a:moveTo>
                  <a:lnTo>
                    <a:pt x="51377" y="14288"/>
                  </a:lnTo>
                  <a:lnTo>
                    <a:pt x="54889" y="13494"/>
                  </a:lnTo>
                  <a:lnTo>
                    <a:pt x="58817" y="12171"/>
                  </a:lnTo>
                  <a:lnTo>
                    <a:pt x="63024" y="10496"/>
                  </a:lnTo>
                  <a:lnTo>
                    <a:pt x="67416" y="9378"/>
                  </a:lnTo>
                  <a:lnTo>
                    <a:pt x="71931" y="8633"/>
                  </a:lnTo>
                  <a:lnTo>
                    <a:pt x="76529" y="8137"/>
                  </a:lnTo>
                  <a:lnTo>
                    <a:pt x="80388" y="7012"/>
                  </a:lnTo>
                  <a:lnTo>
                    <a:pt x="83754" y="5469"/>
                  </a:lnTo>
                  <a:lnTo>
                    <a:pt x="86792" y="3646"/>
                  </a:lnTo>
                  <a:lnTo>
                    <a:pt x="90405" y="2431"/>
                  </a:lnTo>
                  <a:lnTo>
                    <a:pt x="94401" y="1620"/>
                  </a:lnTo>
                  <a:lnTo>
                    <a:pt x="98652" y="1080"/>
                  </a:lnTo>
                  <a:lnTo>
                    <a:pt x="102280" y="720"/>
                  </a:lnTo>
                  <a:lnTo>
                    <a:pt x="105493" y="480"/>
                  </a:lnTo>
                  <a:lnTo>
                    <a:pt x="108429" y="320"/>
                  </a:lnTo>
                  <a:lnTo>
                    <a:pt x="113807" y="143"/>
                  </a:lnTo>
                  <a:lnTo>
                    <a:pt x="12144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SMARTPenAnnotation185"/>
            <p:cNvSpPr/>
            <p:nvPr/>
          </p:nvSpPr>
          <p:spPr>
            <a:xfrm>
              <a:off x="5107781" y="3086100"/>
              <a:ext cx="107157" cy="7144"/>
            </a:xfrm>
            <a:custGeom>
              <a:avLst/>
              <a:gdLst/>
              <a:ahLst/>
              <a:cxnLst/>
              <a:rect l="0" t="0" r="0" b="0"/>
              <a:pathLst>
                <a:path w="107157" h="7144">
                  <a:moveTo>
                    <a:pt x="0" y="7143"/>
                  </a:moveTo>
                  <a:lnTo>
                    <a:pt x="0" y="992"/>
                  </a:lnTo>
                  <a:lnTo>
                    <a:pt x="794" y="662"/>
                  </a:lnTo>
                  <a:lnTo>
                    <a:pt x="2117" y="441"/>
                  </a:lnTo>
                  <a:lnTo>
                    <a:pt x="6151" y="87"/>
                  </a:lnTo>
                  <a:lnTo>
                    <a:pt x="25752" y="5"/>
                  </a:lnTo>
                  <a:lnTo>
                    <a:pt x="91578" y="0"/>
                  </a:lnTo>
                  <a:lnTo>
                    <a:pt x="95183" y="793"/>
                  </a:lnTo>
                  <a:lnTo>
                    <a:pt x="98381" y="2116"/>
                  </a:lnTo>
                  <a:lnTo>
                    <a:pt x="107156" y="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SMARTPenAnnotation186"/>
            <p:cNvSpPr/>
            <p:nvPr/>
          </p:nvSpPr>
          <p:spPr>
            <a:xfrm>
              <a:off x="5372100" y="2900370"/>
              <a:ext cx="192879" cy="321462"/>
            </a:xfrm>
            <a:custGeom>
              <a:avLst/>
              <a:gdLst/>
              <a:ahLst/>
              <a:cxnLst/>
              <a:rect l="0" t="0" r="0" b="0"/>
              <a:pathLst>
                <a:path w="192879" h="321462">
                  <a:moveTo>
                    <a:pt x="0" y="57142"/>
                  </a:moveTo>
                  <a:lnTo>
                    <a:pt x="6849" y="57142"/>
                  </a:lnTo>
                  <a:lnTo>
                    <a:pt x="7118" y="63293"/>
                  </a:lnTo>
                  <a:lnTo>
                    <a:pt x="12794" y="69809"/>
                  </a:lnTo>
                  <a:lnTo>
                    <a:pt x="13292" y="70349"/>
                  </a:lnTo>
                  <a:lnTo>
                    <a:pt x="13845" y="73066"/>
                  </a:lnTo>
                  <a:lnTo>
                    <a:pt x="13992" y="74902"/>
                  </a:lnTo>
                  <a:lnTo>
                    <a:pt x="14884" y="76126"/>
                  </a:lnTo>
                  <a:lnTo>
                    <a:pt x="16273" y="76941"/>
                  </a:lnTo>
                  <a:lnTo>
                    <a:pt x="17992" y="77485"/>
                  </a:lnTo>
                  <a:lnTo>
                    <a:pt x="19138" y="78642"/>
                  </a:lnTo>
                  <a:lnTo>
                    <a:pt x="19903" y="80206"/>
                  </a:lnTo>
                  <a:lnTo>
                    <a:pt x="21430" y="85713"/>
                  </a:lnTo>
                  <a:lnTo>
                    <a:pt x="21430" y="85715"/>
                  </a:lnTo>
                  <a:lnTo>
                    <a:pt x="21431" y="79566"/>
                  </a:lnTo>
                  <a:lnTo>
                    <a:pt x="16521" y="73066"/>
                  </a:lnTo>
                  <a:lnTo>
                    <a:pt x="15280" y="68717"/>
                  </a:lnTo>
                  <a:lnTo>
                    <a:pt x="14581" y="61806"/>
                  </a:lnTo>
                  <a:lnTo>
                    <a:pt x="13690" y="60252"/>
                  </a:lnTo>
                  <a:lnTo>
                    <a:pt x="12301" y="59215"/>
                  </a:lnTo>
                  <a:lnTo>
                    <a:pt x="10582" y="58524"/>
                  </a:lnTo>
                  <a:lnTo>
                    <a:pt x="9436" y="57270"/>
                  </a:lnTo>
                  <a:lnTo>
                    <a:pt x="8671" y="55640"/>
                  </a:lnTo>
                  <a:lnTo>
                    <a:pt x="7823" y="51712"/>
                  </a:lnTo>
                  <a:lnTo>
                    <a:pt x="7277" y="42723"/>
                  </a:lnTo>
                  <a:lnTo>
                    <a:pt x="7151" y="29970"/>
                  </a:lnTo>
                  <a:lnTo>
                    <a:pt x="7143" y="15371"/>
                  </a:lnTo>
                  <a:lnTo>
                    <a:pt x="7937" y="15007"/>
                  </a:lnTo>
                  <a:lnTo>
                    <a:pt x="13294" y="14375"/>
                  </a:lnTo>
                  <a:lnTo>
                    <a:pt x="17785" y="10516"/>
                  </a:lnTo>
                  <a:lnTo>
                    <a:pt x="19794" y="9389"/>
                  </a:lnTo>
                  <a:lnTo>
                    <a:pt x="25620" y="7804"/>
                  </a:lnTo>
                  <a:lnTo>
                    <a:pt x="27262" y="7432"/>
                  </a:lnTo>
                  <a:lnTo>
                    <a:pt x="32224" y="7268"/>
                  </a:lnTo>
                  <a:lnTo>
                    <a:pt x="126511" y="7136"/>
                  </a:lnTo>
                  <a:lnTo>
                    <a:pt x="130378" y="6342"/>
                  </a:lnTo>
                  <a:lnTo>
                    <a:pt x="133750" y="5019"/>
                  </a:lnTo>
                  <a:lnTo>
                    <a:pt x="136792" y="3344"/>
                  </a:lnTo>
                  <a:lnTo>
                    <a:pt x="140406" y="2226"/>
                  </a:lnTo>
                  <a:lnTo>
                    <a:pt x="144405" y="1481"/>
                  </a:lnTo>
                  <a:lnTo>
                    <a:pt x="148657" y="985"/>
                  </a:lnTo>
                  <a:lnTo>
                    <a:pt x="152286" y="654"/>
                  </a:lnTo>
                  <a:lnTo>
                    <a:pt x="155499" y="433"/>
                  </a:lnTo>
                  <a:lnTo>
                    <a:pt x="161185" y="188"/>
                  </a:lnTo>
                  <a:lnTo>
                    <a:pt x="168849" y="50"/>
                  </a:lnTo>
                  <a:lnTo>
                    <a:pt x="180945" y="0"/>
                  </a:lnTo>
                  <a:lnTo>
                    <a:pt x="182543" y="791"/>
                  </a:lnTo>
                  <a:lnTo>
                    <a:pt x="183608" y="2112"/>
                  </a:lnTo>
                  <a:lnTo>
                    <a:pt x="184317" y="3787"/>
                  </a:lnTo>
                  <a:lnTo>
                    <a:pt x="185584" y="4903"/>
                  </a:lnTo>
                  <a:lnTo>
                    <a:pt x="187223" y="5647"/>
                  </a:lnTo>
                  <a:lnTo>
                    <a:pt x="191763" y="6842"/>
                  </a:lnTo>
                  <a:lnTo>
                    <a:pt x="192135" y="7734"/>
                  </a:lnTo>
                  <a:lnTo>
                    <a:pt x="192783" y="13261"/>
                  </a:lnTo>
                  <a:lnTo>
                    <a:pt x="192868" y="21916"/>
                  </a:lnTo>
                  <a:lnTo>
                    <a:pt x="192878" y="34838"/>
                  </a:lnTo>
                  <a:lnTo>
                    <a:pt x="192085" y="38304"/>
                  </a:lnTo>
                  <a:lnTo>
                    <a:pt x="187971" y="47768"/>
                  </a:lnTo>
                  <a:lnTo>
                    <a:pt x="186730" y="55886"/>
                  </a:lnTo>
                  <a:lnTo>
                    <a:pt x="186031" y="65590"/>
                  </a:lnTo>
                  <a:lnTo>
                    <a:pt x="183751" y="73067"/>
                  </a:lnTo>
                  <a:lnTo>
                    <a:pt x="180092" y="82476"/>
                  </a:lnTo>
                  <a:lnTo>
                    <a:pt x="175820" y="94596"/>
                  </a:lnTo>
                  <a:lnTo>
                    <a:pt x="174363" y="100367"/>
                  </a:lnTo>
                  <a:lnTo>
                    <a:pt x="173392" y="105802"/>
                  </a:lnTo>
                  <a:lnTo>
                    <a:pt x="172744" y="111014"/>
                  </a:lnTo>
                  <a:lnTo>
                    <a:pt x="169909" y="121037"/>
                  </a:lnTo>
                  <a:lnTo>
                    <a:pt x="168041" y="125932"/>
                  </a:lnTo>
                  <a:lnTo>
                    <a:pt x="163849" y="137722"/>
                  </a:lnTo>
                  <a:lnTo>
                    <a:pt x="161620" y="144199"/>
                  </a:lnTo>
                  <a:lnTo>
                    <a:pt x="160134" y="150105"/>
                  </a:lnTo>
                  <a:lnTo>
                    <a:pt x="159143" y="155630"/>
                  </a:lnTo>
                  <a:lnTo>
                    <a:pt x="158483" y="160901"/>
                  </a:lnTo>
                  <a:lnTo>
                    <a:pt x="158043" y="166002"/>
                  </a:lnTo>
                  <a:lnTo>
                    <a:pt x="157553" y="175903"/>
                  </a:lnTo>
                  <a:lnTo>
                    <a:pt x="156629" y="181560"/>
                  </a:lnTo>
                  <a:lnTo>
                    <a:pt x="155219" y="187712"/>
                  </a:lnTo>
                  <a:lnTo>
                    <a:pt x="153486" y="194195"/>
                  </a:lnTo>
                  <a:lnTo>
                    <a:pt x="152330" y="200104"/>
                  </a:lnTo>
                  <a:lnTo>
                    <a:pt x="151560" y="205632"/>
                  </a:lnTo>
                  <a:lnTo>
                    <a:pt x="151045" y="210904"/>
                  </a:lnTo>
                  <a:lnTo>
                    <a:pt x="149909" y="216006"/>
                  </a:lnTo>
                  <a:lnTo>
                    <a:pt x="146530" y="225909"/>
                  </a:lnTo>
                  <a:lnTo>
                    <a:pt x="144500" y="235601"/>
                  </a:lnTo>
                  <a:lnTo>
                    <a:pt x="142803" y="245201"/>
                  </a:lnTo>
                  <a:lnTo>
                    <a:pt x="139403" y="254759"/>
                  </a:lnTo>
                  <a:lnTo>
                    <a:pt x="137363" y="264299"/>
                  </a:lnTo>
                  <a:lnTo>
                    <a:pt x="136456" y="273037"/>
                  </a:lnTo>
                  <a:lnTo>
                    <a:pt x="136053" y="279566"/>
                  </a:lnTo>
                  <a:lnTo>
                    <a:pt x="135874" y="287231"/>
                  </a:lnTo>
                  <a:lnTo>
                    <a:pt x="135759" y="301294"/>
                  </a:lnTo>
                  <a:lnTo>
                    <a:pt x="134956" y="304047"/>
                  </a:lnTo>
                  <a:lnTo>
                    <a:pt x="129030" y="313646"/>
                  </a:lnTo>
                  <a:lnTo>
                    <a:pt x="128882" y="313870"/>
                  </a:lnTo>
                  <a:lnTo>
                    <a:pt x="128587" y="32146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SMARTPenAnnotation187"/>
            <p:cNvSpPr/>
            <p:nvPr/>
          </p:nvSpPr>
          <p:spPr>
            <a:xfrm>
              <a:off x="5429250" y="3057527"/>
              <a:ext cx="221457" cy="14286"/>
            </a:xfrm>
            <a:custGeom>
              <a:avLst/>
              <a:gdLst/>
              <a:ahLst/>
              <a:cxnLst/>
              <a:rect l="0" t="0" r="0" b="0"/>
              <a:pathLst>
                <a:path w="221457" h="14286">
                  <a:moveTo>
                    <a:pt x="0" y="14285"/>
                  </a:moveTo>
                  <a:lnTo>
                    <a:pt x="33792" y="14285"/>
                  </a:lnTo>
                  <a:lnTo>
                    <a:pt x="38403" y="13491"/>
                  </a:lnTo>
                  <a:lnTo>
                    <a:pt x="43064" y="12168"/>
                  </a:lnTo>
                  <a:lnTo>
                    <a:pt x="47759" y="10493"/>
                  </a:lnTo>
                  <a:lnTo>
                    <a:pt x="52477" y="9375"/>
                  </a:lnTo>
                  <a:lnTo>
                    <a:pt x="57210" y="8631"/>
                  </a:lnTo>
                  <a:lnTo>
                    <a:pt x="61952" y="8134"/>
                  </a:lnTo>
                  <a:lnTo>
                    <a:pt x="67495" y="7803"/>
                  </a:lnTo>
                  <a:lnTo>
                    <a:pt x="80004" y="7435"/>
                  </a:lnTo>
                  <a:lnTo>
                    <a:pt x="111625" y="7167"/>
                  </a:lnTo>
                  <a:lnTo>
                    <a:pt x="126119" y="7149"/>
                  </a:lnTo>
                  <a:lnTo>
                    <a:pt x="130911" y="6353"/>
                  </a:lnTo>
                  <a:lnTo>
                    <a:pt x="135692" y="5028"/>
                  </a:lnTo>
                  <a:lnTo>
                    <a:pt x="140468" y="3351"/>
                  </a:lnTo>
                  <a:lnTo>
                    <a:pt x="145239" y="2233"/>
                  </a:lnTo>
                  <a:lnTo>
                    <a:pt x="150007" y="1488"/>
                  </a:lnTo>
                  <a:lnTo>
                    <a:pt x="154773" y="991"/>
                  </a:lnTo>
                  <a:lnTo>
                    <a:pt x="159538" y="660"/>
                  </a:lnTo>
                  <a:lnTo>
                    <a:pt x="164303" y="439"/>
                  </a:lnTo>
                  <a:lnTo>
                    <a:pt x="176476" y="128"/>
                  </a:lnTo>
                  <a:lnTo>
                    <a:pt x="209219" y="0"/>
                  </a:lnTo>
                  <a:lnTo>
                    <a:pt x="210916" y="793"/>
                  </a:lnTo>
                  <a:lnTo>
                    <a:pt x="212048" y="2115"/>
                  </a:lnTo>
                  <a:lnTo>
                    <a:pt x="212803" y="3791"/>
                  </a:lnTo>
                  <a:lnTo>
                    <a:pt x="214100" y="4907"/>
                  </a:lnTo>
                  <a:lnTo>
                    <a:pt x="215758" y="5652"/>
                  </a:lnTo>
                  <a:lnTo>
                    <a:pt x="221456" y="714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SMARTPenAnnotation188"/>
            <p:cNvSpPr/>
            <p:nvPr/>
          </p:nvSpPr>
          <p:spPr>
            <a:xfrm>
              <a:off x="6751232" y="2843212"/>
              <a:ext cx="228212" cy="128589"/>
            </a:xfrm>
            <a:custGeom>
              <a:avLst/>
              <a:gdLst/>
              <a:ahLst/>
              <a:cxnLst/>
              <a:rect l="0" t="0" r="0" b="0"/>
              <a:pathLst>
                <a:path w="228212" h="128589">
                  <a:moveTo>
                    <a:pt x="13899" y="0"/>
                  </a:moveTo>
                  <a:lnTo>
                    <a:pt x="6781" y="0"/>
                  </a:lnTo>
                  <a:lnTo>
                    <a:pt x="12908" y="6151"/>
                  </a:lnTo>
                  <a:lnTo>
                    <a:pt x="17692" y="8819"/>
                  </a:lnTo>
                  <a:lnTo>
                    <a:pt x="21190" y="10642"/>
                  </a:lnTo>
                  <a:lnTo>
                    <a:pt x="23522" y="12651"/>
                  </a:lnTo>
                  <a:lnTo>
                    <a:pt x="25077" y="14784"/>
                  </a:lnTo>
                  <a:lnTo>
                    <a:pt x="26114" y="17000"/>
                  </a:lnTo>
                  <a:lnTo>
                    <a:pt x="26804" y="20064"/>
                  </a:lnTo>
                  <a:lnTo>
                    <a:pt x="27265" y="23695"/>
                  </a:lnTo>
                  <a:lnTo>
                    <a:pt x="27572" y="27703"/>
                  </a:lnTo>
                  <a:lnTo>
                    <a:pt x="27777" y="31169"/>
                  </a:lnTo>
                  <a:lnTo>
                    <a:pt x="28004" y="37136"/>
                  </a:lnTo>
                  <a:lnTo>
                    <a:pt x="28133" y="48751"/>
                  </a:lnTo>
                  <a:lnTo>
                    <a:pt x="27357" y="52344"/>
                  </a:lnTo>
                  <a:lnTo>
                    <a:pt x="26046" y="55534"/>
                  </a:lnTo>
                  <a:lnTo>
                    <a:pt x="24378" y="58454"/>
                  </a:lnTo>
                  <a:lnTo>
                    <a:pt x="23266" y="61988"/>
                  </a:lnTo>
                  <a:lnTo>
                    <a:pt x="22525" y="65931"/>
                  </a:lnTo>
                  <a:lnTo>
                    <a:pt x="22031" y="70148"/>
                  </a:lnTo>
                  <a:lnTo>
                    <a:pt x="21701" y="73753"/>
                  </a:lnTo>
                  <a:lnTo>
                    <a:pt x="21482" y="76950"/>
                  </a:lnTo>
                  <a:lnTo>
                    <a:pt x="21336" y="79875"/>
                  </a:lnTo>
                  <a:lnTo>
                    <a:pt x="20444" y="83412"/>
                  </a:lnTo>
                  <a:lnTo>
                    <a:pt x="19056" y="87358"/>
                  </a:lnTo>
                  <a:lnTo>
                    <a:pt x="17337" y="91576"/>
                  </a:lnTo>
                  <a:lnTo>
                    <a:pt x="16191" y="95182"/>
                  </a:lnTo>
                  <a:lnTo>
                    <a:pt x="15427" y="98380"/>
                  </a:lnTo>
                  <a:lnTo>
                    <a:pt x="14917" y="101305"/>
                  </a:lnTo>
                  <a:lnTo>
                    <a:pt x="13784" y="104049"/>
                  </a:lnTo>
                  <a:lnTo>
                    <a:pt x="12235" y="106673"/>
                  </a:lnTo>
                  <a:lnTo>
                    <a:pt x="10408" y="109215"/>
                  </a:lnTo>
                  <a:lnTo>
                    <a:pt x="8397" y="111704"/>
                  </a:lnTo>
                  <a:lnTo>
                    <a:pt x="6262" y="114157"/>
                  </a:lnTo>
                  <a:lnTo>
                    <a:pt x="4045" y="116586"/>
                  </a:lnTo>
                  <a:lnTo>
                    <a:pt x="2567" y="118999"/>
                  </a:lnTo>
                  <a:lnTo>
                    <a:pt x="1582" y="121402"/>
                  </a:lnTo>
                  <a:lnTo>
                    <a:pt x="0" y="127168"/>
                  </a:lnTo>
                  <a:lnTo>
                    <a:pt x="665" y="127641"/>
                  </a:lnTo>
                  <a:lnTo>
                    <a:pt x="6471" y="128551"/>
                  </a:lnTo>
                  <a:lnTo>
                    <a:pt x="36752" y="128587"/>
                  </a:lnTo>
                  <a:lnTo>
                    <a:pt x="40248" y="127794"/>
                  </a:lnTo>
                  <a:lnTo>
                    <a:pt x="44164" y="126471"/>
                  </a:lnTo>
                  <a:lnTo>
                    <a:pt x="48363" y="124795"/>
                  </a:lnTo>
                  <a:lnTo>
                    <a:pt x="52751" y="123678"/>
                  </a:lnTo>
                  <a:lnTo>
                    <a:pt x="57262" y="122933"/>
                  </a:lnTo>
                  <a:lnTo>
                    <a:pt x="61857" y="122437"/>
                  </a:lnTo>
                  <a:lnTo>
                    <a:pt x="67302" y="121312"/>
                  </a:lnTo>
                  <a:lnTo>
                    <a:pt x="73314" y="119768"/>
                  </a:lnTo>
                  <a:lnTo>
                    <a:pt x="79702" y="117946"/>
                  </a:lnTo>
                  <a:lnTo>
                    <a:pt x="85549" y="116730"/>
                  </a:lnTo>
                  <a:lnTo>
                    <a:pt x="91034" y="115920"/>
                  </a:lnTo>
                  <a:lnTo>
                    <a:pt x="96278" y="115380"/>
                  </a:lnTo>
                  <a:lnTo>
                    <a:pt x="101362" y="115020"/>
                  </a:lnTo>
                  <a:lnTo>
                    <a:pt x="106340" y="114780"/>
                  </a:lnTo>
                  <a:lnTo>
                    <a:pt x="116896" y="114513"/>
                  </a:lnTo>
                  <a:lnTo>
                    <a:pt x="161235" y="114309"/>
                  </a:lnTo>
                  <a:lnTo>
                    <a:pt x="165304" y="115099"/>
                  </a:lnTo>
                  <a:lnTo>
                    <a:pt x="171942" y="118095"/>
                  </a:lnTo>
                  <a:lnTo>
                    <a:pt x="175618" y="119211"/>
                  </a:lnTo>
                  <a:lnTo>
                    <a:pt x="179655" y="119955"/>
                  </a:lnTo>
                  <a:lnTo>
                    <a:pt x="183934" y="120452"/>
                  </a:lnTo>
                  <a:lnTo>
                    <a:pt x="188374" y="120782"/>
                  </a:lnTo>
                  <a:lnTo>
                    <a:pt x="192922" y="121003"/>
                  </a:lnTo>
                  <a:lnTo>
                    <a:pt x="197541" y="121150"/>
                  </a:lnTo>
                  <a:lnTo>
                    <a:pt x="201414" y="122042"/>
                  </a:lnTo>
                  <a:lnTo>
                    <a:pt x="210658" y="126295"/>
                  </a:lnTo>
                  <a:lnTo>
                    <a:pt x="215913" y="127569"/>
                  </a:lnTo>
                  <a:lnTo>
                    <a:pt x="220893" y="128135"/>
                  </a:lnTo>
                  <a:lnTo>
                    <a:pt x="228211" y="1285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SMARTPenAnnotation189"/>
            <p:cNvSpPr/>
            <p:nvPr/>
          </p:nvSpPr>
          <p:spPr>
            <a:xfrm>
              <a:off x="6918178" y="2828925"/>
              <a:ext cx="25548" cy="314326"/>
            </a:xfrm>
            <a:custGeom>
              <a:avLst/>
              <a:gdLst/>
              <a:ahLst/>
              <a:cxnLst/>
              <a:rect l="0" t="0" r="0" b="0"/>
              <a:pathLst>
                <a:path w="25548" h="314326">
                  <a:moveTo>
                    <a:pt x="4115" y="0"/>
                  </a:moveTo>
                  <a:lnTo>
                    <a:pt x="322" y="3792"/>
                  </a:lnTo>
                  <a:lnTo>
                    <a:pt x="0" y="4909"/>
                  </a:lnTo>
                  <a:lnTo>
                    <a:pt x="577" y="5654"/>
                  </a:lnTo>
                  <a:lnTo>
                    <a:pt x="1756" y="6150"/>
                  </a:lnTo>
                  <a:lnTo>
                    <a:pt x="2543" y="7275"/>
                  </a:lnTo>
                  <a:lnTo>
                    <a:pt x="3067" y="8819"/>
                  </a:lnTo>
                  <a:lnTo>
                    <a:pt x="3417" y="10641"/>
                  </a:lnTo>
                  <a:lnTo>
                    <a:pt x="4443" y="13444"/>
                  </a:lnTo>
                  <a:lnTo>
                    <a:pt x="5921" y="16900"/>
                  </a:lnTo>
                  <a:lnTo>
                    <a:pt x="7700" y="20792"/>
                  </a:lnTo>
                  <a:lnTo>
                    <a:pt x="8886" y="24180"/>
                  </a:lnTo>
                  <a:lnTo>
                    <a:pt x="9678" y="27232"/>
                  </a:lnTo>
                  <a:lnTo>
                    <a:pt x="10205" y="30061"/>
                  </a:lnTo>
                  <a:lnTo>
                    <a:pt x="10791" y="39554"/>
                  </a:lnTo>
                  <a:lnTo>
                    <a:pt x="11051" y="51711"/>
                  </a:lnTo>
                  <a:lnTo>
                    <a:pt x="11259" y="254375"/>
                  </a:lnTo>
                  <a:lnTo>
                    <a:pt x="12053" y="259277"/>
                  </a:lnTo>
                  <a:lnTo>
                    <a:pt x="13376" y="264132"/>
                  </a:lnTo>
                  <a:lnTo>
                    <a:pt x="15052" y="268957"/>
                  </a:lnTo>
                  <a:lnTo>
                    <a:pt x="16169" y="273761"/>
                  </a:lnTo>
                  <a:lnTo>
                    <a:pt x="16913" y="278551"/>
                  </a:lnTo>
                  <a:lnTo>
                    <a:pt x="17410" y="283332"/>
                  </a:lnTo>
                  <a:lnTo>
                    <a:pt x="17962" y="290760"/>
                  </a:lnTo>
                  <a:lnTo>
                    <a:pt x="18109" y="293852"/>
                  </a:lnTo>
                  <a:lnTo>
                    <a:pt x="19000" y="296708"/>
                  </a:lnTo>
                  <a:lnTo>
                    <a:pt x="20389" y="299405"/>
                  </a:lnTo>
                  <a:lnTo>
                    <a:pt x="24528" y="305645"/>
                  </a:lnTo>
                  <a:lnTo>
                    <a:pt x="25094" y="308615"/>
                  </a:lnTo>
                  <a:lnTo>
                    <a:pt x="25547" y="3143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SMARTPenAnnotation190"/>
            <p:cNvSpPr/>
            <p:nvPr/>
          </p:nvSpPr>
          <p:spPr>
            <a:xfrm>
              <a:off x="7043737" y="2893218"/>
              <a:ext cx="214314" cy="235745"/>
            </a:xfrm>
            <a:custGeom>
              <a:avLst/>
              <a:gdLst/>
              <a:ahLst/>
              <a:cxnLst/>
              <a:rect l="0" t="0" r="0" b="0"/>
              <a:pathLst>
                <a:path w="214314" h="235745">
                  <a:moveTo>
                    <a:pt x="0" y="0"/>
                  </a:moveTo>
                  <a:lnTo>
                    <a:pt x="3793" y="0"/>
                  </a:lnTo>
                  <a:lnTo>
                    <a:pt x="4910" y="794"/>
                  </a:lnTo>
                  <a:lnTo>
                    <a:pt x="5654" y="2117"/>
                  </a:lnTo>
                  <a:lnTo>
                    <a:pt x="6850" y="6151"/>
                  </a:lnTo>
                  <a:lnTo>
                    <a:pt x="12789" y="12651"/>
                  </a:lnTo>
                  <a:lnTo>
                    <a:pt x="27722" y="27703"/>
                  </a:lnTo>
                  <a:lnTo>
                    <a:pt x="31181" y="31963"/>
                  </a:lnTo>
                  <a:lnTo>
                    <a:pt x="34281" y="36390"/>
                  </a:lnTo>
                  <a:lnTo>
                    <a:pt x="37141" y="40929"/>
                  </a:lnTo>
                  <a:lnTo>
                    <a:pt x="40636" y="45542"/>
                  </a:lnTo>
                  <a:lnTo>
                    <a:pt x="44553" y="50205"/>
                  </a:lnTo>
                  <a:lnTo>
                    <a:pt x="48752" y="54902"/>
                  </a:lnTo>
                  <a:lnTo>
                    <a:pt x="52345" y="59620"/>
                  </a:lnTo>
                  <a:lnTo>
                    <a:pt x="55535" y="64353"/>
                  </a:lnTo>
                  <a:lnTo>
                    <a:pt x="58455" y="69096"/>
                  </a:lnTo>
                  <a:lnTo>
                    <a:pt x="61195" y="73845"/>
                  </a:lnTo>
                  <a:lnTo>
                    <a:pt x="66356" y="83356"/>
                  </a:lnTo>
                  <a:lnTo>
                    <a:pt x="69638" y="88908"/>
                  </a:lnTo>
                  <a:lnTo>
                    <a:pt x="77517" y="101427"/>
                  </a:lnTo>
                  <a:lnTo>
                    <a:pt x="81841" y="107306"/>
                  </a:lnTo>
                  <a:lnTo>
                    <a:pt x="86310" y="112812"/>
                  </a:lnTo>
                  <a:lnTo>
                    <a:pt x="90878" y="118071"/>
                  </a:lnTo>
                  <a:lnTo>
                    <a:pt x="95510" y="123164"/>
                  </a:lnTo>
                  <a:lnTo>
                    <a:pt x="104890" y="133056"/>
                  </a:lnTo>
                  <a:lnTo>
                    <a:pt x="110409" y="137917"/>
                  </a:lnTo>
                  <a:lnTo>
                    <a:pt x="116468" y="142745"/>
                  </a:lnTo>
                  <a:lnTo>
                    <a:pt x="122889" y="147551"/>
                  </a:lnTo>
                  <a:lnTo>
                    <a:pt x="127964" y="153136"/>
                  </a:lnTo>
                  <a:lnTo>
                    <a:pt x="132141" y="159241"/>
                  </a:lnTo>
                  <a:lnTo>
                    <a:pt x="135718" y="165692"/>
                  </a:lnTo>
                  <a:lnTo>
                    <a:pt x="139691" y="170786"/>
                  </a:lnTo>
                  <a:lnTo>
                    <a:pt x="143928" y="174976"/>
                  </a:lnTo>
                  <a:lnTo>
                    <a:pt x="148339" y="178563"/>
                  </a:lnTo>
                  <a:lnTo>
                    <a:pt x="152867" y="182542"/>
                  </a:lnTo>
                  <a:lnTo>
                    <a:pt x="157475" y="186783"/>
                  </a:lnTo>
                  <a:lnTo>
                    <a:pt x="169425" y="198218"/>
                  </a:lnTo>
                  <a:lnTo>
                    <a:pt x="180575" y="209193"/>
                  </a:lnTo>
                  <a:lnTo>
                    <a:pt x="183883" y="211694"/>
                  </a:lnTo>
                  <a:lnTo>
                    <a:pt x="187676" y="214154"/>
                  </a:lnTo>
                  <a:lnTo>
                    <a:pt x="191792" y="216588"/>
                  </a:lnTo>
                  <a:lnTo>
                    <a:pt x="198482" y="221410"/>
                  </a:lnTo>
                  <a:lnTo>
                    <a:pt x="205453" y="227180"/>
                  </a:lnTo>
                  <a:lnTo>
                    <a:pt x="211740" y="233229"/>
                  </a:lnTo>
                  <a:lnTo>
                    <a:pt x="214313" y="2357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SMARTPenAnnotation191"/>
            <p:cNvSpPr/>
            <p:nvPr/>
          </p:nvSpPr>
          <p:spPr>
            <a:xfrm>
              <a:off x="7143750" y="2914650"/>
              <a:ext cx="121444" cy="185738"/>
            </a:xfrm>
            <a:custGeom>
              <a:avLst/>
              <a:gdLst/>
              <a:ahLst/>
              <a:cxnLst/>
              <a:rect l="0" t="0" r="0" b="0"/>
              <a:pathLst>
                <a:path w="121444" h="185738">
                  <a:moveTo>
                    <a:pt x="121443" y="0"/>
                  </a:moveTo>
                  <a:lnTo>
                    <a:pt x="115292" y="0"/>
                  </a:lnTo>
                  <a:lnTo>
                    <a:pt x="114961" y="793"/>
                  </a:lnTo>
                  <a:lnTo>
                    <a:pt x="114594" y="3792"/>
                  </a:lnTo>
                  <a:lnTo>
                    <a:pt x="113702" y="5703"/>
                  </a:lnTo>
                  <a:lnTo>
                    <a:pt x="110594" y="9943"/>
                  </a:lnTo>
                  <a:lnTo>
                    <a:pt x="108654" y="12184"/>
                  </a:lnTo>
                  <a:lnTo>
                    <a:pt x="106567" y="14473"/>
                  </a:lnTo>
                  <a:lnTo>
                    <a:pt x="104382" y="16792"/>
                  </a:lnTo>
                  <a:lnTo>
                    <a:pt x="102132" y="19926"/>
                  </a:lnTo>
                  <a:lnTo>
                    <a:pt x="99838" y="23603"/>
                  </a:lnTo>
                  <a:lnTo>
                    <a:pt x="97514" y="27641"/>
                  </a:lnTo>
                  <a:lnTo>
                    <a:pt x="94378" y="31921"/>
                  </a:lnTo>
                  <a:lnTo>
                    <a:pt x="90700" y="36362"/>
                  </a:lnTo>
                  <a:lnTo>
                    <a:pt x="86660" y="40910"/>
                  </a:lnTo>
                  <a:lnTo>
                    <a:pt x="77938" y="50196"/>
                  </a:lnTo>
                  <a:lnTo>
                    <a:pt x="73390" y="54896"/>
                  </a:lnTo>
                  <a:lnTo>
                    <a:pt x="69564" y="60409"/>
                  </a:lnTo>
                  <a:lnTo>
                    <a:pt x="66219" y="66466"/>
                  </a:lnTo>
                  <a:lnTo>
                    <a:pt x="63196" y="72886"/>
                  </a:lnTo>
                  <a:lnTo>
                    <a:pt x="59593" y="78753"/>
                  </a:lnTo>
                  <a:lnTo>
                    <a:pt x="55604" y="84252"/>
                  </a:lnTo>
                  <a:lnTo>
                    <a:pt x="51357" y="89505"/>
                  </a:lnTo>
                  <a:lnTo>
                    <a:pt x="47731" y="94595"/>
                  </a:lnTo>
                  <a:lnTo>
                    <a:pt x="44521" y="99576"/>
                  </a:lnTo>
                  <a:lnTo>
                    <a:pt x="41587" y="104484"/>
                  </a:lnTo>
                  <a:lnTo>
                    <a:pt x="38043" y="109343"/>
                  </a:lnTo>
                  <a:lnTo>
                    <a:pt x="34094" y="114170"/>
                  </a:lnTo>
                  <a:lnTo>
                    <a:pt x="29872" y="118976"/>
                  </a:lnTo>
                  <a:lnTo>
                    <a:pt x="26265" y="123767"/>
                  </a:lnTo>
                  <a:lnTo>
                    <a:pt x="23066" y="128549"/>
                  </a:lnTo>
                  <a:lnTo>
                    <a:pt x="20139" y="133324"/>
                  </a:lnTo>
                  <a:lnTo>
                    <a:pt x="18188" y="138095"/>
                  </a:lnTo>
                  <a:lnTo>
                    <a:pt x="16888" y="142863"/>
                  </a:lnTo>
                  <a:lnTo>
                    <a:pt x="16022" y="147629"/>
                  </a:lnTo>
                  <a:lnTo>
                    <a:pt x="14649" y="152394"/>
                  </a:lnTo>
                  <a:lnTo>
                    <a:pt x="12941" y="157159"/>
                  </a:lnTo>
                  <a:lnTo>
                    <a:pt x="11009" y="161922"/>
                  </a:lnTo>
                  <a:lnTo>
                    <a:pt x="8927" y="165892"/>
                  </a:lnTo>
                  <a:lnTo>
                    <a:pt x="6745" y="169332"/>
                  </a:lnTo>
                  <a:lnTo>
                    <a:pt x="4497" y="172419"/>
                  </a:lnTo>
                  <a:lnTo>
                    <a:pt x="1998" y="177966"/>
                  </a:lnTo>
                  <a:lnTo>
                    <a:pt x="0" y="18573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SMARTPenAnnotation192"/>
            <p:cNvSpPr/>
            <p:nvPr/>
          </p:nvSpPr>
          <p:spPr>
            <a:xfrm>
              <a:off x="7436643" y="2893218"/>
              <a:ext cx="35720" cy="185739"/>
            </a:xfrm>
            <a:custGeom>
              <a:avLst/>
              <a:gdLst/>
              <a:ahLst/>
              <a:cxnLst/>
              <a:rect l="0" t="0" r="0" b="0"/>
              <a:pathLst>
                <a:path w="35720" h="185739">
                  <a:moveTo>
                    <a:pt x="0" y="0"/>
                  </a:moveTo>
                  <a:lnTo>
                    <a:pt x="0" y="3793"/>
                  </a:lnTo>
                  <a:lnTo>
                    <a:pt x="794" y="5704"/>
                  </a:lnTo>
                  <a:lnTo>
                    <a:pt x="2116" y="7771"/>
                  </a:lnTo>
                  <a:lnTo>
                    <a:pt x="3793" y="9943"/>
                  </a:lnTo>
                  <a:lnTo>
                    <a:pt x="4910" y="12979"/>
                  </a:lnTo>
                  <a:lnTo>
                    <a:pt x="5654" y="16590"/>
                  </a:lnTo>
                  <a:lnTo>
                    <a:pt x="6152" y="20585"/>
                  </a:lnTo>
                  <a:lnTo>
                    <a:pt x="6482" y="24042"/>
                  </a:lnTo>
                  <a:lnTo>
                    <a:pt x="6703" y="27141"/>
                  </a:lnTo>
                  <a:lnTo>
                    <a:pt x="6850" y="30000"/>
                  </a:lnTo>
                  <a:lnTo>
                    <a:pt x="7013" y="37411"/>
                  </a:lnTo>
                  <a:lnTo>
                    <a:pt x="7118" y="55103"/>
                  </a:lnTo>
                  <a:lnTo>
                    <a:pt x="7921" y="60548"/>
                  </a:lnTo>
                  <a:lnTo>
                    <a:pt x="9249" y="66559"/>
                  </a:lnTo>
                  <a:lnTo>
                    <a:pt x="10928" y="72948"/>
                  </a:lnTo>
                  <a:lnTo>
                    <a:pt x="12842" y="78794"/>
                  </a:lnTo>
                  <a:lnTo>
                    <a:pt x="14911" y="84280"/>
                  </a:lnTo>
                  <a:lnTo>
                    <a:pt x="17085" y="89524"/>
                  </a:lnTo>
                  <a:lnTo>
                    <a:pt x="18534" y="94608"/>
                  </a:lnTo>
                  <a:lnTo>
                    <a:pt x="19500" y="99584"/>
                  </a:lnTo>
                  <a:lnTo>
                    <a:pt x="20143" y="104490"/>
                  </a:lnTo>
                  <a:lnTo>
                    <a:pt x="20573" y="110141"/>
                  </a:lnTo>
                  <a:lnTo>
                    <a:pt x="20859" y="116290"/>
                  </a:lnTo>
                  <a:lnTo>
                    <a:pt x="21318" y="135683"/>
                  </a:lnTo>
                  <a:lnTo>
                    <a:pt x="21398" y="148329"/>
                  </a:lnTo>
                  <a:lnTo>
                    <a:pt x="22204" y="152067"/>
                  </a:lnTo>
                  <a:lnTo>
                    <a:pt x="23533" y="155354"/>
                  </a:lnTo>
                  <a:lnTo>
                    <a:pt x="25213" y="158338"/>
                  </a:lnTo>
                  <a:lnTo>
                    <a:pt x="26334" y="161915"/>
                  </a:lnTo>
                  <a:lnTo>
                    <a:pt x="27082" y="165887"/>
                  </a:lnTo>
                  <a:lnTo>
                    <a:pt x="28281" y="176084"/>
                  </a:lnTo>
                  <a:lnTo>
                    <a:pt x="29173" y="177714"/>
                  </a:lnTo>
                  <a:lnTo>
                    <a:pt x="30561" y="179595"/>
                  </a:lnTo>
                  <a:lnTo>
                    <a:pt x="35719" y="18573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SMARTPenAnnotation193"/>
            <p:cNvSpPr/>
            <p:nvPr/>
          </p:nvSpPr>
          <p:spPr>
            <a:xfrm>
              <a:off x="7386932" y="2971800"/>
              <a:ext cx="164012" cy="21432"/>
            </a:xfrm>
            <a:custGeom>
              <a:avLst/>
              <a:gdLst/>
              <a:ahLst/>
              <a:cxnLst/>
              <a:rect l="0" t="0" r="0" b="0"/>
              <a:pathLst>
                <a:path w="164012" h="21432">
                  <a:moveTo>
                    <a:pt x="6849" y="21431"/>
                  </a:moveTo>
                  <a:lnTo>
                    <a:pt x="0" y="21431"/>
                  </a:lnTo>
                  <a:lnTo>
                    <a:pt x="695" y="20637"/>
                  </a:lnTo>
                  <a:lnTo>
                    <a:pt x="3585" y="17639"/>
                  </a:lnTo>
                  <a:lnTo>
                    <a:pt x="5467" y="16521"/>
                  </a:lnTo>
                  <a:lnTo>
                    <a:pt x="7515" y="15776"/>
                  </a:lnTo>
                  <a:lnTo>
                    <a:pt x="9674" y="15280"/>
                  </a:lnTo>
                  <a:lnTo>
                    <a:pt x="12701" y="14949"/>
                  </a:lnTo>
                  <a:lnTo>
                    <a:pt x="16307" y="14728"/>
                  </a:lnTo>
                  <a:lnTo>
                    <a:pt x="20298" y="14581"/>
                  </a:lnTo>
                  <a:lnTo>
                    <a:pt x="24546" y="13689"/>
                  </a:lnTo>
                  <a:lnTo>
                    <a:pt x="28965" y="12301"/>
                  </a:lnTo>
                  <a:lnTo>
                    <a:pt x="33500" y="10582"/>
                  </a:lnTo>
                  <a:lnTo>
                    <a:pt x="38110" y="9436"/>
                  </a:lnTo>
                  <a:lnTo>
                    <a:pt x="42771" y="8671"/>
                  </a:lnTo>
                  <a:lnTo>
                    <a:pt x="47466" y="8162"/>
                  </a:lnTo>
                  <a:lnTo>
                    <a:pt x="52976" y="7823"/>
                  </a:lnTo>
                  <a:lnTo>
                    <a:pt x="65450" y="7445"/>
                  </a:lnTo>
                  <a:lnTo>
                    <a:pt x="71316" y="6551"/>
                  </a:lnTo>
                  <a:lnTo>
                    <a:pt x="76814" y="5161"/>
                  </a:lnTo>
                  <a:lnTo>
                    <a:pt x="82067" y="3440"/>
                  </a:lnTo>
                  <a:lnTo>
                    <a:pt x="87951" y="2293"/>
                  </a:lnTo>
                  <a:lnTo>
                    <a:pt x="94254" y="1529"/>
                  </a:lnTo>
                  <a:lnTo>
                    <a:pt x="100838" y="1019"/>
                  </a:lnTo>
                  <a:lnTo>
                    <a:pt x="106814" y="679"/>
                  </a:lnTo>
                  <a:lnTo>
                    <a:pt x="117688" y="302"/>
                  </a:lnTo>
                  <a:lnTo>
                    <a:pt x="137604" y="59"/>
                  </a:lnTo>
                  <a:lnTo>
                    <a:pt x="16401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SMARTPenAnnotation194"/>
            <p:cNvSpPr/>
            <p:nvPr/>
          </p:nvSpPr>
          <p:spPr>
            <a:xfrm>
              <a:off x="7636671" y="2850356"/>
              <a:ext cx="171448" cy="271452"/>
            </a:xfrm>
            <a:custGeom>
              <a:avLst/>
              <a:gdLst/>
              <a:ahLst/>
              <a:cxnLst/>
              <a:rect l="0" t="0" r="0" b="0"/>
              <a:pathLst>
                <a:path w="171448" h="271452">
                  <a:moveTo>
                    <a:pt x="171447" y="7144"/>
                  </a:moveTo>
                  <a:lnTo>
                    <a:pt x="130519" y="7144"/>
                  </a:lnTo>
                  <a:lnTo>
                    <a:pt x="126700" y="7937"/>
                  </a:lnTo>
                  <a:lnTo>
                    <a:pt x="123359" y="9260"/>
                  </a:lnTo>
                  <a:lnTo>
                    <a:pt x="120338" y="10936"/>
                  </a:lnTo>
                  <a:lnTo>
                    <a:pt x="116737" y="12053"/>
                  </a:lnTo>
                  <a:lnTo>
                    <a:pt x="112749" y="12798"/>
                  </a:lnTo>
                  <a:lnTo>
                    <a:pt x="108502" y="13294"/>
                  </a:lnTo>
                  <a:lnTo>
                    <a:pt x="104084" y="13625"/>
                  </a:lnTo>
                  <a:lnTo>
                    <a:pt x="99551" y="13846"/>
                  </a:lnTo>
                  <a:lnTo>
                    <a:pt x="94942" y="13993"/>
                  </a:lnTo>
                  <a:lnTo>
                    <a:pt x="91075" y="13297"/>
                  </a:lnTo>
                  <a:lnTo>
                    <a:pt x="87703" y="12040"/>
                  </a:lnTo>
                  <a:lnTo>
                    <a:pt x="84661" y="10408"/>
                  </a:lnTo>
                  <a:lnTo>
                    <a:pt x="81047" y="9320"/>
                  </a:lnTo>
                  <a:lnTo>
                    <a:pt x="77049" y="8594"/>
                  </a:lnTo>
                  <a:lnTo>
                    <a:pt x="72796" y="8111"/>
                  </a:lnTo>
                  <a:lnTo>
                    <a:pt x="69167" y="7788"/>
                  </a:lnTo>
                  <a:lnTo>
                    <a:pt x="65954" y="7573"/>
                  </a:lnTo>
                  <a:lnTo>
                    <a:pt x="63019" y="7430"/>
                  </a:lnTo>
                  <a:lnTo>
                    <a:pt x="59474" y="6541"/>
                  </a:lnTo>
                  <a:lnTo>
                    <a:pt x="55523" y="5154"/>
                  </a:lnTo>
                  <a:lnTo>
                    <a:pt x="51302" y="3436"/>
                  </a:lnTo>
                  <a:lnTo>
                    <a:pt x="47694" y="2291"/>
                  </a:lnTo>
                  <a:lnTo>
                    <a:pt x="44495" y="1527"/>
                  </a:lnTo>
                  <a:lnTo>
                    <a:pt x="41569" y="1018"/>
                  </a:lnTo>
                  <a:lnTo>
                    <a:pt x="38824" y="679"/>
                  </a:lnTo>
                  <a:lnTo>
                    <a:pt x="33658" y="301"/>
                  </a:lnTo>
                  <a:lnTo>
                    <a:pt x="28783" y="59"/>
                  </a:lnTo>
                  <a:lnTo>
                    <a:pt x="21527" y="0"/>
                  </a:lnTo>
                  <a:lnTo>
                    <a:pt x="25250" y="3792"/>
                  </a:lnTo>
                  <a:lnTo>
                    <a:pt x="25564" y="5703"/>
                  </a:lnTo>
                  <a:lnTo>
                    <a:pt x="24979" y="7771"/>
                  </a:lnTo>
                  <a:lnTo>
                    <a:pt x="23796" y="9943"/>
                  </a:lnTo>
                  <a:lnTo>
                    <a:pt x="22481" y="16590"/>
                  </a:lnTo>
                  <a:lnTo>
                    <a:pt x="22129" y="20585"/>
                  </a:lnTo>
                  <a:lnTo>
                    <a:pt x="21102" y="24836"/>
                  </a:lnTo>
                  <a:lnTo>
                    <a:pt x="19623" y="29257"/>
                  </a:lnTo>
                  <a:lnTo>
                    <a:pt x="17843" y="33792"/>
                  </a:lnTo>
                  <a:lnTo>
                    <a:pt x="15864" y="38403"/>
                  </a:lnTo>
                  <a:lnTo>
                    <a:pt x="11548" y="47760"/>
                  </a:lnTo>
                  <a:lnTo>
                    <a:pt x="10078" y="52477"/>
                  </a:lnTo>
                  <a:lnTo>
                    <a:pt x="9100" y="57210"/>
                  </a:lnTo>
                  <a:lnTo>
                    <a:pt x="8446" y="61952"/>
                  </a:lnTo>
                  <a:lnTo>
                    <a:pt x="5605" y="69339"/>
                  </a:lnTo>
                  <a:lnTo>
                    <a:pt x="3736" y="72419"/>
                  </a:lnTo>
                  <a:lnTo>
                    <a:pt x="1658" y="80076"/>
                  </a:lnTo>
                  <a:lnTo>
                    <a:pt x="736" y="87977"/>
                  </a:lnTo>
                  <a:lnTo>
                    <a:pt x="325" y="94134"/>
                  </a:lnTo>
                  <a:lnTo>
                    <a:pt x="94" y="102063"/>
                  </a:lnTo>
                  <a:lnTo>
                    <a:pt x="0" y="113873"/>
                  </a:lnTo>
                  <a:lnTo>
                    <a:pt x="4907" y="114215"/>
                  </a:lnTo>
                  <a:lnTo>
                    <a:pt x="8816" y="114283"/>
                  </a:lnTo>
                  <a:lnTo>
                    <a:pt x="16998" y="114296"/>
                  </a:lnTo>
                  <a:lnTo>
                    <a:pt x="20062" y="113504"/>
                  </a:lnTo>
                  <a:lnTo>
                    <a:pt x="23692" y="112182"/>
                  </a:lnTo>
                  <a:lnTo>
                    <a:pt x="27700" y="110506"/>
                  </a:lnTo>
                  <a:lnTo>
                    <a:pt x="31166" y="108596"/>
                  </a:lnTo>
                  <a:lnTo>
                    <a:pt x="34270" y="106529"/>
                  </a:lnTo>
                  <a:lnTo>
                    <a:pt x="37134" y="104357"/>
                  </a:lnTo>
                  <a:lnTo>
                    <a:pt x="40630" y="102908"/>
                  </a:lnTo>
                  <a:lnTo>
                    <a:pt x="44548" y="101943"/>
                  </a:lnTo>
                  <a:lnTo>
                    <a:pt x="48748" y="101299"/>
                  </a:lnTo>
                  <a:lnTo>
                    <a:pt x="53929" y="100870"/>
                  </a:lnTo>
                  <a:lnTo>
                    <a:pt x="59764" y="100584"/>
                  </a:lnTo>
                  <a:lnTo>
                    <a:pt x="71804" y="100266"/>
                  </a:lnTo>
                  <a:lnTo>
                    <a:pt x="107036" y="100027"/>
                  </a:lnTo>
                  <a:lnTo>
                    <a:pt x="111837" y="100022"/>
                  </a:lnTo>
                  <a:lnTo>
                    <a:pt x="115832" y="100813"/>
                  </a:lnTo>
                  <a:lnTo>
                    <a:pt x="119290" y="102133"/>
                  </a:lnTo>
                  <a:lnTo>
                    <a:pt x="122388" y="103808"/>
                  </a:lnTo>
                  <a:lnTo>
                    <a:pt x="126041" y="106511"/>
                  </a:lnTo>
                  <a:lnTo>
                    <a:pt x="130064" y="109901"/>
                  </a:lnTo>
                  <a:lnTo>
                    <a:pt x="137973" y="117107"/>
                  </a:lnTo>
                  <a:lnTo>
                    <a:pt x="144135" y="122956"/>
                  </a:lnTo>
                  <a:lnTo>
                    <a:pt x="146889" y="126421"/>
                  </a:lnTo>
                  <a:lnTo>
                    <a:pt x="152066" y="134503"/>
                  </a:lnTo>
                  <a:lnTo>
                    <a:pt x="154558" y="138881"/>
                  </a:lnTo>
                  <a:lnTo>
                    <a:pt x="159443" y="147979"/>
                  </a:lnTo>
                  <a:lnTo>
                    <a:pt x="161063" y="152628"/>
                  </a:lnTo>
                  <a:lnTo>
                    <a:pt x="162143" y="157314"/>
                  </a:lnTo>
                  <a:lnTo>
                    <a:pt x="162864" y="162026"/>
                  </a:lnTo>
                  <a:lnTo>
                    <a:pt x="163343" y="166755"/>
                  </a:lnTo>
                  <a:lnTo>
                    <a:pt x="163663" y="171495"/>
                  </a:lnTo>
                  <a:lnTo>
                    <a:pt x="163877" y="176242"/>
                  </a:lnTo>
                  <a:lnTo>
                    <a:pt x="163226" y="181788"/>
                  </a:lnTo>
                  <a:lnTo>
                    <a:pt x="161997" y="187867"/>
                  </a:lnTo>
                  <a:lnTo>
                    <a:pt x="160384" y="194301"/>
                  </a:lnTo>
                  <a:lnTo>
                    <a:pt x="159310" y="200178"/>
                  </a:lnTo>
                  <a:lnTo>
                    <a:pt x="158594" y="205683"/>
                  </a:lnTo>
                  <a:lnTo>
                    <a:pt x="158116" y="210941"/>
                  </a:lnTo>
                  <a:lnTo>
                    <a:pt x="155468" y="218899"/>
                  </a:lnTo>
                  <a:lnTo>
                    <a:pt x="150852" y="225876"/>
                  </a:lnTo>
                  <a:lnTo>
                    <a:pt x="147398" y="229959"/>
                  </a:lnTo>
                  <a:lnTo>
                    <a:pt x="140121" y="237935"/>
                  </a:lnTo>
                  <a:lnTo>
                    <a:pt x="134242" y="244126"/>
                  </a:lnTo>
                  <a:lnTo>
                    <a:pt x="130768" y="246888"/>
                  </a:lnTo>
                  <a:lnTo>
                    <a:pt x="126866" y="249523"/>
                  </a:lnTo>
                  <a:lnTo>
                    <a:pt x="122676" y="252074"/>
                  </a:lnTo>
                  <a:lnTo>
                    <a:pt x="119089" y="254568"/>
                  </a:lnTo>
                  <a:lnTo>
                    <a:pt x="115904" y="257024"/>
                  </a:lnTo>
                  <a:lnTo>
                    <a:pt x="112987" y="259456"/>
                  </a:lnTo>
                  <a:lnTo>
                    <a:pt x="110249" y="261870"/>
                  </a:lnTo>
                  <a:lnTo>
                    <a:pt x="105090" y="266670"/>
                  </a:lnTo>
                  <a:lnTo>
                    <a:pt x="101809" y="268267"/>
                  </a:lnTo>
                  <a:lnTo>
                    <a:pt x="98035" y="269333"/>
                  </a:lnTo>
                  <a:lnTo>
                    <a:pt x="93931" y="270042"/>
                  </a:lnTo>
                  <a:lnTo>
                    <a:pt x="90401" y="270516"/>
                  </a:lnTo>
                  <a:lnTo>
                    <a:pt x="87254" y="270831"/>
                  </a:lnTo>
                  <a:lnTo>
                    <a:pt x="84362" y="271042"/>
                  </a:lnTo>
                  <a:lnTo>
                    <a:pt x="79033" y="271275"/>
                  </a:lnTo>
                  <a:lnTo>
                    <a:pt x="73224" y="271379"/>
                  </a:lnTo>
                  <a:lnTo>
                    <a:pt x="55786" y="271451"/>
                  </a:lnTo>
                  <a:lnTo>
                    <a:pt x="52271" y="270661"/>
                  </a:lnTo>
                  <a:lnTo>
                    <a:pt x="48341" y="269341"/>
                  </a:lnTo>
                  <a:lnTo>
                    <a:pt x="44132" y="267667"/>
                  </a:lnTo>
                  <a:lnTo>
                    <a:pt x="40533" y="266551"/>
                  </a:lnTo>
                  <a:lnTo>
                    <a:pt x="37340" y="265807"/>
                  </a:lnTo>
                  <a:lnTo>
                    <a:pt x="34418" y="265311"/>
                  </a:lnTo>
                  <a:lnTo>
                    <a:pt x="31675" y="264980"/>
                  </a:lnTo>
                  <a:lnTo>
                    <a:pt x="26512" y="264612"/>
                  </a:lnTo>
                  <a:lnTo>
                    <a:pt x="24817" y="263721"/>
                  </a:lnTo>
                  <a:lnTo>
                    <a:pt x="23688" y="262332"/>
                  </a:lnTo>
                  <a:lnTo>
                    <a:pt x="22935" y="260613"/>
                  </a:lnTo>
                  <a:lnTo>
                    <a:pt x="21639" y="259467"/>
                  </a:lnTo>
                  <a:lnTo>
                    <a:pt x="19982" y="258703"/>
                  </a:lnTo>
                  <a:lnTo>
                    <a:pt x="18082" y="258193"/>
                  </a:lnTo>
                  <a:lnTo>
                    <a:pt x="16816" y="257060"/>
                  </a:lnTo>
                  <a:lnTo>
                    <a:pt x="15973" y="255511"/>
                  </a:lnTo>
                  <a:lnTo>
                    <a:pt x="14285" y="25003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SMARTPenAnnotation195"/>
            <p:cNvSpPr/>
            <p:nvPr/>
          </p:nvSpPr>
          <p:spPr>
            <a:xfrm>
              <a:off x="7872441" y="2778918"/>
              <a:ext cx="114272" cy="357189"/>
            </a:xfrm>
            <a:custGeom>
              <a:avLst/>
              <a:gdLst/>
              <a:ahLst/>
              <a:cxnLst/>
              <a:rect l="0" t="0" r="0" b="0"/>
              <a:pathLst>
                <a:path w="114272" h="357189">
                  <a:moveTo>
                    <a:pt x="114271" y="0"/>
                  </a:moveTo>
                  <a:lnTo>
                    <a:pt x="110478" y="0"/>
                  </a:lnTo>
                  <a:lnTo>
                    <a:pt x="109361" y="794"/>
                  </a:lnTo>
                  <a:lnTo>
                    <a:pt x="108617" y="2117"/>
                  </a:lnTo>
                  <a:lnTo>
                    <a:pt x="108120" y="3793"/>
                  </a:lnTo>
                  <a:lnTo>
                    <a:pt x="105452" y="7771"/>
                  </a:lnTo>
                  <a:lnTo>
                    <a:pt x="103630" y="9943"/>
                  </a:lnTo>
                  <a:lnTo>
                    <a:pt x="101621" y="12185"/>
                  </a:lnTo>
                  <a:lnTo>
                    <a:pt x="97271" y="16793"/>
                  </a:lnTo>
                  <a:lnTo>
                    <a:pt x="94207" y="19133"/>
                  </a:lnTo>
                  <a:lnTo>
                    <a:pt x="90576" y="21487"/>
                  </a:lnTo>
                  <a:lnTo>
                    <a:pt x="86568" y="23849"/>
                  </a:lnTo>
                  <a:lnTo>
                    <a:pt x="82309" y="27012"/>
                  </a:lnTo>
                  <a:lnTo>
                    <a:pt x="77882" y="30708"/>
                  </a:lnTo>
                  <a:lnTo>
                    <a:pt x="69523" y="38255"/>
                  </a:lnTo>
                  <a:lnTo>
                    <a:pt x="63162" y="44254"/>
                  </a:lnTo>
                  <a:lnTo>
                    <a:pt x="51326" y="55887"/>
                  </a:lnTo>
                  <a:lnTo>
                    <a:pt x="47701" y="60277"/>
                  </a:lnTo>
                  <a:lnTo>
                    <a:pt x="44492" y="64791"/>
                  </a:lnTo>
                  <a:lnTo>
                    <a:pt x="41558" y="69388"/>
                  </a:lnTo>
                  <a:lnTo>
                    <a:pt x="38808" y="74834"/>
                  </a:lnTo>
                  <a:lnTo>
                    <a:pt x="36180" y="80846"/>
                  </a:lnTo>
                  <a:lnTo>
                    <a:pt x="33636" y="87234"/>
                  </a:lnTo>
                  <a:lnTo>
                    <a:pt x="31146" y="93081"/>
                  </a:lnTo>
                  <a:lnTo>
                    <a:pt x="26262" y="103811"/>
                  </a:lnTo>
                  <a:lnTo>
                    <a:pt x="16659" y="123635"/>
                  </a:lnTo>
                  <a:lnTo>
                    <a:pt x="11886" y="133266"/>
                  </a:lnTo>
                  <a:lnTo>
                    <a:pt x="9236" y="142838"/>
                  </a:lnTo>
                  <a:lnTo>
                    <a:pt x="7264" y="152384"/>
                  </a:lnTo>
                  <a:lnTo>
                    <a:pt x="3741" y="161918"/>
                  </a:lnTo>
                  <a:lnTo>
                    <a:pt x="1647" y="171447"/>
                  </a:lnTo>
                  <a:lnTo>
                    <a:pt x="716" y="180974"/>
                  </a:lnTo>
                  <a:lnTo>
                    <a:pt x="303" y="190499"/>
                  </a:lnTo>
                  <a:lnTo>
                    <a:pt x="69" y="204788"/>
                  </a:lnTo>
                  <a:lnTo>
                    <a:pt x="0" y="219075"/>
                  </a:lnTo>
                  <a:lnTo>
                    <a:pt x="2100" y="228600"/>
                  </a:lnTo>
                  <a:lnTo>
                    <a:pt x="4885" y="238125"/>
                  </a:lnTo>
                  <a:lnTo>
                    <a:pt x="6124" y="247650"/>
                  </a:lnTo>
                  <a:lnTo>
                    <a:pt x="8791" y="257175"/>
                  </a:lnTo>
                  <a:lnTo>
                    <a:pt x="10615" y="261938"/>
                  </a:lnTo>
                  <a:lnTo>
                    <a:pt x="12623" y="266700"/>
                  </a:lnTo>
                  <a:lnTo>
                    <a:pt x="14755" y="271463"/>
                  </a:lnTo>
                  <a:lnTo>
                    <a:pt x="16972" y="276225"/>
                  </a:lnTo>
                  <a:lnTo>
                    <a:pt x="19433" y="285750"/>
                  </a:lnTo>
                  <a:lnTo>
                    <a:pt x="20089" y="290513"/>
                  </a:lnTo>
                  <a:lnTo>
                    <a:pt x="22935" y="297921"/>
                  </a:lnTo>
                  <a:lnTo>
                    <a:pt x="24806" y="301008"/>
                  </a:lnTo>
                  <a:lnTo>
                    <a:pt x="26846" y="304653"/>
                  </a:lnTo>
                  <a:lnTo>
                    <a:pt x="31230" y="312937"/>
                  </a:lnTo>
                  <a:lnTo>
                    <a:pt x="33511" y="316575"/>
                  </a:lnTo>
                  <a:lnTo>
                    <a:pt x="35824" y="319794"/>
                  </a:lnTo>
                  <a:lnTo>
                    <a:pt x="38161" y="322733"/>
                  </a:lnTo>
                  <a:lnTo>
                    <a:pt x="40512" y="325487"/>
                  </a:lnTo>
                  <a:lnTo>
                    <a:pt x="42874" y="328116"/>
                  </a:lnTo>
                  <a:lnTo>
                    <a:pt x="47614" y="333155"/>
                  </a:lnTo>
                  <a:lnTo>
                    <a:pt x="59505" y="345252"/>
                  </a:lnTo>
                  <a:lnTo>
                    <a:pt x="62680" y="347644"/>
                  </a:lnTo>
                  <a:lnTo>
                    <a:pt x="66383" y="350031"/>
                  </a:lnTo>
                  <a:lnTo>
                    <a:pt x="70439" y="352417"/>
                  </a:lnTo>
                  <a:lnTo>
                    <a:pt x="73937" y="354007"/>
                  </a:lnTo>
                  <a:lnTo>
                    <a:pt x="77062" y="355067"/>
                  </a:lnTo>
                  <a:lnTo>
                    <a:pt x="79941" y="355774"/>
                  </a:lnTo>
                  <a:lnTo>
                    <a:pt x="82653" y="356245"/>
                  </a:lnTo>
                  <a:lnTo>
                    <a:pt x="85255" y="356559"/>
                  </a:lnTo>
                  <a:lnTo>
                    <a:pt x="87783" y="356769"/>
                  </a:lnTo>
                  <a:lnTo>
                    <a:pt x="91056" y="356909"/>
                  </a:lnTo>
                  <a:lnTo>
                    <a:pt x="104698" y="357151"/>
                  </a:lnTo>
                  <a:lnTo>
                    <a:pt x="114271" y="3571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SMARTPenAnnotation196"/>
            <p:cNvSpPr/>
            <p:nvPr/>
          </p:nvSpPr>
          <p:spPr>
            <a:xfrm>
              <a:off x="8044855" y="2908499"/>
              <a:ext cx="163280" cy="184745"/>
            </a:xfrm>
            <a:custGeom>
              <a:avLst/>
              <a:gdLst/>
              <a:ahLst/>
              <a:cxnLst/>
              <a:rect l="0" t="0" r="0" b="0"/>
              <a:pathLst>
                <a:path w="163280" h="184745">
                  <a:moveTo>
                    <a:pt x="6151" y="6151"/>
                  </a:moveTo>
                  <a:lnTo>
                    <a:pt x="0" y="6151"/>
                  </a:lnTo>
                  <a:lnTo>
                    <a:pt x="96729" y="6151"/>
                  </a:lnTo>
                  <a:lnTo>
                    <a:pt x="100667" y="5357"/>
                  </a:lnTo>
                  <a:lnTo>
                    <a:pt x="104087" y="4034"/>
                  </a:lnTo>
                  <a:lnTo>
                    <a:pt x="107160" y="2358"/>
                  </a:lnTo>
                  <a:lnTo>
                    <a:pt x="110796" y="1241"/>
                  </a:lnTo>
                  <a:lnTo>
                    <a:pt x="114808" y="496"/>
                  </a:lnTo>
                  <a:lnTo>
                    <a:pt x="119070" y="0"/>
                  </a:lnTo>
                  <a:lnTo>
                    <a:pt x="122706" y="462"/>
                  </a:lnTo>
                  <a:lnTo>
                    <a:pt x="125923" y="1565"/>
                  </a:lnTo>
                  <a:lnTo>
                    <a:pt x="128862" y="3093"/>
                  </a:lnTo>
                  <a:lnTo>
                    <a:pt x="131614" y="4112"/>
                  </a:lnTo>
                  <a:lnTo>
                    <a:pt x="134243" y="4792"/>
                  </a:lnTo>
                  <a:lnTo>
                    <a:pt x="140374" y="5882"/>
                  </a:lnTo>
                  <a:lnTo>
                    <a:pt x="145228" y="6071"/>
                  </a:lnTo>
                  <a:lnTo>
                    <a:pt x="146493" y="6891"/>
                  </a:lnTo>
                  <a:lnTo>
                    <a:pt x="147337" y="8232"/>
                  </a:lnTo>
                  <a:lnTo>
                    <a:pt x="147900" y="9919"/>
                  </a:lnTo>
                  <a:lnTo>
                    <a:pt x="149069" y="11044"/>
                  </a:lnTo>
                  <a:lnTo>
                    <a:pt x="150643" y="11794"/>
                  </a:lnTo>
                  <a:lnTo>
                    <a:pt x="152484" y="12294"/>
                  </a:lnTo>
                  <a:lnTo>
                    <a:pt x="156649" y="14967"/>
                  </a:lnTo>
                  <a:lnTo>
                    <a:pt x="158870" y="16790"/>
                  </a:lnTo>
                  <a:lnTo>
                    <a:pt x="160351" y="19594"/>
                  </a:lnTo>
                  <a:lnTo>
                    <a:pt x="161339" y="23050"/>
                  </a:lnTo>
                  <a:lnTo>
                    <a:pt x="161997" y="26942"/>
                  </a:lnTo>
                  <a:lnTo>
                    <a:pt x="162436" y="30330"/>
                  </a:lnTo>
                  <a:lnTo>
                    <a:pt x="162728" y="33383"/>
                  </a:lnTo>
                  <a:lnTo>
                    <a:pt x="162923" y="36212"/>
                  </a:lnTo>
                  <a:lnTo>
                    <a:pt x="163054" y="39685"/>
                  </a:lnTo>
                  <a:lnTo>
                    <a:pt x="163237" y="51364"/>
                  </a:lnTo>
                  <a:lnTo>
                    <a:pt x="163279" y="57467"/>
                  </a:lnTo>
                  <a:lnTo>
                    <a:pt x="162497" y="60999"/>
                  </a:lnTo>
                  <a:lnTo>
                    <a:pt x="161181" y="64941"/>
                  </a:lnTo>
                  <a:lnTo>
                    <a:pt x="159511" y="69157"/>
                  </a:lnTo>
                  <a:lnTo>
                    <a:pt x="158397" y="74348"/>
                  </a:lnTo>
                  <a:lnTo>
                    <a:pt x="157655" y="80191"/>
                  </a:lnTo>
                  <a:lnTo>
                    <a:pt x="157159" y="86467"/>
                  </a:lnTo>
                  <a:lnTo>
                    <a:pt x="156830" y="92238"/>
                  </a:lnTo>
                  <a:lnTo>
                    <a:pt x="156463" y="102885"/>
                  </a:lnTo>
                  <a:lnTo>
                    <a:pt x="155571" y="107946"/>
                  </a:lnTo>
                  <a:lnTo>
                    <a:pt x="154183" y="112908"/>
                  </a:lnTo>
                  <a:lnTo>
                    <a:pt x="152464" y="117803"/>
                  </a:lnTo>
                  <a:lnTo>
                    <a:pt x="150525" y="122655"/>
                  </a:lnTo>
                  <a:lnTo>
                    <a:pt x="148437" y="127476"/>
                  </a:lnTo>
                  <a:lnTo>
                    <a:pt x="146252" y="132278"/>
                  </a:lnTo>
                  <a:lnTo>
                    <a:pt x="144002" y="136273"/>
                  </a:lnTo>
                  <a:lnTo>
                    <a:pt x="141708" y="139730"/>
                  </a:lnTo>
                  <a:lnTo>
                    <a:pt x="139384" y="142829"/>
                  </a:lnTo>
                  <a:lnTo>
                    <a:pt x="137836" y="146482"/>
                  </a:lnTo>
                  <a:lnTo>
                    <a:pt x="136803" y="150505"/>
                  </a:lnTo>
                  <a:lnTo>
                    <a:pt x="136115" y="154774"/>
                  </a:lnTo>
                  <a:lnTo>
                    <a:pt x="134862" y="158414"/>
                  </a:lnTo>
                  <a:lnTo>
                    <a:pt x="133234" y="161635"/>
                  </a:lnTo>
                  <a:lnTo>
                    <a:pt x="130101" y="167330"/>
                  </a:lnTo>
                  <a:lnTo>
                    <a:pt x="128709" y="172506"/>
                  </a:lnTo>
                  <a:lnTo>
                    <a:pt x="127815" y="177388"/>
                  </a:lnTo>
                  <a:lnTo>
                    <a:pt x="127638" y="183056"/>
                  </a:lnTo>
                  <a:lnTo>
                    <a:pt x="127603" y="184411"/>
                  </a:lnTo>
                  <a:lnTo>
                    <a:pt x="132506" y="184678"/>
                  </a:lnTo>
                  <a:lnTo>
                    <a:pt x="134738" y="1847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SMARTPenAnnotation197"/>
            <p:cNvSpPr/>
            <p:nvPr/>
          </p:nvSpPr>
          <p:spPr>
            <a:xfrm>
              <a:off x="8258175" y="2786062"/>
              <a:ext cx="132406" cy="370348"/>
            </a:xfrm>
            <a:custGeom>
              <a:avLst/>
              <a:gdLst/>
              <a:ahLst/>
              <a:cxnLst/>
              <a:rect l="0" t="0" r="0" b="0"/>
              <a:pathLst>
                <a:path w="132406" h="370348">
                  <a:moveTo>
                    <a:pt x="0" y="0"/>
                  </a:moveTo>
                  <a:lnTo>
                    <a:pt x="6151" y="0"/>
                  </a:lnTo>
                  <a:lnTo>
                    <a:pt x="6481" y="794"/>
                  </a:lnTo>
                  <a:lnTo>
                    <a:pt x="6849" y="3792"/>
                  </a:lnTo>
                  <a:lnTo>
                    <a:pt x="7742" y="4910"/>
                  </a:lnTo>
                  <a:lnTo>
                    <a:pt x="9130" y="5654"/>
                  </a:lnTo>
                  <a:lnTo>
                    <a:pt x="10848" y="6151"/>
                  </a:lnTo>
                  <a:lnTo>
                    <a:pt x="13582" y="7276"/>
                  </a:lnTo>
                  <a:lnTo>
                    <a:pt x="16992" y="8819"/>
                  </a:lnTo>
                  <a:lnTo>
                    <a:pt x="20853" y="10642"/>
                  </a:lnTo>
                  <a:lnTo>
                    <a:pt x="24221" y="12651"/>
                  </a:lnTo>
                  <a:lnTo>
                    <a:pt x="27260" y="14784"/>
                  </a:lnTo>
                  <a:lnTo>
                    <a:pt x="30079" y="17000"/>
                  </a:lnTo>
                  <a:lnTo>
                    <a:pt x="33546" y="19271"/>
                  </a:lnTo>
                  <a:lnTo>
                    <a:pt x="37445" y="21578"/>
                  </a:lnTo>
                  <a:lnTo>
                    <a:pt x="41633" y="23911"/>
                  </a:lnTo>
                  <a:lnTo>
                    <a:pt x="45218" y="26259"/>
                  </a:lnTo>
                  <a:lnTo>
                    <a:pt x="48401" y="28619"/>
                  </a:lnTo>
                  <a:lnTo>
                    <a:pt x="51317" y="30985"/>
                  </a:lnTo>
                  <a:lnTo>
                    <a:pt x="54055" y="34151"/>
                  </a:lnTo>
                  <a:lnTo>
                    <a:pt x="56674" y="37848"/>
                  </a:lnTo>
                  <a:lnTo>
                    <a:pt x="59214" y="41901"/>
                  </a:lnTo>
                  <a:lnTo>
                    <a:pt x="62494" y="46190"/>
                  </a:lnTo>
                  <a:lnTo>
                    <a:pt x="66269" y="50637"/>
                  </a:lnTo>
                  <a:lnTo>
                    <a:pt x="70373" y="55189"/>
                  </a:lnTo>
                  <a:lnTo>
                    <a:pt x="79166" y="64481"/>
                  </a:lnTo>
                  <a:lnTo>
                    <a:pt x="83734" y="69181"/>
                  </a:lnTo>
                  <a:lnTo>
                    <a:pt x="87572" y="73902"/>
                  </a:lnTo>
                  <a:lnTo>
                    <a:pt x="90926" y="78637"/>
                  </a:lnTo>
                  <a:lnTo>
                    <a:pt x="101553" y="95002"/>
                  </a:lnTo>
                  <a:lnTo>
                    <a:pt x="105802" y="101435"/>
                  </a:lnTo>
                  <a:lnTo>
                    <a:pt x="109428" y="108104"/>
                  </a:lnTo>
                  <a:lnTo>
                    <a:pt x="112639" y="114932"/>
                  </a:lnTo>
                  <a:lnTo>
                    <a:pt x="115574" y="121865"/>
                  </a:lnTo>
                  <a:lnTo>
                    <a:pt x="118324" y="128868"/>
                  </a:lnTo>
                  <a:lnTo>
                    <a:pt x="123496" y="143000"/>
                  </a:lnTo>
                  <a:lnTo>
                    <a:pt x="125193" y="150102"/>
                  </a:lnTo>
                  <a:lnTo>
                    <a:pt x="126325" y="157218"/>
                  </a:lnTo>
                  <a:lnTo>
                    <a:pt x="127079" y="164343"/>
                  </a:lnTo>
                  <a:lnTo>
                    <a:pt x="128375" y="171475"/>
                  </a:lnTo>
                  <a:lnTo>
                    <a:pt x="130033" y="178610"/>
                  </a:lnTo>
                  <a:lnTo>
                    <a:pt x="131933" y="185748"/>
                  </a:lnTo>
                  <a:lnTo>
                    <a:pt x="132405" y="192889"/>
                  </a:lnTo>
                  <a:lnTo>
                    <a:pt x="131926" y="200030"/>
                  </a:lnTo>
                  <a:lnTo>
                    <a:pt x="130813" y="207172"/>
                  </a:lnTo>
                  <a:lnTo>
                    <a:pt x="130071" y="214315"/>
                  </a:lnTo>
                  <a:lnTo>
                    <a:pt x="129577" y="221458"/>
                  </a:lnTo>
                  <a:lnTo>
                    <a:pt x="129247" y="228601"/>
                  </a:lnTo>
                  <a:lnTo>
                    <a:pt x="128233" y="235744"/>
                  </a:lnTo>
                  <a:lnTo>
                    <a:pt x="126764" y="242888"/>
                  </a:lnTo>
                  <a:lnTo>
                    <a:pt x="124990" y="250031"/>
                  </a:lnTo>
                  <a:lnTo>
                    <a:pt x="122220" y="257175"/>
                  </a:lnTo>
                  <a:lnTo>
                    <a:pt x="118786" y="264319"/>
                  </a:lnTo>
                  <a:lnTo>
                    <a:pt x="114910" y="271463"/>
                  </a:lnTo>
                  <a:lnTo>
                    <a:pt x="111531" y="278606"/>
                  </a:lnTo>
                  <a:lnTo>
                    <a:pt x="108486" y="285750"/>
                  </a:lnTo>
                  <a:lnTo>
                    <a:pt x="105661" y="292894"/>
                  </a:lnTo>
                  <a:lnTo>
                    <a:pt x="102190" y="299244"/>
                  </a:lnTo>
                  <a:lnTo>
                    <a:pt x="98290" y="305065"/>
                  </a:lnTo>
                  <a:lnTo>
                    <a:pt x="94102" y="310533"/>
                  </a:lnTo>
                  <a:lnTo>
                    <a:pt x="90516" y="315766"/>
                  </a:lnTo>
                  <a:lnTo>
                    <a:pt x="87331" y="320841"/>
                  </a:lnTo>
                  <a:lnTo>
                    <a:pt x="84414" y="325813"/>
                  </a:lnTo>
                  <a:lnTo>
                    <a:pt x="81676" y="330715"/>
                  </a:lnTo>
                  <a:lnTo>
                    <a:pt x="76517" y="340395"/>
                  </a:lnTo>
                  <a:lnTo>
                    <a:pt x="74030" y="344405"/>
                  </a:lnTo>
                  <a:lnTo>
                    <a:pt x="71578" y="347872"/>
                  </a:lnTo>
                  <a:lnTo>
                    <a:pt x="69150" y="350977"/>
                  </a:lnTo>
                  <a:lnTo>
                    <a:pt x="66451" y="356544"/>
                  </a:lnTo>
                  <a:lnTo>
                    <a:pt x="65732" y="359140"/>
                  </a:lnTo>
                  <a:lnTo>
                    <a:pt x="64459" y="360870"/>
                  </a:lnTo>
                  <a:lnTo>
                    <a:pt x="62816" y="362024"/>
                  </a:lnTo>
                  <a:lnTo>
                    <a:pt x="60928" y="362793"/>
                  </a:lnTo>
                  <a:lnTo>
                    <a:pt x="59668" y="364099"/>
                  </a:lnTo>
                  <a:lnTo>
                    <a:pt x="58829" y="365764"/>
                  </a:lnTo>
                  <a:lnTo>
                    <a:pt x="57482" y="370347"/>
                  </a:lnTo>
                  <a:lnTo>
                    <a:pt x="57371" y="369929"/>
                  </a:lnTo>
                  <a:lnTo>
                    <a:pt x="57150" y="36433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SMARTPenAnnotation198"/>
            <p:cNvSpPr/>
            <p:nvPr/>
          </p:nvSpPr>
          <p:spPr>
            <a:xfrm>
              <a:off x="8501062" y="2914737"/>
              <a:ext cx="142876" cy="21345"/>
            </a:xfrm>
            <a:custGeom>
              <a:avLst/>
              <a:gdLst/>
              <a:ahLst/>
              <a:cxnLst/>
              <a:rect l="0" t="0" r="0" b="0"/>
              <a:pathLst>
                <a:path w="142876" h="21345">
                  <a:moveTo>
                    <a:pt x="0" y="21344"/>
                  </a:moveTo>
                  <a:lnTo>
                    <a:pt x="3793" y="17552"/>
                  </a:lnTo>
                  <a:lnTo>
                    <a:pt x="4116" y="16434"/>
                  </a:lnTo>
                  <a:lnTo>
                    <a:pt x="3538" y="15689"/>
                  </a:lnTo>
                  <a:lnTo>
                    <a:pt x="2359" y="15193"/>
                  </a:lnTo>
                  <a:lnTo>
                    <a:pt x="2366" y="14862"/>
                  </a:lnTo>
                  <a:lnTo>
                    <a:pt x="3165" y="14641"/>
                  </a:lnTo>
                  <a:lnTo>
                    <a:pt x="4491" y="14494"/>
                  </a:lnTo>
                  <a:lnTo>
                    <a:pt x="5375" y="13602"/>
                  </a:lnTo>
                  <a:lnTo>
                    <a:pt x="5965" y="12214"/>
                  </a:lnTo>
                  <a:lnTo>
                    <a:pt x="6358" y="10495"/>
                  </a:lnTo>
                  <a:lnTo>
                    <a:pt x="7414" y="9349"/>
                  </a:lnTo>
                  <a:lnTo>
                    <a:pt x="8911" y="8584"/>
                  </a:lnTo>
                  <a:lnTo>
                    <a:pt x="10703" y="8075"/>
                  </a:lnTo>
                  <a:lnTo>
                    <a:pt x="14811" y="7509"/>
                  </a:lnTo>
                  <a:lnTo>
                    <a:pt x="17018" y="7358"/>
                  </a:lnTo>
                  <a:lnTo>
                    <a:pt x="20077" y="7257"/>
                  </a:lnTo>
                  <a:lnTo>
                    <a:pt x="37137" y="7083"/>
                  </a:lnTo>
                  <a:lnTo>
                    <a:pt x="62246" y="7059"/>
                  </a:lnTo>
                  <a:lnTo>
                    <a:pt x="66897" y="6264"/>
                  </a:lnTo>
                  <a:lnTo>
                    <a:pt x="71586" y="4941"/>
                  </a:lnTo>
                  <a:lnTo>
                    <a:pt x="76299" y="3265"/>
                  </a:lnTo>
                  <a:lnTo>
                    <a:pt x="81028" y="2147"/>
                  </a:lnTo>
                  <a:lnTo>
                    <a:pt x="85768" y="1402"/>
                  </a:lnTo>
                  <a:lnTo>
                    <a:pt x="90517" y="906"/>
                  </a:lnTo>
                  <a:lnTo>
                    <a:pt x="95269" y="575"/>
                  </a:lnTo>
                  <a:lnTo>
                    <a:pt x="100026" y="354"/>
                  </a:lnTo>
                  <a:lnTo>
                    <a:pt x="112187" y="43"/>
                  </a:lnTo>
                  <a:lnTo>
                    <a:pt x="115272" y="0"/>
                  </a:lnTo>
                  <a:lnTo>
                    <a:pt x="118123" y="764"/>
                  </a:lnTo>
                  <a:lnTo>
                    <a:pt x="120817" y="2068"/>
                  </a:lnTo>
                  <a:lnTo>
                    <a:pt x="123408" y="3731"/>
                  </a:lnTo>
                  <a:lnTo>
                    <a:pt x="125928" y="4839"/>
                  </a:lnTo>
                  <a:lnTo>
                    <a:pt x="128401" y="5578"/>
                  </a:lnTo>
                  <a:lnTo>
                    <a:pt x="134283" y="6764"/>
                  </a:lnTo>
                  <a:lnTo>
                    <a:pt x="137205" y="6927"/>
                  </a:lnTo>
                  <a:lnTo>
                    <a:pt x="142875" y="705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SMARTPenAnnotation199"/>
            <p:cNvSpPr/>
            <p:nvPr/>
          </p:nvSpPr>
          <p:spPr>
            <a:xfrm>
              <a:off x="8509199" y="2986087"/>
              <a:ext cx="120452" cy="14288"/>
            </a:xfrm>
            <a:custGeom>
              <a:avLst/>
              <a:gdLst/>
              <a:ahLst/>
              <a:cxnLst/>
              <a:rect l="0" t="0" r="0" b="0"/>
              <a:pathLst>
                <a:path w="120452" h="14288">
                  <a:moveTo>
                    <a:pt x="6151" y="0"/>
                  </a:moveTo>
                  <a:lnTo>
                    <a:pt x="2358" y="0"/>
                  </a:lnTo>
                  <a:lnTo>
                    <a:pt x="1241" y="794"/>
                  </a:lnTo>
                  <a:lnTo>
                    <a:pt x="497" y="2117"/>
                  </a:lnTo>
                  <a:lnTo>
                    <a:pt x="0" y="3792"/>
                  </a:lnTo>
                  <a:lnTo>
                    <a:pt x="463" y="4910"/>
                  </a:lnTo>
                  <a:lnTo>
                    <a:pt x="1566" y="5654"/>
                  </a:lnTo>
                  <a:lnTo>
                    <a:pt x="5244" y="6850"/>
                  </a:lnTo>
                  <a:lnTo>
                    <a:pt x="6340" y="7741"/>
                  </a:lnTo>
                  <a:lnTo>
                    <a:pt x="7865" y="9130"/>
                  </a:lnTo>
                  <a:lnTo>
                    <a:pt x="12221" y="13269"/>
                  </a:lnTo>
                  <a:lnTo>
                    <a:pt x="13373" y="13608"/>
                  </a:lnTo>
                  <a:lnTo>
                    <a:pt x="16769" y="13986"/>
                  </a:lnTo>
                  <a:lnTo>
                    <a:pt x="18785" y="14086"/>
                  </a:lnTo>
                  <a:lnTo>
                    <a:pt x="23143" y="14198"/>
                  </a:lnTo>
                  <a:lnTo>
                    <a:pt x="75246" y="14287"/>
                  </a:lnTo>
                  <a:lnTo>
                    <a:pt x="79996" y="13493"/>
                  </a:lnTo>
                  <a:lnTo>
                    <a:pt x="84749" y="12171"/>
                  </a:lnTo>
                  <a:lnTo>
                    <a:pt x="89506" y="10495"/>
                  </a:lnTo>
                  <a:lnTo>
                    <a:pt x="94265" y="9378"/>
                  </a:lnTo>
                  <a:lnTo>
                    <a:pt x="99025" y="8633"/>
                  </a:lnTo>
                  <a:lnTo>
                    <a:pt x="103786" y="8137"/>
                  </a:lnTo>
                  <a:lnTo>
                    <a:pt x="107753" y="7806"/>
                  </a:lnTo>
                  <a:lnTo>
                    <a:pt x="111192" y="7585"/>
                  </a:lnTo>
                  <a:lnTo>
                    <a:pt x="120451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SMARTPenAnnotation200"/>
            <p:cNvSpPr/>
            <p:nvPr/>
          </p:nvSpPr>
          <p:spPr>
            <a:xfrm>
              <a:off x="8715375" y="2843221"/>
              <a:ext cx="185585" cy="235736"/>
            </a:xfrm>
            <a:custGeom>
              <a:avLst/>
              <a:gdLst/>
              <a:ahLst/>
              <a:cxnLst/>
              <a:rect l="0" t="0" r="0" b="0"/>
              <a:pathLst>
                <a:path w="185585" h="235736">
                  <a:moveTo>
                    <a:pt x="35718" y="35710"/>
                  </a:moveTo>
                  <a:lnTo>
                    <a:pt x="35718" y="22502"/>
                  </a:lnTo>
                  <a:lnTo>
                    <a:pt x="41372" y="15910"/>
                  </a:lnTo>
                  <a:lnTo>
                    <a:pt x="41870" y="15366"/>
                  </a:lnTo>
                  <a:lnTo>
                    <a:pt x="42421" y="12645"/>
                  </a:lnTo>
                  <a:lnTo>
                    <a:pt x="42568" y="10809"/>
                  </a:lnTo>
                  <a:lnTo>
                    <a:pt x="43460" y="9584"/>
                  </a:lnTo>
                  <a:lnTo>
                    <a:pt x="44849" y="8768"/>
                  </a:lnTo>
                  <a:lnTo>
                    <a:pt x="49301" y="7067"/>
                  </a:lnTo>
                  <a:lnTo>
                    <a:pt x="56572" y="3665"/>
                  </a:lnTo>
                  <a:lnTo>
                    <a:pt x="60734" y="2440"/>
                  </a:lnTo>
                  <a:lnTo>
                    <a:pt x="65095" y="1624"/>
                  </a:lnTo>
                  <a:lnTo>
                    <a:pt x="69590" y="1079"/>
                  </a:lnTo>
                  <a:lnTo>
                    <a:pt x="73381" y="717"/>
                  </a:lnTo>
                  <a:lnTo>
                    <a:pt x="76702" y="475"/>
                  </a:lnTo>
                  <a:lnTo>
                    <a:pt x="79709" y="314"/>
                  </a:lnTo>
                  <a:lnTo>
                    <a:pt x="89401" y="134"/>
                  </a:lnTo>
                  <a:lnTo>
                    <a:pt x="116059" y="0"/>
                  </a:lnTo>
                  <a:lnTo>
                    <a:pt x="118648" y="790"/>
                  </a:lnTo>
                  <a:lnTo>
                    <a:pt x="123641" y="3786"/>
                  </a:lnTo>
                  <a:lnTo>
                    <a:pt x="126877" y="5696"/>
                  </a:lnTo>
                  <a:lnTo>
                    <a:pt x="130623" y="7763"/>
                  </a:lnTo>
                  <a:lnTo>
                    <a:pt x="134706" y="9935"/>
                  </a:lnTo>
                  <a:lnTo>
                    <a:pt x="138223" y="11383"/>
                  </a:lnTo>
                  <a:lnTo>
                    <a:pt x="141361" y="12348"/>
                  </a:lnTo>
                  <a:lnTo>
                    <a:pt x="144247" y="12992"/>
                  </a:lnTo>
                  <a:lnTo>
                    <a:pt x="146170" y="15008"/>
                  </a:lnTo>
                  <a:lnTo>
                    <a:pt x="147453" y="17940"/>
                  </a:lnTo>
                  <a:lnTo>
                    <a:pt x="148879" y="24637"/>
                  </a:lnTo>
                  <a:lnTo>
                    <a:pt x="149511" y="30260"/>
                  </a:lnTo>
                  <a:lnTo>
                    <a:pt x="148887" y="32870"/>
                  </a:lnTo>
                  <a:lnTo>
                    <a:pt x="146076" y="37887"/>
                  </a:lnTo>
                  <a:lnTo>
                    <a:pt x="144298" y="44880"/>
                  </a:lnTo>
                  <a:lnTo>
                    <a:pt x="143823" y="48967"/>
                  </a:lnTo>
                  <a:lnTo>
                    <a:pt x="141920" y="52485"/>
                  </a:lnTo>
                  <a:lnTo>
                    <a:pt x="139063" y="55625"/>
                  </a:lnTo>
                  <a:lnTo>
                    <a:pt x="135571" y="58511"/>
                  </a:lnTo>
                  <a:lnTo>
                    <a:pt x="132450" y="61230"/>
                  </a:lnTo>
                  <a:lnTo>
                    <a:pt x="126864" y="66367"/>
                  </a:lnTo>
                  <a:lnTo>
                    <a:pt x="123469" y="68848"/>
                  </a:lnTo>
                  <a:lnTo>
                    <a:pt x="119619" y="71296"/>
                  </a:lnTo>
                  <a:lnTo>
                    <a:pt x="115465" y="73721"/>
                  </a:lnTo>
                  <a:lnTo>
                    <a:pt x="111901" y="76132"/>
                  </a:lnTo>
                  <a:lnTo>
                    <a:pt x="108732" y="78533"/>
                  </a:lnTo>
                  <a:lnTo>
                    <a:pt x="103094" y="83317"/>
                  </a:lnTo>
                  <a:lnTo>
                    <a:pt x="97942" y="88089"/>
                  </a:lnTo>
                  <a:lnTo>
                    <a:pt x="94372" y="91446"/>
                  </a:lnTo>
                  <a:lnTo>
                    <a:pt x="93871" y="92711"/>
                  </a:lnTo>
                  <a:lnTo>
                    <a:pt x="93000" y="98887"/>
                  </a:lnTo>
                  <a:lnTo>
                    <a:pt x="95044" y="101624"/>
                  </a:lnTo>
                  <a:lnTo>
                    <a:pt x="96700" y="103465"/>
                  </a:lnTo>
                  <a:lnTo>
                    <a:pt x="98597" y="104692"/>
                  </a:lnTo>
                  <a:lnTo>
                    <a:pt x="102823" y="106056"/>
                  </a:lnTo>
                  <a:lnTo>
                    <a:pt x="107346" y="106662"/>
                  </a:lnTo>
                  <a:lnTo>
                    <a:pt x="112797" y="106932"/>
                  </a:lnTo>
                  <a:lnTo>
                    <a:pt x="120511" y="107052"/>
                  </a:lnTo>
                  <a:lnTo>
                    <a:pt x="124790" y="107877"/>
                  </a:lnTo>
                  <a:lnTo>
                    <a:pt x="129231" y="109221"/>
                  </a:lnTo>
                  <a:lnTo>
                    <a:pt x="133779" y="110911"/>
                  </a:lnTo>
                  <a:lnTo>
                    <a:pt x="138398" y="112038"/>
                  </a:lnTo>
                  <a:lnTo>
                    <a:pt x="143065" y="112789"/>
                  </a:lnTo>
                  <a:lnTo>
                    <a:pt x="147764" y="113290"/>
                  </a:lnTo>
                  <a:lnTo>
                    <a:pt x="151691" y="114417"/>
                  </a:lnTo>
                  <a:lnTo>
                    <a:pt x="155102" y="115963"/>
                  </a:lnTo>
                  <a:lnTo>
                    <a:pt x="158170" y="117787"/>
                  </a:lnTo>
                  <a:lnTo>
                    <a:pt x="161803" y="119796"/>
                  </a:lnTo>
                  <a:lnTo>
                    <a:pt x="170073" y="124146"/>
                  </a:lnTo>
                  <a:lnTo>
                    <a:pt x="173707" y="126417"/>
                  </a:lnTo>
                  <a:lnTo>
                    <a:pt x="176924" y="128725"/>
                  </a:lnTo>
                  <a:lnTo>
                    <a:pt x="179861" y="131057"/>
                  </a:lnTo>
                  <a:lnTo>
                    <a:pt x="181819" y="133406"/>
                  </a:lnTo>
                  <a:lnTo>
                    <a:pt x="183126" y="135766"/>
                  </a:lnTo>
                  <a:lnTo>
                    <a:pt x="183996" y="138133"/>
                  </a:lnTo>
                  <a:lnTo>
                    <a:pt x="184963" y="144996"/>
                  </a:lnTo>
                  <a:lnTo>
                    <a:pt x="185222" y="149048"/>
                  </a:lnTo>
                  <a:lnTo>
                    <a:pt x="185508" y="155668"/>
                  </a:lnTo>
                  <a:lnTo>
                    <a:pt x="185584" y="158544"/>
                  </a:lnTo>
                  <a:lnTo>
                    <a:pt x="184842" y="162049"/>
                  </a:lnTo>
                  <a:lnTo>
                    <a:pt x="183553" y="165974"/>
                  </a:lnTo>
                  <a:lnTo>
                    <a:pt x="181899" y="170178"/>
                  </a:lnTo>
                  <a:lnTo>
                    <a:pt x="179209" y="173774"/>
                  </a:lnTo>
                  <a:lnTo>
                    <a:pt x="175830" y="176965"/>
                  </a:lnTo>
                  <a:lnTo>
                    <a:pt x="171988" y="179886"/>
                  </a:lnTo>
                  <a:lnTo>
                    <a:pt x="168633" y="182627"/>
                  </a:lnTo>
                  <a:lnTo>
                    <a:pt x="165603" y="185249"/>
                  </a:lnTo>
                  <a:lnTo>
                    <a:pt x="162790" y="187790"/>
                  </a:lnTo>
                  <a:lnTo>
                    <a:pt x="155430" y="194847"/>
                  </a:lnTo>
                  <a:lnTo>
                    <a:pt x="151245" y="198951"/>
                  </a:lnTo>
                  <a:lnTo>
                    <a:pt x="146073" y="202481"/>
                  </a:lnTo>
                  <a:lnTo>
                    <a:pt x="140244" y="205628"/>
                  </a:lnTo>
                  <a:lnTo>
                    <a:pt x="128212" y="211241"/>
                  </a:lnTo>
                  <a:lnTo>
                    <a:pt x="117572" y="216382"/>
                  </a:lnTo>
                  <a:lnTo>
                    <a:pt x="111719" y="218864"/>
                  </a:lnTo>
                  <a:lnTo>
                    <a:pt x="105435" y="221313"/>
                  </a:lnTo>
                  <a:lnTo>
                    <a:pt x="98866" y="223739"/>
                  </a:lnTo>
                  <a:lnTo>
                    <a:pt x="92898" y="225356"/>
                  </a:lnTo>
                  <a:lnTo>
                    <a:pt x="87331" y="226435"/>
                  </a:lnTo>
                  <a:lnTo>
                    <a:pt x="82033" y="227153"/>
                  </a:lnTo>
                  <a:lnTo>
                    <a:pt x="76120" y="228426"/>
                  </a:lnTo>
                  <a:lnTo>
                    <a:pt x="69797" y="230069"/>
                  </a:lnTo>
                  <a:lnTo>
                    <a:pt x="63200" y="231957"/>
                  </a:lnTo>
                  <a:lnTo>
                    <a:pt x="57214" y="233216"/>
                  </a:lnTo>
                  <a:lnTo>
                    <a:pt x="51637" y="234056"/>
                  </a:lnTo>
                  <a:lnTo>
                    <a:pt x="46331" y="234615"/>
                  </a:lnTo>
                  <a:lnTo>
                    <a:pt x="41999" y="234989"/>
                  </a:lnTo>
                  <a:lnTo>
                    <a:pt x="38319" y="235237"/>
                  </a:lnTo>
                  <a:lnTo>
                    <a:pt x="32111" y="235514"/>
                  </a:lnTo>
                  <a:lnTo>
                    <a:pt x="26706" y="235637"/>
                  </a:lnTo>
                  <a:lnTo>
                    <a:pt x="0" y="23573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SMARTPenAnnotation201"/>
            <p:cNvSpPr/>
            <p:nvPr/>
          </p:nvSpPr>
          <p:spPr>
            <a:xfrm>
              <a:off x="6700848" y="3421856"/>
              <a:ext cx="171440" cy="85726"/>
            </a:xfrm>
            <a:custGeom>
              <a:avLst/>
              <a:gdLst/>
              <a:ahLst/>
              <a:cxnLst/>
              <a:rect l="0" t="0" r="0" b="0"/>
              <a:pathLst>
                <a:path w="171440" h="85726">
                  <a:moveTo>
                    <a:pt x="42852" y="0"/>
                  </a:moveTo>
                  <a:lnTo>
                    <a:pt x="42852" y="10642"/>
                  </a:lnTo>
                  <a:lnTo>
                    <a:pt x="42058" y="13444"/>
                  </a:lnTo>
                  <a:lnTo>
                    <a:pt x="40735" y="16900"/>
                  </a:lnTo>
                  <a:lnTo>
                    <a:pt x="39059" y="20792"/>
                  </a:lnTo>
                  <a:lnTo>
                    <a:pt x="37148" y="24180"/>
                  </a:lnTo>
                  <a:lnTo>
                    <a:pt x="35081" y="27233"/>
                  </a:lnTo>
                  <a:lnTo>
                    <a:pt x="32909" y="30061"/>
                  </a:lnTo>
                  <a:lnTo>
                    <a:pt x="31461" y="33534"/>
                  </a:lnTo>
                  <a:lnTo>
                    <a:pt x="30495" y="37437"/>
                  </a:lnTo>
                  <a:lnTo>
                    <a:pt x="29851" y="41627"/>
                  </a:lnTo>
                  <a:lnTo>
                    <a:pt x="28628" y="45214"/>
                  </a:lnTo>
                  <a:lnTo>
                    <a:pt x="27020" y="48399"/>
                  </a:lnTo>
                  <a:lnTo>
                    <a:pt x="25153" y="51316"/>
                  </a:lnTo>
                  <a:lnTo>
                    <a:pt x="23115" y="54848"/>
                  </a:lnTo>
                  <a:lnTo>
                    <a:pt x="18734" y="63006"/>
                  </a:lnTo>
                  <a:lnTo>
                    <a:pt x="16455" y="66610"/>
                  </a:lnTo>
                  <a:lnTo>
                    <a:pt x="14141" y="69807"/>
                  </a:lnTo>
                  <a:lnTo>
                    <a:pt x="11805" y="72732"/>
                  </a:lnTo>
                  <a:lnTo>
                    <a:pt x="9454" y="75475"/>
                  </a:lnTo>
                  <a:lnTo>
                    <a:pt x="7092" y="78098"/>
                  </a:lnTo>
                  <a:lnTo>
                    <a:pt x="14" y="85698"/>
                  </a:lnTo>
                  <a:lnTo>
                    <a:pt x="0" y="85713"/>
                  </a:lnTo>
                  <a:lnTo>
                    <a:pt x="159202" y="85725"/>
                  </a:lnTo>
                  <a:lnTo>
                    <a:pt x="161694" y="84931"/>
                  </a:lnTo>
                  <a:lnTo>
                    <a:pt x="164148" y="83608"/>
                  </a:lnTo>
                  <a:lnTo>
                    <a:pt x="171439" y="785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SMARTPenAnnotation202"/>
            <p:cNvSpPr/>
            <p:nvPr/>
          </p:nvSpPr>
          <p:spPr>
            <a:xfrm>
              <a:off x="6850856" y="3386137"/>
              <a:ext cx="14288" cy="271464"/>
            </a:xfrm>
            <a:custGeom>
              <a:avLst/>
              <a:gdLst/>
              <a:ahLst/>
              <a:cxnLst/>
              <a:rect l="0" t="0" r="0" b="0"/>
              <a:pathLst>
                <a:path w="14288" h="271464">
                  <a:moveTo>
                    <a:pt x="7144" y="0"/>
                  </a:moveTo>
                  <a:lnTo>
                    <a:pt x="7144" y="20792"/>
                  </a:lnTo>
                  <a:lnTo>
                    <a:pt x="6350" y="24974"/>
                  </a:lnTo>
                  <a:lnTo>
                    <a:pt x="5027" y="29349"/>
                  </a:lnTo>
                  <a:lnTo>
                    <a:pt x="3351" y="33854"/>
                  </a:lnTo>
                  <a:lnTo>
                    <a:pt x="2234" y="39238"/>
                  </a:lnTo>
                  <a:lnTo>
                    <a:pt x="1490" y="45209"/>
                  </a:lnTo>
                  <a:lnTo>
                    <a:pt x="993" y="51570"/>
                  </a:lnTo>
                  <a:lnTo>
                    <a:pt x="662" y="58193"/>
                  </a:lnTo>
                  <a:lnTo>
                    <a:pt x="294" y="71901"/>
                  </a:lnTo>
                  <a:lnTo>
                    <a:pt x="0" y="221664"/>
                  </a:lnTo>
                  <a:lnTo>
                    <a:pt x="794" y="227150"/>
                  </a:lnTo>
                  <a:lnTo>
                    <a:pt x="2117" y="231603"/>
                  </a:lnTo>
                  <a:lnTo>
                    <a:pt x="3793" y="235364"/>
                  </a:lnTo>
                  <a:lnTo>
                    <a:pt x="4910" y="239459"/>
                  </a:lnTo>
                  <a:lnTo>
                    <a:pt x="5654" y="243777"/>
                  </a:lnTo>
                  <a:lnTo>
                    <a:pt x="6151" y="248243"/>
                  </a:lnTo>
                  <a:lnTo>
                    <a:pt x="6482" y="252014"/>
                  </a:lnTo>
                  <a:lnTo>
                    <a:pt x="6850" y="258321"/>
                  </a:lnTo>
                  <a:lnTo>
                    <a:pt x="7741" y="260320"/>
                  </a:lnTo>
                  <a:lnTo>
                    <a:pt x="9129" y="261653"/>
                  </a:lnTo>
                  <a:lnTo>
                    <a:pt x="10849" y="262541"/>
                  </a:lnTo>
                  <a:lnTo>
                    <a:pt x="11995" y="263928"/>
                  </a:lnTo>
                  <a:lnTo>
                    <a:pt x="12759" y="265645"/>
                  </a:lnTo>
                  <a:lnTo>
                    <a:pt x="14287" y="27146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SMARTPenAnnotation203"/>
            <p:cNvSpPr/>
            <p:nvPr/>
          </p:nvSpPr>
          <p:spPr>
            <a:xfrm>
              <a:off x="6986587" y="3464718"/>
              <a:ext cx="171451" cy="157164"/>
            </a:xfrm>
            <a:custGeom>
              <a:avLst/>
              <a:gdLst/>
              <a:ahLst/>
              <a:cxnLst/>
              <a:rect l="0" t="0" r="0" b="0"/>
              <a:pathLst>
                <a:path w="171451" h="157164">
                  <a:moveTo>
                    <a:pt x="0" y="0"/>
                  </a:moveTo>
                  <a:lnTo>
                    <a:pt x="3793" y="0"/>
                  </a:lnTo>
                  <a:lnTo>
                    <a:pt x="5704" y="794"/>
                  </a:lnTo>
                  <a:lnTo>
                    <a:pt x="9943" y="3793"/>
                  </a:lnTo>
                  <a:lnTo>
                    <a:pt x="13001" y="6151"/>
                  </a:lnTo>
                  <a:lnTo>
                    <a:pt x="17949" y="8819"/>
                  </a:lnTo>
                  <a:lnTo>
                    <a:pt x="21490" y="10642"/>
                  </a:lnTo>
                  <a:lnTo>
                    <a:pt x="24646" y="12651"/>
                  </a:lnTo>
                  <a:lnTo>
                    <a:pt x="27543" y="14784"/>
                  </a:lnTo>
                  <a:lnTo>
                    <a:pt x="30269" y="17000"/>
                  </a:lnTo>
                  <a:lnTo>
                    <a:pt x="33673" y="20065"/>
                  </a:lnTo>
                  <a:lnTo>
                    <a:pt x="41688" y="27703"/>
                  </a:lnTo>
                  <a:lnTo>
                    <a:pt x="51334" y="37136"/>
                  </a:lnTo>
                  <a:lnTo>
                    <a:pt x="55654" y="40633"/>
                  </a:lnTo>
                  <a:lnTo>
                    <a:pt x="60916" y="44551"/>
                  </a:lnTo>
                  <a:lnTo>
                    <a:pt x="66804" y="48751"/>
                  </a:lnTo>
                  <a:lnTo>
                    <a:pt x="71524" y="52344"/>
                  </a:lnTo>
                  <a:lnTo>
                    <a:pt x="75464" y="55534"/>
                  </a:lnTo>
                  <a:lnTo>
                    <a:pt x="78884" y="58454"/>
                  </a:lnTo>
                  <a:lnTo>
                    <a:pt x="82752" y="61988"/>
                  </a:lnTo>
                  <a:lnTo>
                    <a:pt x="91283" y="70148"/>
                  </a:lnTo>
                  <a:lnTo>
                    <a:pt x="105011" y="83668"/>
                  </a:lnTo>
                  <a:lnTo>
                    <a:pt x="108901" y="88322"/>
                  </a:lnTo>
                  <a:lnTo>
                    <a:pt x="112288" y="93013"/>
                  </a:lnTo>
                  <a:lnTo>
                    <a:pt x="115340" y="97727"/>
                  </a:lnTo>
                  <a:lnTo>
                    <a:pt x="118168" y="101664"/>
                  </a:lnTo>
                  <a:lnTo>
                    <a:pt x="120848" y="105083"/>
                  </a:lnTo>
                  <a:lnTo>
                    <a:pt x="123427" y="108155"/>
                  </a:lnTo>
                  <a:lnTo>
                    <a:pt x="126735" y="111791"/>
                  </a:lnTo>
                  <a:lnTo>
                    <a:pt x="134644" y="120064"/>
                  </a:lnTo>
                  <a:lnTo>
                    <a:pt x="171450" y="15716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SMARTPenAnnotation204"/>
            <p:cNvSpPr/>
            <p:nvPr/>
          </p:nvSpPr>
          <p:spPr>
            <a:xfrm>
              <a:off x="7043737" y="3450431"/>
              <a:ext cx="107157" cy="164307"/>
            </a:xfrm>
            <a:custGeom>
              <a:avLst/>
              <a:gdLst/>
              <a:ahLst/>
              <a:cxnLst/>
              <a:rect l="0" t="0" r="0" b="0"/>
              <a:pathLst>
                <a:path w="107157" h="164307">
                  <a:moveTo>
                    <a:pt x="107156" y="0"/>
                  </a:moveTo>
                  <a:lnTo>
                    <a:pt x="107156" y="3792"/>
                  </a:lnTo>
                  <a:lnTo>
                    <a:pt x="106363" y="4909"/>
                  </a:lnTo>
                  <a:lnTo>
                    <a:pt x="105040" y="5654"/>
                  </a:lnTo>
                  <a:lnTo>
                    <a:pt x="103363" y="6151"/>
                  </a:lnTo>
                  <a:lnTo>
                    <a:pt x="102246" y="7275"/>
                  </a:lnTo>
                  <a:lnTo>
                    <a:pt x="101502" y="8819"/>
                  </a:lnTo>
                  <a:lnTo>
                    <a:pt x="101005" y="10642"/>
                  </a:lnTo>
                  <a:lnTo>
                    <a:pt x="99087" y="13444"/>
                  </a:lnTo>
                  <a:lnTo>
                    <a:pt x="96220" y="16900"/>
                  </a:lnTo>
                  <a:lnTo>
                    <a:pt x="92722" y="20792"/>
                  </a:lnTo>
                  <a:lnTo>
                    <a:pt x="89596" y="24974"/>
                  </a:lnTo>
                  <a:lnTo>
                    <a:pt x="86718" y="29349"/>
                  </a:lnTo>
                  <a:lnTo>
                    <a:pt x="84006" y="33853"/>
                  </a:lnTo>
                  <a:lnTo>
                    <a:pt x="81404" y="38444"/>
                  </a:lnTo>
                  <a:lnTo>
                    <a:pt x="76396" y="47778"/>
                  </a:lnTo>
                  <a:lnTo>
                    <a:pt x="73156" y="52489"/>
                  </a:lnTo>
                  <a:lnTo>
                    <a:pt x="69408" y="57218"/>
                  </a:lnTo>
                  <a:lnTo>
                    <a:pt x="65322" y="61958"/>
                  </a:lnTo>
                  <a:lnTo>
                    <a:pt x="61805" y="66705"/>
                  </a:lnTo>
                  <a:lnTo>
                    <a:pt x="58665" y="71457"/>
                  </a:lnTo>
                  <a:lnTo>
                    <a:pt x="55780" y="76213"/>
                  </a:lnTo>
                  <a:lnTo>
                    <a:pt x="48339" y="87847"/>
                  </a:lnTo>
                  <a:lnTo>
                    <a:pt x="44132" y="94284"/>
                  </a:lnTo>
                  <a:lnTo>
                    <a:pt x="40534" y="100162"/>
                  </a:lnTo>
                  <a:lnTo>
                    <a:pt x="37342" y="105668"/>
                  </a:lnTo>
                  <a:lnTo>
                    <a:pt x="34419" y="110927"/>
                  </a:lnTo>
                  <a:lnTo>
                    <a:pt x="30883" y="116020"/>
                  </a:lnTo>
                  <a:lnTo>
                    <a:pt x="26939" y="121003"/>
                  </a:lnTo>
                  <a:lnTo>
                    <a:pt x="22723" y="125912"/>
                  </a:lnTo>
                  <a:lnTo>
                    <a:pt x="19911" y="129979"/>
                  </a:lnTo>
                  <a:lnTo>
                    <a:pt x="18036" y="133484"/>
                  </a:lnTo>
                  <a:lnTo>
                    <a:pt x="16787" y="136614"/>
                  </a:lnTo>
                  <a:lnTo>
                    <a:pt x="14366" y="140288"/>
                  </a:lnTo>
                  <a:lnTo>
                    <a:pt x="11165" y="144325"/>
                  </a:lnTo>
                  <a:lnTo>
                    <a:pt x="2205" y="154627"/>
                  </a:lnTo>
                  <a:lnTo>
                    <a:pt x="1470" y="156265"/>
                  </a:lnTo>
                  <a:lnTo>
                    <a:pt x="980" y="158152"/>
                  </a:lnTo>
                  <a:lnTo>
                    <a:pt x="0" y="16430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SMARTPenAnnotation205"/>
            <p:cNvSpPr/>
            <p:nvPr/>
          </p:nvSpPr>
          <p:spPr>
            <a:xfrm>
              <a:off x="7336631" y="3414712"/>
              <a:ext cx="57151" cy="178595"/>
            </a:xfrm>
            <a:custGeom>
              <a:avLst/>
              <a:gdLst/>
              <a:ahLst/>
              <a:cxnLst/>
              <a:rect l="0" t="0" r="0" b="0"/>
              <a:pathLst>
                <a:path w="57151" h="178595">
                  <a:moveTo>
                    <a:pt x="0" y="0"/>
                  </a:moveTo>
                  <a:lnTo>
                    <a:pt x="0" y="3792"/>
                  </a:lnTo>
                  <a:lnTo>
                    <a:pt x="794" y="4909"/>
                  </a:lnTo>
                  <a:lnTo>
                    <a:pt x="2116" y="5654"/>
                  </a:lnTo>
                  <a:lnTo>
                    <a:pt x="3793" y="6151"/>
                  </a:lnTo>
                  <a:lnTo>
                    <a:pt x="4910" y="7276"/>
                  </a:lnTo>
                  <a:lnTo>
                    <a:pt x="5654" y="8819"/>
                  </a:lnTo>
                  <a:lnTo>
                    <a:pt x="6151" y="10642"/>
                  </a:lnTo>
                  <a:lnTo>
                    <a:pt x="7275" y="12651"/>
                  </a:lnTo>
                  <a:lnTo>
                    <a:pt x="8819" y="14784"/>
                  </a:lnTo>
                  <a:lnTo>
                    <a:pt x="10643" y="17000"/>
                  </a:lnTo>
                  <a:lnTo>
                    <a:pt x="12652" y="20064"/>
                  </a:lnTo>
                  <a:lnTo>
                    <a:pt x="14784" y="23695"/>
                  </a:lnTo>
                  <a:lnTo>
                    <a:pt x="17000" y="27703"/>
                  </a:lnTo>
                  <a:lnTo>
                    <a:pt x="18476" y="31169"/>
                  </a:lnTo>
                  <a:lnTo>
                    <a:pt x="19462" y="34273"/>
                  </a:lnTo>
                  <a:lnTo>
                    <a:pt x="20118" y="37136"/>
                  </a:lnTo>
                  <a:lnTo>
                    <a:pt x="21349" y="39839"/>
                  </a:lnTo>
                  <a:lnTo>
                    <a:pt x="22964" y="42434"/>
                  </a:lnTo>
                  <a:lnTo>
                    <a:pt x="24835" y="44958"/>
                  </a:lnTo>
                  <a:lnTo>
                    <a:pt x="26082" y="48228"/>
                  </a:lnTo>
                  <a:lnTo>
                    <a:pt x="26913" y="51996"/>
                  </a:lnTo>
                  <a:lnTo>
                    <a:pt x="27466" y="56095"/>
                  </a:lnTo>
                  <a:lnTo>
                    <a:pt x="28630" y="60416"/>
                  </a:lnTo>
                  <a:lnTo>
                    <a:pt x="30199" y="64884"/>
                  </a:lnTo>
                  <a:lnTo>
                    <a:pt x="32038" y="69449"/>
                  </a:lnTo>
                  <a:lnTo>
                    <a:pt x="34059" y="74081"/>
                  </a:lnTo>
                  <a:lnTo>
                    <a:pt x="38421" y="83460"/>
                  </a:lnTo>
                  <a:lnTo>
                    <a:pt x="45339" y="97666"/>
                  </a:lnTo>
                  <a:lnTo>
                    <a:pt x="46895" y="102417"/>
                  </a:lnTo>
                  <a:lnTo>
                    <a:pt x="47932" y="107172"/>
                  </a:lnTo>
                  <a:lnTo>
                    <a:pt x="48623" y="111929"/>
                  </a:lnTo>
                  <a:lnTo>
                    <a:pt x="49878" y="116688"/>
                  </a:lnTo>
                  <a:lnTo>
                    <a:pt x="51508" y="121448"/>
                  </a:lnTo>
                  <a:lnTo>
                    <a:pt x="53389" y="126209"/>
                  </a:lnTo>
                  <a:lnTo>
                    <a:pt x="54643" y="130971"/>
                  </a:lnTo>
                  <a:lnTo>
                    <a:pt x="55478" y="135733"/>
                  </a:lnTo>
                  <a:lnTo>
                    <a:pt x="56035" y="140495"/>
                  </a:lnTo>
                  <a:lnTo>
                    <a:pt x="56407" y="144463"/>
                  </a:lnTo>
                  <a:lnTo>
                    <a:pt x="56654" y="147903"/>
                  </a:lnTo>
                  <a:lnTo>
                    <a:pt x="56820" y="150989"/>
                  </a:lnTo>
                  <a:lnTo>
                    <a:pt x="57003" y="158652"/>
                  </a:lnTo>
                  <a:lnTo>
                    <a:pt x="57150" y="1785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SMARTPenAnnotation206"/>
            <p:cNvSpPr/>
            <p:nvPr/>
          </p:nvSpPr>
          <p:spPr>
            <a:xfrm>
              <a:off x="7286625" y="3514725"/>
              <a:ext cx="92869" cy="21424"/>
            </a:xfrm>
            <a:custGeom>
              <a:avLst/>
              <a:gdLst/>
              <a:ahLst/>
              <a:cxnLst/>
              <a:rect l="0" t="0" r="0" b="0"/>
              <a:pathLst>
                <a:path w="92869" h="21424">
                  <a:moveTo>
                    <a:pt x="0" y="14287"/>
                  </a:moveTo>
                  <a:lnTo>
                    <a:pt x="0" y="20438"/>
                  </a:lnTo>
                  <a:lnTo>
                    <a:pt x="793" y="20769"/>
                  </a:lnTo>
                  <a:lnTo>
                    <a:pt x="2116" y="20990"/>
                  </a:lnTo>
                  <a:lnTo>
                    <a:pt x="3792" y="21137"/>
                  </a:lnTo>
                  <a:lnTo>
                    <a:pt x="5703" y="21235"/>
                  </a:lnTo>
                  <a:lnTo>
                    <a:pt x="9942" y="21344"/>
                  </a:lnTo>
                  <a:lnTo>
                    <a:pt x="29999" y="21423"/>
                  </a:lnTo>
                  <a:lnTo>
                    <a:pt x="33493" y="20632"/>
                  </a:lnTo>
                  <a:lnTo>
                    <a:pt x="37410" y="19311"/>
                  </a:lnTo>
                  <a:lnTo>
                    <a:pt x="41608" y="17636"/>
                  </a:lnTo>
                  <a:lnTo>
                    <a:pt x="46789" y="16520"/>
                  </a:lnTo>
                  <a:lnTo>
                    <a:pt x="52623" y="15776"/>
                  </a:lnTo>
                  <a:lnTo>
                    <a:pt x="58894" y="15279"/>
                  </a:lnTo>
                  <a:lnTo>
                    <a:pt x="63869" y="14155"/>
                  </a:lnTo>
                  <a:lnTo>
                    <a:pt x="67979" y="12612"/>
                  </a:lnTo>
                  <a:lnTo>
                    <a:pt x="9286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SMARTPenAnnotation207"/>
            <p:cNvSpPr/>
            <p:nvPr/>
          </p:nvSpPr>
          <p:spPr>
            <a:xfrm>
              <a:off x="7565231" y="3400522"/>
              <a:ext cx="142422" cy="192660"/>
            </a:xfrm>
            <a:custGeom>
              <a:avLst/>
              <a:gdLst/>
              <a:ahLst/>
              <a:cxnLst/>
              <a:rect l="0" t="0" r="0" b="0"/>
              <a:pathLst>
                <a:path w="142422" h="192660">
                  <a:moveTo>
                    <a:pt x="0" y="28478"/>
                  </a:moveTo>
                  <a:lnTo>
                    <a:pt x="0" y="22327"/>
                  </a:lnTo>
                  <a:lnTo>
                    <a:pt x="3793" y="17836"/>
                  </a:lnTo>
                  <a:lnTo>
                    <a:pt x="6497" y="15827"/>
                  </a:lnTo>
                  <a:lnTo>
                    <a:pt x="9888" y="13694"/>
                  </a:lnTo>
                  <a:lnTo>
                    <a:pt x="13735" y="11478"/>
                  </a:lnTo>
                  <a:lnTo>
                    <a:pt x="17888" y="10001"/>
                  </a:lnTo>
                  <a:lnTo>
                    <a:pt x="22243" y="9016"/>
                  </a:lnTo>
                  <a:lnTo>
                    <a:pt x="26735" y="8359"/>
                  </a:lnTo>
                  <a:lnTo>
                    <a:pt x="30523" y="7128"/>
                  </a:lnTo>
                  <a:lnTo>
                    <a:pt x="33843" y="5513"/>
                  </a:lnTo>
                  <a:lnTo>
                    <a:pt x="36849" y="3643"/>
                  </a:lnTo>
                  <a:lnTo>
                    <a:pt x="41235" y="2396"/>
                  </a:lnTo>
                  <a:lnTo>
                    <a:pt x="46540" y="1565"/>
                  </a:lnTo>
                  <a:lnTo>
                    <a:pt x="52457" y="1011"/>
                  </a:lnTo>
                  <a:lnTo>
                    <a:pt x="57990" y="642"/>
                  </a:lnTo>
                  <a:lnTo>
                    <a:pt x="63266" y="395"/>
                  </a:lnTo>
                  <a:lnTo>
                    <a:pt x="76160" y="49"/>
                  </a:lnTo>
                  <a:lnTo>
                    <a:pt x="79348" y="0"/>
                  </a:lnTo>
                  <a:lnTo>
                    <a:pt x="82268" y="761"/>
                  </a:lnTo>
                  <a:lnTo>
                    <a:pt x="85008" y="2062"/>
                  </a:lnTo>
                  <a:lnTo>
                    <a:pt x="87629" y="3724"/>
                  </a:lnTo>
                  <a:lnTo>
                    <a:pt x="90169" y="5625"/>
                  </a:lnTo>
                  <a:lnTo>
                    <a:pt x="92657" y="7687"/>
                  </a:lnTo>
                  <a:lnTo>
                    <a:pt x="95108" y="9854"/>
                  </a:lnTo>
                  <a:lnTo>
                    <a:pt x="96743" y="12093"/>
                  </a:lnTo>
                  <a:lnTo>
                    <a:pt x="98560" y="16698"/>
                  </a:lnTo>
                  <a:lnTo>
                    <a:pt x="98250" y="19037"/>
                  </a:lnTo>
                  <a:lnTo>
                    <a:pt x="97250" y="21390"/>
                  </a:lnTo>
                  <a:lnTo>
                    <a:pt x="94022" y="26915"/>
                  </a:lnTo>
                  <a:lnTo>
                    <a:pt x="89942" y="34662"/>
                  </a:lnTo>
                  <a:lnTo>
                    <a:pt x="86948" y="38951"/>
                  </a:lnTo>
                  <a:lnTo>
                    <a:pt x="83366" y="43397"/>
                  </a:lnTo>
                  <a:lnTo>
                    <a:pt x="79389" y="47949"/>
                  </a:lnTo>
                  <a:lnTo>
                    <a:pt x="75151" y="51777"/>
                  </a:lnTo>
                  <a:lnTo>
                    <a:pt x="70739" y="55123"/>
                  </a:lnTo>
                  <a:lnTo>
                    <a:pt x="66208" y="58147"/>
                  </a:lnTo>
                  <a:lnTo>
                    <a:pt x="62395" y="61751"/>
                  </a:lnTo>
                  <a:lnTo>
                    <a:pt x="59060" y="65741"/>
                  </a:lnTo>
                  <a:lnTo>
                    <a:pt x="56041" y="69989"/>
                  </a:lnTo>
                  <a:lnTo>
                    <a:pt x="52442" y="73614"/>
                  </a:lnTo>
                  <a:lnTo>
                    <a:pt x="48456" y="76825"/>
                  </a:lnTo>
                  <a:lnTo>
                    <a:pt x="44209" y="79759"/>
                  </a:lnTo>
                  <a:lnTo>
                    <a:pt x="40586" y="81715"/>
                  </a:lnTo>
                  <a:lnTo>
                    <a:pt x="37376" y="83020"/>
                  </a:lnTo>
                  <a:lnTo>
                    <a:pt x="34442" y="83889"/>
                  </a:lnTo>
                  <a:lnTo>
                    <a:pt x="31692" y="85262"/>
                  </a:lnTo>
                  <a:lnTo>
                    <a:pt x="29065" y="86972"/>
                  </a:lnTo>
                  <a:lnTo>
                    <a:pt x="21564" y="92671"/>
                  </a:lnTo>
                  <a:lnTo>
                    <a:pt x="25263" y="92742"/>
                  </a:lnTo>
                  <a:lnTo>
                    <a:pt x="27160" y="91958"/>
                  </a:lnTo>
                  <a:lnTo>
                    <a:pt x="31386" y="88970"/>
                  </a:lnTo>
                  <a:lnTo>
                    <a:pt x="34435" y="86618"/>
                  </a:lnTo>
                  <a:lnTo>
                    <a:pt x="36450" y="86288"/>
                  </a:lnTo>
                  <a:lnTo>
                    <a:pt x="39381" y="86068"/>
                  </a:lnTo>
                  <a:lnTo>
                    <a:pt x="42923" y="85921"/>
                  </a:lnTo>
                  <a:lnTo>
                    <a:pt x="46078" y="85029"/>
                  </a:lnTo>
                  <a:lnTo>
                    <a:pt x="48974" y="83642"/>
                  </a:lnTo>
                  <a:lnTo>
                    <a:pt x="51700" y="81922"/>
                  </a:lnTo>
                  <a:lnTo>
                    <a:pt x="55104" y="80776"/>
                  </a:lnTo>
                  <a:lnTo>
                    <a:pt x="58961" y="80012"/>
                  </a:lnTo>
                  <a:lnTo>
                    <a:pt x="63120" y="79503"/>
                  </a:lnTo>
                  <a:lnTo>
                    <a:pt x="67480" y="79163"/>
                  </a:lnTo>
                  <a:lnTo>
                    <a:pt x="71974" y="78936"/>
                  </a:lnTo>
                  <a:lnTo>
                    <a:pt x="81201" y="78685"/>
                  </a:lnTo>
                  <a:lnTo>
                    <a:pt x="90593" y="78573"/>
                  </a:lnTo>
                  <a:lnTo>
                    <a:pt x="95321" y="79337"/>
                  </a:lnTo>
                  <a:lnTo>
                    <a:pt x="100060" y="80640"/>
                  </a:lnTo>
                  <a:lnTo>
                    <a:pt x="104807" y="82303"/>
                  </a:lnTo>
                  <a:lnTo>
                    <a:pt x="109558" y="84205"/>
                  </a:lnTo>
                  <a:lnTo>
                    <a:pt x="114314" y="86267"/>
                  </a:lnTo>
                  <a:lnTo>
                    <a:pt x="119072" y="88435"/>
                  </a:lnTo>
                  <a:lnTo>
                    <a:pt x="123037" y="89880"/>
                  </a:lnTo>
                  <a:lnTo>
                    <a:pt x="126475" y="90844"/>
                  </a:lnTo>
                  <a:lnTo>
                    <a:pt x="129561" y="91486"/>
                  </a:lnTo>
                  <a:lnTo>
                    <a:pt x="132411" y="92708"/>
                  </a:lnTo>
                  <a:lnTo>
                    <a:pt x="135105" y="94317"/>
                  </a:lnTo>
                  <a:lnTo>
                    <a:pt x="137696" y="96183"/>
                  </a:lnTo>
                  <a:lnTo>
                    <a:pt x="139421" y="98221"/>
                  </a:lnTo>
                  <a:lnTo>
                    <a:pt x="140573" y="100373"/>
                  </a:lnTo>
                  <a:lnTo>
                    <a:pt x="141340" y="102602"/>
                  </a:lnTo>
                  <a:lnTo>
                    <a:pt x="141852" y="105675"/>
                  </a:lnTo>
                  <a:lnTo>
                    <a:pt x="142193" y="109311"/>
                  </a:lnTo>
                  <a:lnTo>
                    <a:pt x="142421" y="113323"/>
                  </a:lnTo>
                  <a:lnTo>
                    <a:pt x="141778" y="116791"/>
                  </a:lnTo>
                  <a:lnTo>
                    <a:pt x="138948" y="122761"/>
                  </a:lnTo>
                  <a:lnTo>
                    <a:pt x="135044" y="130177"/>
                  </a:lnTo>
                  <a:lnTo>
                    <a:pt x="132892" y="134378"/>
                  </a:lnTo>
                  <a:lnTo>
                    <a:pt x="129869" y="138765"/>
                  </a:lnTo>
                  <a:lnTo>
                    <a:pt x="126268" y="143277"/>
                  </a:lnTo>
                  <a:lnTo>
                    <a:pt x="122278" y="147873"/>
                  </a:lnTo>
                  <a:lnTo>
                    <a:pt x="115729" y="155097"/>
                  </a:lnTo>
                  <a:lnTo>
                    <a:pt x="112871" y="158134"/>
                  </a:lnTo>
                  <a:lnTo>
                    <a:pt x="109379" y="160952"/>
                  </a:lnTo>
                  <a:lnTo>
                    <a:pt x="105463" y="163625"/>
                  </a:lnTo>
                  <a:lnTo>
                    <a:pt x="101266" y="166201"/>
                  </a:lnTo>
                  <a:lnTo>
                    <a:pt x="96879" y="168712"/>
                  </a:lnTo>
                  <a:lnTo>
                    <a:pt x="87771" y="173619"/>
                  </a:lnTo>
                  <a:lnTo>
                    <a:pt x="83914" y="176038"/>
                  </a:lnTo>
                  <a:lnTo>
                    <a:pt x="80549" y="178445"/>
                  </a:lnTo>
                  <a:lnTo>
                    <a:pt x="77512" y="180843"/>
                  </a:lnTo>
                  <a:lnTo>
                    <a:pt x="73900" y="183236"/>
                  </a:lnTo>
                  <a:lnTo>
                    <a:pt x="69904" y="185625"/>
                  </a:lnTo>
                  <a:lnTo>
                    <a:pt x="65653" y="188011"/>
                  </a:lnTo>
                  <a:lnTo>
                    <a:pt x="62025" y="189602"/>
                  </a:lnTo>
                  <a:lnTo>
                    <a:pt x="58812" y="190663"/>
                  </a:lnTo>
                  <a:lnTo>
                    <a:pt x="55878" y="191370"/>
                  </a:lnTo>
                  <a:lnTo>
                    <a:pt x="53126" y="191841"/>
                  </a:lnTo>
                  <a:lnTo>
                    <a:pt x="50499" y="192155"/>
                  </a:lnTo>
                  <a:lnTo>
                    <a:pt x="47953" y="192365"/>
                  </a:lnTo>
                  <a:lnTo>
                    <a:pt x="45463" y="192504"/>
                  </a:lnTo>
                  <a:lnTo>
                    <a:pt x="40579" y="192659"/>
                  </a:lnTo>
                  <a:lnTo>
                    <a:pt x="38959" y="191907"/>
                  </a:lnTo>
                  <a:lnTo>
                    <a:pt x="37879" y="190612"/>
                  </a:lnTo>
                  <a:lnTo>
                    <a:pt x="37159" y="188955"/>
                  </a:lnTo>
                  <a:lnTo>
                    <a:pt x="35885" y="187850"/>
                  </a:lnTo>
                  <a:lnTo>
                    <a:pt x="34242" y="187113"/>
                  </a:lnTo>
                  <a:lnTo>
                    <a:pt x="28575" y="18564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SMARTPenAnnotation208"/>
            <p:cNvSpPr/>
            <p:nvPr/>
          </p:nvSpPr>
          <p:spPr>
            <a:xfrm>
              <a:off x="7793832" y="3350418"/>
              <a:ext cx="171315" cy="242880"/>
            </a:xfrm>
            <a:custGeom>
              <a:avLst/>
              <a:gdLst/>
              <a:ahLst/>
              <a:cxnLst/>
              <a:rect l="0" t="0" r="0" b="0"/>
              <a:pathLst>
                <a:path w="171315" h="242880">
                  <a:moveTo>
                    <a:pt x="157161" y="0"/>
                  </a:moveTo>
                  <a:lnTo>
                    <a:pt x="140162" y="0"/>
                  </a:lnTo>
                  <a:lnTo>
                    <a:pt x="137891" y="794"/>
                  </a:lnTo>
                  <a:lnTo>
                    <a:pt x="133251" y="3793"/>
                  </a:lnTo>
                  <a:lnTo>
                    <a:pt x="130108" y="4910"/>
                  </a:lnTo>
                  <a:lnTo>
                    <a:pt x="126426" y="5655"/>
                  </a:lnTo>
                  <a:lnTo>
                    <a:pt x="122384" y="6151"/>
                  </a:lnTo>
                  <a:lnTo>
                    <a:pt x="118101" y="6482"/>
                  </a:lnTo>
                  <a:lnTo>
                    <a:pt x="113658" y="6703"/>
                  </a:lnTo>
                  <a:lnTo>
                    <a:pt x="109109" y="6850"/>
                  </a:lnTo>
                  <a:lnTo>
                    <a:pt x="104489" y="7742"/>
                  </a:lnTo>
                  <a:lnTo>
                    <a:pt x="99822" y="9130"/>
                  </a:lnTo>
                  <a:lnTo>
                    <a:pt x="95122" y="10849"/>
                  </a:lnTo>
                  <a:lnTo>
                    <a:pt x="89608" y="11995"/>
                  </a:lnTo>
                  <a:lnTo>
                    <a:pt x="83550" y="12760"/>
                  </a:lnTo>
                  <a:lnTo>
                    <a:pt x="72058" y="13609"/>
                  </a:lnTo>
                  <a:lnTo>
                    <a:pt x="64305" y="13986"/>
                  </a:lnTo>
                  <a:lnTo>
                    <a:pt x="60332" y="14880"/>
                  </a:lnTo>
                  <a:lnTo>
                    <a:pt x="56096" y="16270"/>
                  </a:lnTo>
                  <a:lnTo>
                    <a:pt x="51685" y="17991"/>
                  </a:lnTo>
                  <a:lnTo>
                    <a:pt x="47156" y="19137"/>
                  </a:lnTo>
                  <a:lnTo>
                    <a:pt x="42549" y="19903"/>
                  </a:lnTo>
                  <a:lnTo>
                    <a:pt x="31335" y="21130"/>
                  </a:lnTo>
                  <a:lnTo>
                    <a:pt x="28826" y="21230"/>
                  </a:lnTo>
                  <a:lnTo>
                    <a:pt x="21807" y="21342"/>
                  </a:lnTo>
                  <a:lnTo>
                    <a:pt x="18507" y="20578"/>
                  </a:lnTo>
                  <a:lnTo>
                    <a:pt x="15513" y="19275"/>
                  </a:lnTo>
                  <a:lnTo>
                    <a:pt x="8796" y="15273"/>
                  </a:lnTo>
                  <a:lnTo>
                    <a:pt x="5760" y="14726"/>
                  </a:lnTo>
                  <a:lnTo>
                    <a:pt x="28" y="14290"/>
                  </a:lnTo>
                  <a:lnTo>
                    <a:pt x="0" y="24930"/>
                  </a:lnTo>
                  <a:lnTo>
                    <a:pt x="793" y="26939"/>
                  </a:lnTo>
                  <a:lnTo>
                    <a:pt x="3792" y="31287"/>
                  </a:lnTo>
                  <a:lnTo>
                    <a:pt x="5653" y="37983"/>
                  </a:lnTo>
                  <a:lnTo>
                    <a:pt x="6481" y="45456"/>
                  </a:lnTo>
                  <a:lnTo>
                    <a:pt x="6849" y="51424"/>
                  </a:lnTo>
                  <a:lnTo>
                    <a:pt x="6153" y="54126"/>
                  </a:lnTo>
                  <a:lnTo>
                    <a:pt x="3263" y="59246"/>
                  </a:lnTo>
                  <a:lnTo>
                    <a:pt x="1450" y="66284"/>
                  </a:lnTo>
                  <a:lnTo>
                    <a:pt x="966" y="70383"/>
                  </a:lnTo>
                  <a:lnTo>
                    <a:pt x="429" y="77054"/>
                  </a:lnTo>
                  <a:lnTo>
                    <a:pt x="189" y="82665"/>
                  </a:lnTo>
                  <a:lnTo>
                    <a:pt x="55" y="90287"/>
                  </a:lnTo>
                  <a:lnTo>
                    <a:pt x="1" y="105738"/>
                  </a:lnTo>
                  <a:lnTo>
                    <a:pt x="794" y="106211"/>
                  </a:lnTo>
                  <a:lnTo>
                    <a:pt x="3792" y="106736"/>
                  </a:lnTo>
                  <a:lnTo>
                    <a:pt x="4909" y="107670"/>
                  </a:lnTo>
                  <a:lnTo>
                    <a:pt x="5653" y="109086"/>
                  </a:lnTo>
                  <a:lnTo>
                    <a:pt x="6150" y="110824"/>
                  </a:lnTo>
                  <a:lnTo>
                    <a:pt x="7274" y="111983"/>
                  </a:lnTo>
                  <a:lnTo>
                    <a:pt x="8818" y="112755"/>
                  </a:lnTo>
                  <a:lnTo>
                    <a:pt x="10642" y="113270"/>
                  </a:lnTo>
                  <a:lnTo>
                    <a:pt x="12651" y="112820"/>
                  </a:lnTo>
                  <a:lnTo>
                    <a:pt x="16999" y="110203"/>
                  </a:lnTo>
                  <a:lnTo>
                    <a:pt x="21577" y="108511"/>
                  </a:lnTo>
                  <a:lnTo>
                    <a:pt x="26258" y="107758"/>
                  </a:lnTo>
                  <a:lnTo>
                    <a:pt x="30984" y="107424"/>
                  </a:lnTo>
                  <a:lnTo>
                    <a:pt x="34149" y="106541"/>
                  </a:lnTo>
                  <a:lnTo>
                    <a:pt x="37847" y="105159"/>
                  </a:lnTo>
                  <a:lnTo>
                    <a:pt x="41899" y="103444"/>
                  </a:lnTo>
                  <a:lnTo>
                    <a:pt x="46189" y="102300"/>
                  </a:lnTo>
                  <a:lnTo>
                    <a:pt x="50636" y="101537"/>
                  </a:lnTo>
                  <a:lnTo>
                    <a:pt x="55188" y="101029"/>
                  </a:lnTo>
                  <a:lnTo>
                    <a:pt x="59017" y="99897"/>
                  </a:lnTo>
                  <a:lnTo>
                    <a:pt x="62362" y="98348"/>
                  </a:lnTo>
                  <a:lnTo>
                    <a:pt x="65388" y="96521"/>
                  </a:lnTo>
                  <a:lnTo>
                    <a:pt x="68991" y="95304"/>
                  </a:lnTo>
                  <a:lnTo>
                    <a:pt x="72982" y="94492"/>
                  </a:lnTo>
                  <a:lnTo>
                    <a:pt x="77228" y="93951"/>
                  </a:lnTo>
                  <a:lnTo>
                    <a:pt x="81648" y="93591"/>
                  </a:lnTo>
                  <a:lnTo>
                    <a:pt x="86182" y="93350"/>
                  </a:lnTo>
                  <a:lnTo>
                    <a:pt x="95452" y="93083"/>
                  </a:lnTo>
                  <a:lnTo>
                    <a:pt x="104864" y="92964"/>
                  </a:lnTo>
                  <a:lnTo>
                    <a:pt x="109597" y="93726"/>
                  </a:lnTo>
                  <a:lnTo>
                    <a:pt x="114339" y="95028"/>
                  </a:lnTo>
                  <a:lnTo>
                    <a:pt x="119088" y="96689"/>
                  </a:lnTo>
                  <a:lnTo>
                    <a:pt x="123842" y="97797"/>
                  </a:lnTo>
                  <a:lnTo>
                    <a:pt x="128599" y="98536"/>
                  </a:lnTo>
                  <a:lnTo>
                    <a:pt x="133357" y="99028"/>
                  </a:lnTo>
                  <a:lnTo>
                    <a:pt x="138117" y="100150"/>
                  </a:lnTo>
                  <a:lnTo>
                    <a:pt x="142877" y="101692"/>
                  </a:lnTo>
                  <a:lnTo>
                    <a:pt x="147639" y="103513"/>
                  </a:lnTo>
                  <a:lnTo>
                    <a:pt x="151607" y="106315"/>
                  </a:lnTo>
                  <a:lnTo>
                    <a:pt x="155046" y="109771"/>
                  </a:lnTo>
                  <a:lnTo>
                    <a:pt x="158133" y="113662"/>
                  </a:lnTo>
                  <a:lnTo>
                    <a:pt x="160983" y="117050"/>
                  </a:lnTo>
                  <a:lnTo>
                    <a:pt x="166268" y="122930"/>
                  </a:lnTo>
                  <a:lnTo>
                    <a:pt x="167995" y="126404"/>
                  </a:lnTo>
                  <a:lnTo>
                    <a:pt x="169147" y="130307"/>
                  </a:lnTo>
                  <a:lnTo>
                    <a:pt x="169914" y="134496"/>
                  </a:lnTo>
                  <a:lnTo>
                    <a:pt x="170767" y="141268"/>
                  </a:lnTo>
                  <a:lnTo>
                    <a:pt x="171145" y="147717"/>
                  </a:lnTo>
                  <a:lnTo>
                    <a:pt x="171314" y="155875"/>
                  </a:lnTo>
                  <a:lnTo>
                    <a:pt x="169772" y="160273"/>
                  </a:lnTo>
                  <a:lnTo>
                    <a:pt x="167156" y="164793"/>
                  </a:lnTo>
                  <a:lnTo>
                    <a:pt x="163824" y="169393"/>
                  </a:lnTo>
                  <a:lnTo>
                    <a:pt x="160809" y="174048"/>
                  </a:lnTo>
                  <a:lnTo>
                    <a:pt x="158006" y="178738"/>
                  </a:lnTo>
                  <a:lnTo>
                    <a:pt x="155343" y="183453"/>
                  </a:lnTo>
                  <a:lnTo>
                    <a:pt x="150268" y="192924"/>
                  </a:lnTo>
                  <a:lnTo>
                    <a:pt x="147804" y="197673"/>
                  </a:lnTo>
                  <a:lnTo>
                    <a:pt x="144573" y="201632"/>
                  </a:lnTo>
                  <a:lnTo>
                    <a:pt x="140831" y="205065"/>
                  </a:lnTo>
                  <a:lnTo>
                    <a:pt x="136749" y="208147"/>
                  </a:lnTo>
                  <a:lnTo>
                    <a:pt x="132440" y="211790"/>
                  </a:lnTo>
                  <a:lnTo>
                    <a:pt x="127981" y="215806"/>
                  </a:lnTo>
                  <a:lnTo>
                    <a:pt x="123421" y="220071"/>
                  </a:lnTo>
                  <a:lnTo>
                    <a:pt x="118792" y="223708"/>
                  </a:lnTo>
                  <a:lnTo>
                    <a:pt x="114119" y="226926"/>
                  </a:lnTo>
                  <a:lnTo>
                    <a:pt x="109417" y="229865"/>
                  </a:lnTo>
                  <a:lnTo>
                    <a:pt x="105488" y="231825"/>
                  </a:lnTo>
                  <a:lnTo>
                    <a:pt x="102075" y="233131"/>
                  </a:lnTo>
                  <a:lnTo>
                    <a:pt x="99006" y="234002"/>
                  </a:lnTo>
                  <a:lnTo>
                    <a:pt x="95372" y="235377"/>
                  </a:lnTo>
                  <a:lnTo>
                    <a:pt x="91362" y="237087"/>
                  </a:lnTo>
                  <a:lnTo>
                    <a:pt x="87102" y="239020"/>
                  </a:lnTo>
                  <a:lnTo>
                    <a:pt x="83467" y="240310"/>
                  </a:lnTo>
                  <a:lnTo>
                    <a:pt x="80251" y="241169"/>
                  </a:lnTo>
                  <a:lnTo>
                    <a:pt x="73178" y="242548"/>
                  </a:lnTo>
                  <a:lnTo>
                    <a:pt x="68160" y="242787"/>
                  </a:lnTo>
                  <a:lnTo>
                    <a:pt x="58481" y="242879"/>
                  </a:lnTo>
                  <a:lnTo>
                    <a:pt x="58831" y="242088"/>
                  </a:lnTo>
                  <a:lnTo>
                    <a:pt x="62979" y="237232"/>
                  </a:lnTo>
                  <a:lnTo>
                    <a:pt x="64293" y="2357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SMARTPenAnnotation209"/>
            <p:cNvSpPr/>
            <p:nvPr/>
          </p:nvSpPr>
          <p:spPr>
            <a:xfrm>
              <a:off x="8051006" y="3421856"/>
              <a:ext cx="135732" cy="7145"/>
            </a:xfrm>
            <a:custGeom>
              <a:avLst/>
              <a:gdLst/>
              <a:ahLst/>
              <a:cxnLst/>
              <a:rect l="0" t="0" r="0" b="0"/>
              <a:pathLst>
                <a:path w="135732" h="7145">
                  <a:moveTo>
                    <a:pt x="0" y="7144"/>
                  </a:moveTo>
                  <a:lnTo>
                    <a:pt x="24056" y="7144"/>
                  </a:lnTo>
                  <a:lnTo>
                    <a:pt x="27150" y="6350"/>
                  </a:lnTo>
                  <a:lnTo>
                    <a:pt x="30800" y="5027"/>
                  </a:lnTo>
                  <a:lnTo>
                    <a:pt x="34821" y="3351"/>
                  </a:lnTo>
                  <a:lnTo>
                    <a:pt x="39089" y="2234"/>
                  </a:lnTo>
                  <a:lnTo>
                    <a:pt x="43521" y="1490"/>
                  </a:lnTo>
                  <a:lnTo>
                    <a:pt x="48065" y="993"/>
                  </a:lnTo>
                  <a:lnTo>
                    <a:pt x="52680" y="662"/>
                  </a:lnTo>
                  <a:lnTo>
                    <a:pt x="57345" y="441"/>
                  </a:lnTo>
                  <a:lnTo>
                    <a:pt x="66762" y="196"/>
                  </a:lnTo>
                  <a:lnTo>
                    <a:pt x="13573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SMARTPenAnnotation210"/>
            <p:cNvSpPr/>
            <p:nvPr/>
          </p:nvSpPr>
          <p:spPr>
            <a:xfrm>
              <a:off x="8089752" y="3471862"/>
              <a:ext cx="146992" cy="28576"/>
            </a:xfrm>
            <a:custGeom>
              <a:avLst/>
              <a:gdLst/>
              <a:ahLst/>
              <a:cxnLst/>
              <a:rect l="0" t="0" r="0" b="0"/>
              <a:pathLst>
                <a:path w="146992" h="28576">
                  <a:moveTo>
                    <a:pt x="4116" y="28575"/>
                  </a:moveTo>
                  <a:lnTo>
                    <a:pt x="0" y="28575"/>
                  </a:lnTo>
                  <a:lnTo>
                    <a:pt x="59012" y="28575"/>
                  </a:lnTo>
                  <a:lnTo>
                    <a:pt x="64526" y="27781"/>
                  </a:lnTo>
                  <a:lnTo>
                    <a:pt x="70584" y="26458"/>
                  </a:lnTo>
                  <a:lnTo>
                    <a:pt x="77002" y="24783"/>
                  </a:lnTo>
                  <a:lnTo>
                    <a:pt x="82870" y="22872"/>
                  </a:lnTo>
                  <a:lnTo>
                    <a:pt x="88368" y="20804"/>
                  </a:lnTo>
                  <a:lnTo>
                    <a:pt x="93622" y="18632"/>
                  </a:lnTo>
                  <a:lnTo>
                    <a:pt x="99505" y="16390"/>
                  </a:lnTo>
                  <a:lnTo>
                    <a:pt x="112393" y="11783"/>
                  </a:lnTo>
                  <a:lnTo>
                    <a:pt x="117576" y="9442"/>
                  </a:lnTo>
                  <a:lnTo>
                    <a:pt x="121825" y="7089"/>
                  </a:lnTo>
                  <a:lnTo>
                    <a:pt x="125451" y="4726"/>
                  </a:lnTo>
                  <a:lnTo>
                    <a:pt x="129456" y="3151"/>
                  </a:lnTo>
                  <a:lnTo>
                    <a:pt x="133714" y="2100"/>
                  </a:lnTo>
                  <a:lnTo>
                    <a:pt x="14699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SMARTPenAnnotation211"/>
            <p:cNvSpPr/>
            <p:nvPr/>
          </p:nvSpPr>
          <p:spPr>
            <a:xfrm>
              <a:off x="8301037" y="3357571"/>
              <a:ext cx="181692" cy="207132"/>
            </a:xfrm>
            <a:custGeom>
              <a:avLst/>
              <a:gdLst/>
              <a:ahLst/>
              <a:cxnLst/>
              <a:rect l="0" t="0" r="0" b="0"/>
              <a:pathLst>
                <a:path w="181692" h="207132">
                  <a:moveTo>
                    <a:pt x="0" y="28566"/>
                  </a:moveTo>
                  <a:lnTo>
                    <a:pt x="3793" y="24774"/>
                  </a:lnTo>
                  <a:lnTo>
                    <a:pt x="6497" y="23657"/>
                  </a:lnTo>
                  <a:lnTo>
                    <a:pt x="9888" y="22912"/>
                  </a:lnTo>
                  <a:lnTo>
                    <a:pt x="13736" y="22415"/>
                  </a:lnTo>
                  <a:lnTo>
                    <a:pt x="17094" y="21290"/>
                  </a:lnTo>
                  <a:lnTo>
                    <a:pt x="20127" y="19747"/>
                  </a:lnTo>
                  <a:lnTo>
                    <a:pt x="22944" y="17924"/>
                  </a:lnTo>
                  <a:lnTo>
                    <a:pt x="26408" y="15915"/>
                  </a:lnTo>
                  <a:lnTo>
                    <a:pt x="34491" y="11566"/>
                  </a:lnTo>
                  <a:lnTo>
                    <a:pt x="38870" y="10089"/>
                  </a:lnTo>
                  <a:lnTo>
                    <a:pt x="43376" y="9104"/>
                  </a:lnTo>
                  <a:lnTo>
                    <a:pt x="47967" y="8448"/>
                  </a:lnTo>
                  <a:lnTo>
                    <a:pt x="53409" y="7217"/>
                  </a:lnTo>
                  <a:lnTo>
                    <a:pt x="59418" y="5602"/>
                  </a:lnTo>
                  <a:lnTo>
                    <a:pt x="65807" y="3731"/>
                  </a:lnTo>
                  <a:lnTo>
                    <a:pt x="71652" y="2485"/>
                  </a:lnTo>
                  <a:lnTo>
                    <a:pt x="77137" y="1654"/>
                  </a:lnTo>
                  <a:lnTo>
                    <a:pt x="82381" y="1099"/>
                  </a:lnTo>
                  <a:lnTo>
                    <a:pt x="88258" y="730"/>
                  </a:lnTo>
                  <a:lnTo>
                    <a:pt x="101138" y="319"/>
                  </a:lnTo>
                  <a:lnTo>
                    <a:pt x="128108" y="34"/>
                  </a:lnTo>
                  <a:lnTo>
                    <a:pt x="143751" y="0"/>
                  </a:lnTo>
                  <a:lnTo>
                    <a:pt x="145840" y="791"/>
                  </a:lnTo>
                  <a:lnTo>
                    <a:pt x="147233" y="2111"/>
                  </a:lnTo>
                  <a:lnTo>
                    <a:pt x="148161" y="3786"/>
                  </a:lnTo>
                  <a:lnTo>
                    <a:pt x="149194" y="7763"/>
                  </a:lnTo>
                  <a:lnTo>
                    <a:pt x="149468" y="9935"/>
                  </a:lnTo>
                  <a:lnTo>
                    <a:pt x="148858" y="12970"/>
                  </a:lnTo>
                  <a:lnTo>
                    <a:pt x="147658" y="16581"/>
                  </a:lnTo>
                  <a:lnTo>
                    <a:pt x="146063" y="20577"/>
                  </a:lnTo>
                  <a:lnTo>
                    <a:pt x="144207" y="24033"/>
                  </a:lnTo>
                  <a:lnTo>
                    <a:pt x="137802" y="33485"/>
                  </a:lnTo>
                  <a:lnTo>
                    <a:pt x="135524" y="37402"/>
                  </a:lnTo>
                  <a:lnTo>
                    <a:pt x="133212" y="41600"/>
                  </a:lnTo>
                  <a:lnTo>
                    <a:pt x="130083" y="45193"/>
                  </a:lnTo>
                  <a:lnTo>
                    <a:pt x="126410" y="48382"/>
                  </a:lnTo>
                  <a:lnTo>
                    <a:pt x="122373" y="51301"/>
                  </a:lnTo>
                  <a:lnTo>
                    <a:pt x="118094" y="54836"/>
                  </a:lnTo>
                  <a:lnTo>
                    <a:pt x="113655" y="58779"/>
                  </a:lnTo>
                  <a:lnTo>
                    <a:pt x="105282" y="66600"/>
                  </a:lnTo>
                  <a:lnTo>
                    <a:pt x="98915" y="72722"/>
                  </a:lnTo>
                  <a:lnTo>
                    <a:pt x="95312" y="74672"/>
                  </a:lnTo>
                  <a:lnTo>
                    <a:pt x="91322" y="75972"/>
                  </a:lnTo>
                  <a:lnTo>
                    <a:pt x="87076" y="76839"/>
                  </a:lnTo>
                  <a:lnTo>
                    <a:pt x="84244" y="78211"/>
                  </a:lnTo>
                  <a:lnTo>
                    <a:pt x="82356" y="79919"/>
                  </a:lnTo>
                  <a:lnTo>
                    <a:pt x="78803" y="85377"/>
                  </a:lnTo>
                  <a:lnTo>
                    <a:pt x="78646" y="89408"/>
                  </a:lnTo>
                  <a:lnTo>
                    <a:pt x="79418" y="90558"/>
                  </a:lnTo>
                  <a:lnTo>
                    <a:pt x="80728" y="91326"/>
                  </a:lnTo>
                  <a:lnTo>
                    <a:pt x="82393" y="91837"/>
                  </a:lnTo>
                  <a:lnTo>
                    <a:pt x="84297" y="91384"/>
                  </a:lnTo>
                  <a:lnTo>
                    <a:pt x="88530" y="88764"/>
                  </a:lnTo>
                  <a:lnTo>
                    <a:pt x="93057" y="87071"/>
                  </a:lnTo>
                  <a:lnTo>
                    <a:pt x="98509" y="86318"/>
                  </a:lnTo>
                  <a:lnTo>
                    <a:pt x="102184" y="86118"/>
                  </a:lnTo>
                  <a:lnTo>
                    <a:pt x="106223" y="85984"/>
                  </a:lnTo>
                  <a:lnTo>
                    <a:pt x="110503" y="86688"/>
                  </a:lnTo>
                  <a:lnTo>
                    <a:pt x="114943" y="87952"/>
                  </a:lnTo>
                  <a:lnTo>
                    <a:pt x="119492" y="89587"/>
                  </a:lnTo>
                  <a:lnTo>
                    <a:pt x="123318" y="90678"/>
                  </a:lnTo>
                  <a:lnTo>
                    <a:pt x="126662" y="91406"/>
                  </a:lnTo>
                  <a:lnTo>
                    <a:pt x="129685" y="91890"/>
                  </a:lnTo>
                  <a:lnTo>
                    <a:pt x="133288" y="92214"/>
                  </a:lnTo>
                  <a:lnTo>
                    <a:pt x="137278" y="92429"/>
                  </a:lnTo>
                  <a:lnTo>
                    <a:pt x="141525" y="92573"/>
                  </a:lnTo>
                  <a:lnTo>
                    <a:pt x="145944" y="93462"/>
                  </a:lnTo>
                  <a:lnTo>
                    <a:pt x="150478" y="94849"/>
                  </a:lnTo>
                  <a:lnTo>
                    <a:pt x="155087" y="96567"/>
                  </a:lnTo>
                  <a:lnTo>
                    <a:pt x="158954" y="98506"/>
                  </a:lnTo>
                  <a:lnTo>
                    <a:pt x="162326" y="100593"/>
                  </a:lnTo>
                  <a:lnTo>
                    <a:pt x="165367" y="102778"/>
                  </a:lnTo>
                  <a:lnTo>
                    <a:pt x="170863" y="107322"/>
                  </a:lnTo>
                  <a:lnTo>
                    <a:pt x="175951" y="111988"/>
                  </a:lnTo>
                  <a:lnTo>
                    <a:pt x="180860" y="116707"/>
                  </a:lnTo>
                  <a:lnTo>
                    <a:pt x="181691" y="119871"/>
                  </a:lnTo>
                  <a:lnTo>
                    <a:pt x="181453" y="123567"/>
                  </a:lnTo>
                  <a:lnTo>
                    <a:pt x="180500" y="127618"/>
                  </a:lnTo>
                  <a:lnTo>
                    <a:pt x="179864" y="131907"/>
                  </a:lnTo>
                  <a:lnTo>
                    <a:pt x="179440" y="136354"/>
                  </a:lnTo>
                  <a:lnTo>
                    <a:pt x="179159" y="140906"/>
                  </a:lnTo>
                  <a:lnTo>
                    <a:pt x="178177" y="144734"/>
                  </a:lnTo>
                  <a:lnTo>
                    <a:pt x="174968" y="151105"/>
                  </a:lnTo>
                  <a:lnTo>
                    <a:pt x="172209" y="154709"/>
                  </a:lnTo>
                  <a:lnTo>
                    <a:pt x="168780" y="158698"/>
                  </a:lnTo>
                  <a:lnTo>
                    <a:pt x="164908" y="162946"/>
                  </a:lnTo>
                  <a:lnTo>
                    <a:pt x="156372" y="171899"/>
                  </a:lnTo>
                  <a:lnTo>
                    <a:pt x="151873" y="176509"/>
                  </a:lnTo>
                  <a:lnTo>
                    <a:pt x="147286" y="180376"/>
                  </a:lnTo>
                  <a:lnTo>
                    <a:pt x="142641" y="183748"/>
                  </a:lnTo>
                  <a:lnTo>
                    <a:pt x="137957" y="186789"/>
                  </a:lnTo>
                  <a:lnTo>
                    <a:pt x="133246" y="189610"/>
                  </a:lnTo>
                  <a:lnTo>
                    <a:pt x="128519" y="192285"/>
                  </a:lnTo>
                  <a:lnTo>
                    <a:pt x="123779" y="194862"/>
                  </a:lnTo>
                  <a:lnTo>
                    <a:pt x="119825" y="196580"/>
                  </a:lnTo>
                  <a:lnTo>
                    <a:pt x="116396" y="197725"/>
                  </a:lnTo>
                  <a:lnTo>
                    <a:pt x="113316" y="198489"/>
                  </a:lnTo>
                  <a:lnTo>
                    <a:pt x="109675" y="199792"/>
                  </a:lnTo>
                  <a:lnTo>
                    <a:pt x="105661" y="201454"/>
                  </a:lnTo>
                  <a:lnTo>
                    <a:pt x="101397" y="203356"/>
                  </a:lnTo>
                  <a:lnTo>
                    <a:pt x="97761" y="204624"/>
                  </a:lnTo>
                  <a:lnTo>
                    <a:pt x="94542" y="205469"/>
                  </a:lnTo>
                  <a:lnTo>
                    <a:pt x="91604" y="206033"/>
                  </a:lnTo>
                  <a:lnTo>
                    <a:pt x="86221" y="206659"/>
                  </a:lnTo>
                  <a:lnTo>
                    <a:pt x="81183" y="206937"/>
                  </a:lnTo>
                  <a:lnTo>
                    <a:pt x="72878" y="207131"/>
                  </a:lnTo>
                  <a:lnTo>
                    <a:pt x="69961" y="205030"/>
                  </a:lnTo>
                  <a:lnTo>
                    <a:pt x="68073" y="203359"/>
                  </a:lnTo>
                  <a:lnTo>
                    <a:pt x="66018" y="202245"/>
                  </a:lnTo>
                  <a:lnTo>
                    <a:pt x="61621" y="201006"/>
                  </a:lnTo>
                  <a:lnTo>
                    <a:pt x="58475" y="200309"/>
                  </a:lnTo>
                  <a:lnTo>
                    <a:pt x="55622" y="198030"/>
                  </a:lnTo>
                  <a:lnTo>
                    <a:pt x="50006" y="1928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SMARTPenAnnotation212"/>
            <p:cNvSpPr/>
            <p:nvPr/>
          </p:nvSpPr>
          <p:spPr>
            <a:xfrm>
              <a:off x="7272337" y="3771900"/>
              <a:ext cx="135732" cy="14262"/>
            </a:xfrm>
            <a:custGeom>
              <a:avLst/>
              <a:gdLst/>
              <a:ahLst/>
              <a:cxnLst/>
              <a:rect l="0" t="0" r="0" b="0"/>
              <a:pathLst>
                <a:path w="135732" h="14262">
                  <a:moveTo>
                    <a:pt x="0" y="0"/>
                  </a:moveTo>
                  <a:lnTo>
                    <a:pt x="0" y="3792"/>
                  </a:lnTo>
                  <a:lnTo>
                    <a:pt x="794" y="4909"/>
                  </a:lnTo>
                  <a:lnTo>
                    <a:pt x="2117" y="5654"/>
                  </a:lnTo>
                  <a:lnTo>
                    <a:pt x="3793" y="6150"/>
                  </a:lnTo>
                  <a:lnTo>
                    <a:pt x="5704" y="6481"/>
                  </a:lnTo>
                  <a:lnTo>
                    <a:pt x="9943" y="6849"/>
                  </a:lnTo>
                  <a:lnTo>
                    <a:pt x="11392" y="7741"/>
                  </a:lnTo>
                  <a:lnTo>
                    <a:pt x="12357" y="9129"/>
                  </a:lnTo>
                  <a:lnTo>
                    <a:pt x="13001" y="10848"/>
                  </a:lnTo>
                  <a:lnTo>
                    <a:pt x="15017" y="11995"/>
                  </a:lnTo>
                  <a:lnTo>
                    <a:pt x="17949" y="12759"/>
                  </a:lnTo>
                  <a:lnTo>
                    <a:pt x="21490" y="13268"/>
                  </a:lnTo>
                  <a:lnTo>
                    <a:pt x="24646" y="13608"/>
                  </a:lnTo>
                  <a:lnTo>
                    <a:pt x="27543" y="13834"/>
                  </a:lnTo>
                  <a:lnTo>
                    <a:pt x="30269" y="13985"/>
                  </a:lnTo>
                  <a:lnTo>
                    <a:pt x="37530" y="14153"/>
                  </a:lnTo>
                  <a:lnTo>
                    <a:pt x="55126" y="14261"/>
                  </a:lnTo>
                  <a:lnTo>
                    <a:pt x="59770" y="13475"/>
                  </a:lnTo>
                  <a:lnTo>
                    <a:pt x="64453" y="12159"/>
                  </a:lnTo>
                  <a:lnTo>
                    <a:pt x="69162" y="10487"/>
                  </a:lnTo>
                  <a:lnTo>
                    <a:pt x="73890" y="9373"/>
                  </a:lnTo>
                  <a:lnTo>
                    <a:pt x="78629" y="8629"/>
                  </a:lnTo>
                  <a:lnTo>
                    <a:pt x="83376" y="8134"/>
                  </a:lnTo>
                  <a:lnTo>
                    <a:pt x="88921" y="7010"/>
                  </a:lnTo>
                  <a:lnTo>
                    <a:pt x="94999" y="5467"/>
                  </a:lnTo>
                  <a:lnTo>
                    <a:pt x="101433" y="3645"/>
                  </a:lnTo>
                  <a:lnTo>
                    <a:pt x="107310" y="2430"/>
                  </a:lnTo>
                  <a:lnTo>
                    <a:pt x="112815" y="1620"/>
                  </a:lnTo>
                  <a:lnTo>
                    <a:pt x="118073" y="1080"/>
                  </a:lnTo>
                  <a:lnTo>
                    <a:pt x="122372" y="719"/>
                  </a:lnTo>
                  <a:lnTo>
                    <a:pt x="126031" y="480"/>
                  </a:lnTo>
                  <a:lnTo>
                    <a:pt x="13573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SMARTPenAnnotation213"/>
            <p:cNvSpPr/>
            <p:nvPr/>
          </p:nvSpPr>
          <p:spPr>
            <a:xfrm>
              <a:off x="7536656" y="3700766"/>
              <a:ext cx="163860" cy="164003"/>
            </a:xfrm>
            <a:custGeom>
              <a:avLst/>
              <a:gdLst/>
              <a:ahLst/>
              <a:cxnLst/>
              <a:rect l="0" t="0" r="0" b="0"/>
              <a:pathLst>
                <a:path w="163860" h="164003">
                  <a:moveTo>
                    <a:pt x="0" y="21127"/>
                  </a:moveTo>
                  <a:lnTo>
                    <a:pt x="0" y="17335"/>
                  </a:lnTo>
                  <a:lnTo>
                    <a:pt x="1588" y="15424"/>
                  </a:lnTo>
                  <a:lnTo>
                    <a:pt x="4234" y="13356"/>
                  </a:lnTo>
                  <a:lnTo>
                    <a:pt x="12301" y="8127"/>
                  </a:lnTo>
                  <a:lnTo>
                    <a:pt x="14551" y="7698"/>
                  </a:lnTo>
                  <a:lnTo>
                    <a:pt x="17637" y="7412"/>
                  </a:lnTo>
                  <a:lnTo>
                    <a:pt x="21284" y="7221"/>
                  </a:lnTo>
                  <a:lnTo>
                    <a:pt x="25302" y="6300"/>
                  </a:lnTo>
                  <a:lnTo>
                    <a:pt x="29568" y="4893"/>
                  </a:lnTo>
                  <a:lnTo>
                    <a:pt x="34000" y="3161"/>
                  </a:lnTo>
                  <a:lnTo>
                    <a:pt x="38542" y="2006"/>
                  </a:lnTo>
                  <a:lnTo>
                    <a:pt x="43157" y="1235"/>
                  </a:lnTo>
                  <a:lnTo>
                    <a:pt x="47822" y="722"/>
                  </a:lnTo>
                  <a:lnTo>
                    <a:pt x="51724" y="380"/>
                  </a:lnTo>
                  <a:lnTo>
                    <a:pt x="55120" y="153"/>
                  </a:lnTo>
                  <a:lnTo>
                    <a:pt x="58178" y="0"/>
                  </a:lnTo>
                  <a:lnTo>
                    <a:pt x="61804" y="692"/>
                  </a:lnTo>
                  <a:lnTo>
                    <a:pt x="65809" y="1948"/>
                  </a:lnTo>
                  <a:lnTo>
                    <a:pt x="70067" y="3578"/>
                  </a:lnTo>
                  <a:lnTo>
                    <a:pt x="73698" y="4666"/>
                  </a:lnTo>
                  <a:lnTo>
                    <a:pt x="76914" y="5390"/>
                  </a:lnTo>
                  <a:lnTo>
                    <a:pt x="79851" y="5874"/>
                  </a:lnTo>
                  <a:lnTo>
                    <a:pt x="82602" y="6196"/>
                  </a:lnTo>
                  <a:lnTo>
                    <a:pt x="85231" y="6410"/>
                  </a:lnTo>
                  <a:lnTo>
                    <a:pt x="87777" y="6553"/>
                  </a:lnTo>
                  <a:lnTo>
                    <a:pt x="89475" y="7443"/>
                  </a:lnTo>
                  <a:lnTo>
                    <a:pt x="90606" y="8829"/>
                  </a:lnTo>
                  <a:lnTo>
                    <a:pt x="91360" y="10547"/>
                  </a:lnTo>
                  <a:lnTo>
                    <a:pt x="92198" y="14573"/>
                  </a:lnTo>
                  <a:lnTo>
                    <a:pt x="92421" y="16758"/>
                  </a:lnTo>
                  <a:lnTo>
                    <a:pt x="92570" y="19802"/>
                  </a:lnTo>
                  <a:lnTo>
                    <a:pt x="92736" y="27417"/>
                  </a:lnTo>
                  <a:lnTo>
                    <a:pt x="91193" y="30877"/>
                  </a:lnTo>
                  <a:lnTo>
                    <a:pt x="88577" y="33977"/>
                  </a:lnTo>
                  <a:lnTo>
                    <a:pt x="85245" y="36838"/>
                  </a:lnTo>
                  <a:lnTo>
                    <a:pt x="82230" y="40332"/>
                  </a:lnTo>
                  <a:lnTo>
                    <a:pt x="79426" y="44249"/>
                  </a:lnTo>
                  <a:lnTo>
                    <a:pt x="76763" y="48448"/>
                  </a:lnTo>
                  <a:lnTo>
                    <a:pt x="74194" y="52041"/>
                  </a:lnTo>
                  <a:lnTo>
                    <a:pt x="71688" y="55230"/>
                  </a:lnTo>
                  <a:lnTo>
                    <a:pt x="69223" y="58150"/>
                  </a:lnTo>
                  <a:lnTo>
                    <a:pt x="65993" y="60891"/>
                  </a:lnTo>
                  <a:lnTo>
                    <a:pt x="62251" y="63511"/>
                  </a:lnTo>
                  <a:lnTo>
                    <a:pt x="58169" y="66052"/>
                  </a:lnTo>
                  <a:lnTo>
                    <a:pt x="54655" y="67746"/>
                  </a:lnTo>
                  <a:lnTo>
                    <a:pt x="51518" y="68875"/>
                  </a:lnTo>
                  <a:lnTo>
                    <a:pt x="44572" y="70687"/>
                  </a:lnTo>
                  <a:lnTo>
                    <a:pt x="39576" y="71001"/>
                  </a:lnTo>
                  <a:lnTo>
                    <a:pt x="39084" y="71046"/>
                  </a:lnTo>
                  <a:lnTo>
                    <a:pt x="42668" y="71130"/>
                  </a:lnTo>
                  <a:lnTo>
                    <a:pt x="50390" y="71133"/>
                  </a:lnTo>
                  <a:lnTo>
                    <a:pt x="53437" y="70339"/>
                  </a:lnTo>
                  <a:lnTo>
                    <a:pt x="56262" y="69017"/>
                  </a:lnTo>
                  <a:lnTo>
                    <a:pt x="58939" y="67341"/>
                  </a:lnTo>
                  <a:lnTo>
                    <a:pt x="64031" y="65479"/>
                  </a:lnTo>
                  <a:lnTo>
                    <a:pt x="66500" y="64983"/>
                  </a:lnTo>
                  <a:lnTo>
                    <a:pt x="69733" y="63858"/>
                  </a:lnTo>
                  <a:lnTo>
                    <a:pt x="73476" y="62315"/>
                  </a:lnTo>
                  <a:lnTo>
                    <a:pt x="77559" y="60492"/>
                  </a:lnTo>
                  <a:lnTo>
                    <a:pt x="81868" y="59276"/>
                  </a:lnTo>
                  <a:lnTo>
                    <a:pt x="86329" y="58466"/>
                  </a:lnTo>
                  <a:lnTo>
                    <a:pt x="90890" y="57927"/>
                  </a:lnTo>
                  <a:lnTo>
                    <a:pt x="95518" y="57566"/>
                  </a:lnTo>
                  <a:lnTo>
                    <a:pt x="100191" y="57326"/>
                  </a:lnTo>
                  <a:lnTo>
                    <a:pt x="109617" y="57060"/>
                  </a:lnTo>
                  <a:lnTo>
                    <a:pt x="141490" y="56854"/>
                  </a:lnTo>
                  <a:lnTo>
                    <a:pt x="145127" y="57645"/>
                  </a:lnTo>
                  <a:lnTo>
                    <a:pt x="148345" y="58966"/>
                  </a:lnTo>
                  <a:lnTo>
                    <a:pt x="151284" y="60641"/>
                  </a:lnTo>
                  <a:lnTo>
                    <a:pt x="154037" y="62551"/>
                  </a:lnTo>
                  <a:lnTo>
                    <a:pt x="156667" y="64618"/>
                  </a:lnTo>
                  <a:lnTo>
                    <a:pt x="159213" y="66790"/>
                  </a:lnTo>
                  <a:lnTo>
                    <a:pt x="160910" y="69031"/>
                  </a:lnTo>
                  <a:lnTo>
                    <a:pt x="162798" y="73639"/>
                  </a:lnTo>
                  <a:lnTo>
                    <a:pt x="163635" y="78333"/>
                  </a:lnTo>
                  <a:lnTo>
                    <a:pt x="163859" y="80695"/>
                  </a:lnTo>
                  <a:lnTo>
                    <a:pt x="163215" y="83858"/>
                  </a:lnTo>
                  <a:lnTo>
                    <a:pt x="161991" y="87554"/>
                  </a:lnTo>
                  <a:lnTo>
                    <a:pt x="160381" y="91606"/>
                  </a:lnTo>
                  <a:lnTo>
                    <a:pt x="159309" y="95100"/>
                  </a:lnTo>
                  <a:lnTo>
                    <a:pt x="158593" y="98224"/>
                  </a:lnTo>
                  <a:lnTo>
                    <a:pt x="158116" y="101100"/>
                  </a:lnTo>
                  <a:lnTo>
                    <a:pt x="156211" y="103811"/>
                  </a:lnTo>
                  <a:lnTo>
                    <a:pt x="153353" y="106412"/>
                  </a:lnTo>
                  <a:lnTo>
                    <a:pt x="149860" y="108940"/>
                  </a:lnTo>
                  <a:lnTo>
                    <a:pt x="146738" y="112213"/>
                  </a:lnTo>
                  <a:lnTo>
                    <a:pt x="143863" y="115983"/>
                  </a:lnTo>
                  <a:lnTo>
                    <a:pt x="141152" y="120083"/>
                  </a:lnTo>
                  <a:lnTo>
                    <a:pt x="138551" y="123610"/>
                  </a:lnTo>
                  <a:lnTo>
                    <a:pt x="136024" y="126755"/>
                  </a:lnTo>
                  <a:lnTo>
                    <a:pt x="133545" y="129646"/>
                  </a:lnTo>
                  <a:lnTo>
                    <a:pt x="130305" y="132367"/>
                  </a:lnTo>
                  <a:lnTo>
                    <a:pt x="126557" y="134975"/>
                  </a:lnTo>
                  <a:lnTo>
                    <a:pt x="122471" y="137507"/>
                  </a:lnTo>
                  <a:lnTo>
                    <a:pt x="118954" y="139989"/>
                  </a:lnTo>
                  <a:lnTo>
                    <a:pt x="115815" y="142437"/>
                  </a:lnTo>
                  <a:lnTo>
                    <a:pt x="112929" y="144863"/>
                  </a:lnTo>
                  <a:lnTo>
                    <a:pt x="110211" y="147274"/>
                  </a:lnTo>
                  <a:lnTo>
                    <a:pt x="105075" y="152070"/>
                  </a:lnTo>
                  <a:lnTo>
                    <a:pt x="101799" y="154459"/>
                  </a:lnTo>
                  <a:lnTo>
                    <a:pt x="98029" y="156847"/>
                  </a:lnTo>
                  <a:lnTo>
                    <a:pt x="93927" y="159232"/>
                  </a:lnTo>
                  <a:lnTo>
                    <a:pt x="90400" y="160822"/>
                  </a:lnTo>
                  <a:lnTo>
                    <a:pt x="87253" y="161882"/>
                  </a:lnTo>
                  <a:lnTo>
                    <a:pt x="84364" y="162589"/>
                  </a:lnTo>
                  <a:lnTo>
                    <a:pt x="81642" y="163060"/>
                  </a:lnTo>
                  <a:lnTo>
                    <a:pt x="79034" y="163374"/>
                  </a:lnTo>
                  <a:lnTo>
                    <a:pt x="71437" y="16400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" name="SMARTPenAnnotation214"/>
            <p:cNvSpPr/>
            <p:nvPr/>
          </p:nvSpPr>
          <p:spPr>
            <a:xfrm>
              <a:off x="7793859" y="3671887"/>
              <a:ext cx="128408" cy="192882"/>
            </a:xfrm>
            <a:custGeom>
              <a:avLst/>
              <a:gdLst/>
              <a:ahLst/>
              <a:cxnLst/>
              <a:rect l="0" t="0" r="0" b="0"/>
              <a:pathLst>
                <a:path w="128408" h="192882">
                  <a:moveTo>
                    <a:pt x="107128" y="0"/>
                  </a:moveTo>
                  <a:lnTo>
                    <a:pt x="103335" y="3792"/>
                  </a:lnTo>
                  <a:lnTo>
                    <a:pt x="101424" y="4910"/>
                  </a:lnTo>
                  <a:lnTo>
                    <a:pt x="99357" y="5654"/>
                  </a:lnTo>
                  <a:lnTo>
                    <a:pt x="97185" y="6151"/>
                  </a:lnTo>
                  <a:lnTo>
                    <a:pt x="94943" y="7276"/>
                  </a:lnTo>
                  <a:lnTo>
                    <a:pt x="92654" y="8819"/>
                  </a:lnTo>
                  <a:lnTo>
                    <a:pt x="90335" y="10642"/>
                  </a:lnTo>
                  <a:lnTo>
                    <a:pt x="87202" y="11857"/>
                  </a:lnTo>
                  <a:lnTo>
                    <a:pt x="83526" y="12667"/>
                  </a:lnTo>
                  <a:lnTo>
                    <a:pt x="79486" y="13207"/>
                  </a:lnTo>
                  <a:lnTo>
                    <a:pt x="76000" y="13568"/>
                  </a:lnTo>
                  <a:lnTo>
                    <a:pt x="72882" y="13807"/>
                  </a:lnTo>
                  <a:lnTo>
                    <a:pt x="70011" y="13967"/>
                  </a:lnTo>
                  <a:lnTo>
                    <a:pt x="62586" y="14145"/>
                  </a:lnTo>
                  <a:lnTo>
                    <a:pt x="40772" y="14279"/>
                  </a:lnTo>
                  <a:lnTo>
                    <a:pt x="39079" y="13488"/>
                  </a:lnTo>
                  <a:lnTo>
                    <a:pt x="37949" y="12167"/>
                  </a:lnTo>
                  <a:lnTo>
                    <a:pt x="36136" y="8136"/>
                  </a:lnTo>
                  <a:lnTo>
                    <a:pt x="35194" y="7805"/>
                  </a:lnTo>
                  <a:lnTo>
                    <a:pt x="32030" y="7438"/>
                  </a:lnTo>
                  <a:lnTo>
                    <a:pt x="30869" y="6546"/>
                  </a:lnTo>
                  <a:lnTo>
                    <a:pt x="30095" y="5158"/>
                  </a:lnTo>
                  <a:lnTo>
                    <a:pt x="28637" y="302"/>
                  </a:lnTo>
                  <a:lnTo>
                    <a:pt x="28555" y="6177"/>
                  </a:lnTo>
                  <a:lnTo>
                    <a:pt x="28548" y="10851"/>
                  </a:lnTo>
                  <a:lnTo>
                    <a:pt x="27754" y="12791"/>
                  </a:lnTo>
                  <a:lnTo>
                    <a:pt x="24755" y="17062"/>
                  </a:lnTo>
                  <a:lnTo>
                    <a:pt x="20776" y="21606"/>
                  </a:lnTo>
                  <a:lnTo>
                    <a:pt x="18604" y="23929"/>
                  </a:lnTo>
                  <a:lnTo>
                    <a:pt x="17155" y="26272"/>
                  </a:lnTo>
                  <a:lnTo>
                    <a:pt x="15546" y="30991"/>
                  </a:lnTo>
                  <a:lnTo>
                    <a:pt x="14324" y="34155"/>
                  </a:lnTo>
                  <a:lnTo>
                    <a:pt x="12715" y="37851"/>
                  </a:lnTo>
                  <a:lnTo>
                    <a:pt x="10848" y="41903"/>
                  </a:lnTo>
                  <a:lnTo>
                    <a:pt x="9604" y="45398"/>
                  </a:lnTo>
                  <a:lnTo>
                    <a:pt x="8221" y="51398"/>
                  </a:lnTo>
                  <a:lnTo>
                    <a:pt x="5490" y="56710"/>
                  </a:lnTo>
                  <a:lnTo>
                    <a:pt x="3651" y="59238"/>
                  </a:lnTo>
                  <a:lnTo>
                    <a:pt x="1607" y="64164"/>
                  </a:lnTo>
                  <a:lnTo>
                    <a:pt x="698" y="68999"/>
                  </a:lnTo>
                  <a:lnTo>
                    <a:pt x="294" y="73793"/>
                  </a:lnTo>
                  <a:lnTo>
                    <a:pt x="116" y="78570"/>
                  </a:lnTo>
                  <a:lnTo>
                    <a:pt x="0" y="84312"/>
                  </a:lnTo>
                  <a:lnTo>
                    <a:pt x="784" y="84783"/>
                  </a:lnTo>
                  <a:lnTo>
                    <a:pt x="3773" y="85306"/>
                  </a:lnTo>
                  <a:lnTo>
                    <a:pt x="7746" y="87656"/>
                  </a:lnTo>
                  <a:lnTo>
                    <a:pt x="9918" y="89393"/>
                  </a:lnTo>
                  <a:lnTo>
                    <a:pt x="12159" y="90552"/>
                  </a:lnTo>
                  <a:lnTo>
                    <a:pt x="14447" y="91324"/>
                  </a:lnTo>
                  <a:lnTo>
                    <a:pt x="16765" y="91839"/>
                  </a:lnTo>
                  <a:lnTo>
                    <a:pt x="19105" y="92182"/>
                  </a:lnTo>
                  <a:lnTo>
                    <a:pt x="21459" y="92411"/>
                  </a:lnTo>
                  <a:lnTo>
                    <a:pt x="23821" y="92563"/>
                  </a:lnTo>
                  <a:lnTo>
                    <a:pt x="26984" y="91872"/>
                  </a:lnTo>
                  <a:lnTo>
                    <a:pt x="30680" y="90617"/>
                  </a:lnTo>
                  <a:lnTo>
                    <a:pt x="34731" y="88986"/>
                  </a:lnTo>
                  <a:lnTo>
                    <a:pt x="38227" y="87899"/>
                  </a:lnTo>
                  <a:lnTo>
                    <a:pt x="41350" y="87175"/>
                  </a:lnTo>
                  <a:lnTo>
                    <a:pt x="44226" y="86691"/>
                  </a:lnTo>
                  <a:lnTo>
                    <a:pt x="47731" y="86370"/>
                  </a:lnTo>
                  <a:lnTo>
                    <a:pt x="51655" y="86154"/>
                  </a:lnTo>
                  <a:lnTo>
                    <a:pt x="62646" y="85852"/>
                  </a:lnTo>
                  <a:lnTo>
                    <a:pt x="77262" y="85750"/>
                  </a:lnTo>
                  <a:lnTo>
                    <a:pt x="81662" y="86535"/>
                  </a:lnTo>
                  <a:lnTo>
                    <a:pt x="86182" y="87853"/>
                  </a:lnTo>
                  <a:lnTo>
                    <a:pt x="90782" y="89525"/>
                  </a:lnTo>
                  <a:lnTo>
                    <a:pt x="94643" y="90639"/>
                  </a:lnTo>
                  <a:lnTo>
                    <a:pt x="98012" y="91383"/>
                  </a:lnTo>
                  <a:lnTo>
                    <a:pt x="101051" y="91878"/>
                  </a:lnTo>
                  <a:lnTo>
                    <a:pt x="104664" y="93002"/>
                  </a:lnTo>
                  <a:lnTo>
                    <a:pt x="108660" y="94545"/>
                  </a:lnTo>
                  <a:lnTo>
                    <a:pt x="112912" y="96367"/>
                  </a:lnTo>
                  <a:lnTo>
                    <a:pt x="116541" y="98376"/>
                  </a:lnTo>
                  <a:lnTo>
                    <a:pt x="119754" y="100509"/>
                  </a:lnTo>
                  <a:lnTo>
                    <a:pt x="122688" y="102725"/>
                  </a:lnTo>
                  <a:lnTo>
                    <a:pt x="124646" y="104996"/>
                  </a:lnTo>
                  <a:lnTo>
                    <a:pt x="125950" y="107304"/>
                  </a:lnTo>
                  <a:lnTo>
                    <a:pt x="127400" y="111984"/>
                  </a:lnTo>
                  <a:lnTo>
                    <a:pt x="128044" y="116710"/>
                  </a:lnTo>
                  <a:lnTo>
                    <a:pt x="128216" y="119876"/>
                  </a:lnTo>
                  <a:lnTo>
                    <a:pt x="128407" y="127626"/>
                  </a:lnTo>
                  <a:lnTo>
                    <a:pt x="127664" y="131121"/>
                  </a:lnTo>
                  <a:lnTo>
                    <a:pt x="124721" y="137122"/>
                  </a:lnTo>
                  <a:lnTo>
                    <a:pt x="120768" y="144552"/>
                  </a:lnTo>
                  <a:lnTo>
                    <a:pt x="118603" y="148755"/>
                  </a:lnTo>
                  <a:lnTo>
                    <a:pt x="115572" y="152352"/>
                  </a:lnTo>
                  <a:lnTo>
                    <a:pt x="111963" y="155543"/>
                  </a:lnTo>
                  <a:lnTo>
                    <a:pt x="107971" y="158464"/>
                  </a:lnTo>
                  <a:lnTo>
                    <a:pt x="104514" y="161999"/>
                  </a:lnTo>
                  <a:lnTo>
                    <a:pt x="101417" y="165943"/>
                  </a:lnTo>
                  <a:lnTo>
                    <a:pt x="98559" y="170160"/>
                  </a:lnTo>
                  <a:lnTo>
                    <a:pt x="95859" y="173765"/>
                  </a:lnTo>
                  <a:lnTo>
                    <a:pt x="93265" y="176962"/>
                  </a:lnTo>
                  <a:lnTo>
                    <a:pt x="90742" y="179887"/>
                  </a:lnTo>
                  <a:lnTo>
                    <a:pt x="87473" y="182631"/>
                  </a:lnTo>
                  <a:lnTo>
                    <a:pt x="83706" y="185254"/>
                  </a:lnTo>
                  <a:lnTo>
                    <a:pt x="79607" y="187796"/>
                  </a:lnTo>
                  <a:lnTo>
                    <a:pt x="76081" y="189492"/>
                  </a:lnTo>
                  <a:lnTo>
                    <a:pt x="72936" y="190621"/>
                  </a:lnTo>
                  <a:lnTo>
                    <a:pt x="65979" y="192435"/>
                  </a:lnTo>
                  <a:lnTo>
                    <a:pt x="62911" y="192683"/>
                  </a:lnTo>
                  <a:lnTo>
                    <a:pt x="58265" y="192842"/>
                  </a:lnTo>
                  <a:lnTo>
                    <a:pt x="49978" y="1928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SMARTPenAnnotation215"/>
            <p:cNvSpPr/>
            <p:nvPr/>
          </p:nvSpPr>
          <p:spPr>
            <a:xfrm>
              <a:off x="8151018" y="3736181"/>
              <a:ext cx="135733" cy="28576"/>
            </a:xfrm>
            <a:custGeom>
              <a:avLst/>
              <a:gdLst/>
              <a:ahLst/>
              <a:cxnLst/>
              <a:rect l="0" t="0" r="0" b="0"/>
              <a:pathLst>
                <a:path w="135733" h="28576">
                  <a:moveTo>
                    <a:pt x="0" y="28575"/>
                  </a:moveTo>
                  <a:lnTo>
                    <a:pt x="0" y="24783"/>
                  </a:lnTo>
                  <a:lnTo>
                    <a:pt x="794" y="23665"/>
                  </a:lnTo>
                  <a:lnTo>
                    <a:pt x="2116" y="22920"/>
                  </a:lnTo>
                  <a:lnTo>
                    <a:pt x="6152" y="21725"/>
                  </a:lnTo>
                  <a:lnTo>
                    <a:pt x="8070" y="20834"/>
                  </a:lnTo>
                  <a:lnTo>
                    <a:pt x="14434" y="17726"/>
                  </a:lnTo>
                  <a:lnTo>
                    <a:pt x="17560" y="16580"/>
                  </a:lnTo>
                  <a:lnTo>
                    <a:pt x="20439" y="15815"/>
                  </a:lnTo>
                  <a:lnTo>
                    <a:pt x="23151" y="15306"/>
                  </a:lnTo>
                  <a:lnTo>
                    <a:pt x="26547" y="14967"/>
                  </a:lnTo>
                  <a:lnTo>
                    <a:pt x="30398" y="14740"/>
                  </a:lnTo>
                  <a:lnTo>
                    <a:pt x="34553" y="14589"/>
                  </a:lnTo>
                  <a:lnTo>
                    <a:pt x="38911" y="13695"/>
                  </a:lnTo>
                  <a:lnTo>
                    <a:pt x="43402" y="12305"/>
                  </a:lnTo>
                  <a:lnTo>
                    <a:pt x="47985" y="10584"/>
                  </a:lnTo>
                  <a:lnTo>
                    <a:pt x="52628" y="9438"/>
                  </a:lnTo>
                  <a:lnTo>
                    <a:pt x="57311" y="8672"/>
                  </a:lnTo>
                  <a:lnTo>
                    <a:pt x="62020" y="8163"/>
                  </a:lnTo>
                  <a:lnTo>
                    <a:pt x="66747" y="7823"/>
                  </a:lnTo>
                  <a:lnTo>
                    <a:pt x="71486" y="7597"/>
                  </a:lnTo>
                  <a:lnTo>
                    <a:pt x="76232" y="7446"/>
                  </a:lnTo>
                  <a:lnTo>
                    <a:pt x="80984" y="6551"/>
                  </a:lnTo>
                  <a:lnTo>
                    <a:pt x="85739" y="5161"/>
                  </a:lnTo>
                  <a:lnTo>
                    <a:pt x="90497" y="3441"/>
                  </a:lnTo>
                  <a:lnTo>
                    <a:pt x="94463" y="2294"/>
                  </a:lnTo>
                  <a:lnTo>
                    <a:pt x="97900" y="1529"/>
                  </a:lnTo>
                  <a:lnTo>
                    <a:pt x="100986" y="1019"/>
                  </a:lnTo>
                  <a:lnTo>
                    <a:pt x="104630" y="680"/>
                  </a:lnTo>
                  <a:lnTo>
                    <a:pt x="108648" y="453"/>
                  </a:lnTo>
                  <a:lnTo>
                    <a:pt x="116550" y="201"/>
                  </a:lnTo>
                  <a:lnTo>
                    <a:pt x="128092" y="39"/>
                  </a:lnTo>
                  <a:lnTo>
                    <a:pt x="13573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SMARTPenAnnotation216"/>
            <p:cNvSpPr/>
            <p:nvPr/>
          </p:nvSpPr>
          <p:spPr>
            <a:xfrm>
              <a:off x="8329612" y="3650490"/>
              <a:ext cx="128526" cy="207136"/>
            </a:xfrm>
            <a:custGeom>
              <a:avLst/>
              <a:gdLst/>
              <a:ahLst/>
              <a:cxnLst/>
              <a:rect l="0" t="0" r="0" b="0"/>
              <a:pathLst>
                <a:path w="128526" h="207136">
                  <a:moveTo>
                    <a:pt x="0" y="28541"/>
                  </a:moveTo>
                  <a:lnTo>
                    <a:pt x="7585" y="24749"/>
                  </a:lnTo>
                  <a:lnTo>
                    <a:pt x="10613" y="22838"/>
                  </a:lnTo>
                  <a:lnTo>
                    <a:pt x="13425" y="20770"/>
                  </a:lnTo>
                  <a:lnTo>
                    <a:pt x="16094" y="18598"/>
                  </a:lnTo>
                  <a:lnTo>
                    <a:pt x="18667" y="17150"/>
                  </a:lnTo>
                  <a:lnTo>
                    <a:pt x="21175" y="16185"/>
                  </a:lnTo>
                  <a:lnTo>
                    <a:pt x="23642" y="15540"/>
                  </a:lnTo>
                  <a:lnTo>
                    <a:pt x="26874" y="14318"/>
                  </a:lnTo>
                  <a:lnTo>
                    <a:pt x="30615" y="12709"/>
                  </a:lnTo>
                  <a:lnTo>
                    <a:pt x="39007" y="8804"/>
                  </a:lnTo>
                  <a:lnTo>
                    <a:pt x="48028" y="4423"/>
                  </a:lnTo>
                  <a:lnTo>
                    <a:pt x="52656" y="2937"/>
                  </a:lnTo>
                  <a:lnTo>
                    <a:pt x="57330" y="1947"/>
                  </a:lnTo>
                  <a:lnTo>
                    <a:pt x="62032" y="1287"/>
                  </a:lnTo>
                  <a:lnTo>
                    <a:pt x="66755" y="846"/>
                  </a:lnTo>
                  <a:lnTo>
                    <a:pt x="71491" y="553"/>
                  </a:lnTo>
                  <a:lnTo>
                    <a:pt x="80987" y="227"/>
                  </a:lnTo>
                  <a:lnTo>
                    <a:pt x="100987" y="0"/>
                  </a:lnTo>
                  <a:lnTo>
                    <a:pt x="103043" y="782"/>
                  </a:lnTo>
                  <a:lnTo>
                    <a:pt x="104414" y="2098"/>
                  </a:lnTo>
                  <a:lnTo>
                    <a:pt x="106731" y="5676"/>
                  </a:lnTo>
                  <a:lnTo>
                    <a:pt x="110406" y="9912"/>
                  </a:lnTo>
                  <a:lnTo>
                    <a:pt x="110910" y="12946"/>
                  </a:lnTo>
                  <a:lnTo>
                    <a:pt x="110454" y="16557"/>
                  </a:lnTo>
                  <a:lnTo>
                    <a:pt x="109354" y="20552"/>
                  </a:lnTo>
                  <a:lnTo>
                    <a:pt x="108621" y="24008"/>
                  </a:lnTo>
                  <a:lnTo>
                    <a:pt x="107807" y="29966"/>
                  </a:lnTo>
                  <a:lnTo>
                    <a:pt x="106003" y="33459"/>
                  </a:lnTo>
                  <a:lnTo>
                    <a:pt x="103212" y="37376"/>
                  </a:lnTo>
                  <a:lnTo>
                    <a:pt x="99764" y="41575"/>
                  </a:lnTo>
                  <a:lnTo>
                    <a:pt x="95878" y="45168"/>
                  </a:lnTo>
                  <a:lnTo>
                    <a:pt x="91700" y="48357"/>
                  </a:lnTo>
                  <a:lnTo>
                    <a:pt x="87328" y="51276"/>
                  </a:lnTo>
                  <a:lnTo>
                    <a:pt x="83618" y="54810"/>
                  </a:lnTo>
                  <a:lnTo>
                    <a:pt x="80352" y="58754"/>
                  </a:lnTo>
                  <a:lnTo>
                    <a:pt x="77381" y="62970"/>
                  </a:lnTo>
                  <a:lnTo>
                    <a:pt x="74606" y="66575"/>
                  </a:lnTo>
                  <a:lnTo>
                    <a:pt x="71962" y="69772"/>
                  </a:lnTo>
                  <a:lnTo>
                    <a:pt x="69407" y="72697"/>
                  </a:lnTo>
                  <a:lnTo>
                    <a:pt x="66908" y="75441"/>
                  </a:lnTo>
                  <a:lnTo>
                    <a:pt x="62017" y="80606"/>
                  </a:lnTo>
                  <a:lnTo>
                    <a:pt x="60394" y="83095"/>
                  </a:lnTo>
                  <a:lnTo>
                    <a:pt x="58592" y="87977"/>
                  </a:lnTo>
                  <a:lnTo>
                    <a:pt x="57317" y="89596"/>
                  </a:lnTo>
                  <a:lnTo>
                    <a:pt x="55674" y="90675"/>
                  </a:lnTo>
                  <a:lnTo>
                    <a:pt x="53785" y="91395"/>
                  </a:lnTo>
                  <a:lnTo>
                    <a:pt x="53319" y="91875"/>
                  </a:lnTo>
                  <a:lnTo>
                    <a:pt x="53802" y="92195"/>
                  </a:lnTo>
                  <a:lnTo>
                    <a:pt x="57503" y="92750"/>
                  </a:lnTo>
                  <a:lnTo>
                    <a:pt x="62723" y="92810"/>
                  </a:lnTo>
                  <a:lnTo>
                    <a:pt x="109451" y="92835"/>
                  </a:lnTo>
                  <a:lnTo>
                    <a:pt x="112655" y="93629"/>
                  </a:lnTo>
                  <a:lnTo>
                    <a:pt x="116378" y="94951"/>
                  </a:lnTo>
                  <a:lnTo>
                    <a:pt x="126175" y="98985"/>
                  </a:lnTo>
                  <a:lnTo>
                    <a:pt x="126980" y="100110"/>
                  </a:lnTo>
                  <a:lnTo>
                    <a:pt x="127874" y="103476"/>
                  </a:lnTo>
                  <a:lnTo>
                    <a:pt x="128376" y="109835"/>
                  </a:lnTo>
                  <a:lnTo>
                    <a:pt x="128493" y="116530"/>
                  </a:lnTo>
                  <a:lnTo>
                    <a:pt x="128525" y="120537"/>
                  </a:lnTo>
                  <a:lnTo>
                    <a:pt x="127752" y="124797"/>
                  </a:lnTo>
                  <a:lnTo>
                    <a:pt x="126443" y="129224"/>
                  </a:lnTo>
                  <a:lnTo>
                    <a:pt x="124777" y="133763"/>
                  </a:lnTo>
                  <a:lnTo>
                    <a:pt x="122079" y="137583"/>
                  </a:lnTo>
                  <a:lnTo>
                    <a:pt x="118692" y="140923"/>
                  </a:lnTo>
                  <a:lnTo>
                    <a:pt x="114846" y="143943"/>
                  </a:lnTo>
                  <a:lnTo>
                    <a:pt x="111489" y="146751"/>
                  </a:lnTo>
                  <a:lnTo>
                    <a:pt x="108457" y="149416"/>
                  </a:lnTo>
                  <a:lnTo>
                    <a:pt x="105642" y="151987"/>
                  </a:lnTo>
                  <a:lnTo>
                    <a:pt x="98282" y="159077"/>
                  </a:lnTo>
                  <a:lnTo>
                    <a:pt x="94096" y="163190"/>
                  </a:lnTo>
                  <a:lnTo>
                    <a:pt x="89718" y="166725"/>
                  </a:lnTo>
                  <a:lnTo>
                    <a:pt x="85212" y="169877"/>
                  </a:lnTo>
                  <a:lnTo>
                    <a:pt x="80620" y="172771"/>
                  </a:lnTo>
                  <a:lnTo>
                    <a:pt x="76766" y="175494"/>
                  </a:lnTo>
                  <a:lnTo>
                    <a:pt x="73402" y="178103"/>
                  </a:lnTo>
                  <a:lnTo>
                    <a:pt x="70366" y="180637"/>
                  </a:lnTo>
                  <a:lnTo>
                    <a:pt x="66755" y="183119"/>
                  </a:lnTo>
                  <a:lnTo>
                    <a:pt x="62760" y="185568"/>
                  </a:lnTo>
                  <a:lnTo>
                    <a:pt x="58509" y="187995"/>
                  </a:lnTo>
                  <a:lnTo>
                    <a:pt x="54881" y="190406"/>
                  </a:lnTo>
                  <a:lnTo>
                    <a:pt x="51668" y="192807"/>
                  </a:lnTo>
                  <a:lnTo>
                    <a:pt x="48733" y="195202"/>
                  </a:lnTo>
                  <a:lnTo>
                    <a:pt x="46776" y="197592"/>
                  </a:lnTo>
                  <a:lnTo>
                    <a:pt x="45472" y="199979"/>
                  </a:lnTo>
                  <a:lnTo>
                    <a:pt x="44602" y="202364"/>
                  </a:lnTo>
                  <a:lnTo>
                    <a:pt x="42435" y="203954"/>
                  </a:lnTo>
                  <a:lnTo>
                    <a:pt x="39402" y="205014"/>
                  </a:lnTo>
                  <a:lnTo>
                    <a:pt x="28575" y="20713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2" name="SMARTPenAnnotation217"/>
            <p:cNvSpPr/>
            <p:nvPr/>
          </p:nvSpPr>
          <p:spPr>
            <a:xfrm>
              <a:off x="8522585" y="3607681"/>
              <a:ext cx="149803" cy="192795"/>
            </a:xfrm>
            <a:custGeom>
              <a:avLst/>
              <a:gdLst/>
              <a:ahLst/>
              <a:cxnLst/>
              <a:rect l="0" t="0" r="0" b="0"/>
              <a:pathLst>
                <a:path w="149803" h="192795">
                  <a:moveTo>
                    <a:pt x="99921" y="7056"/>
                  </a:moveTo>
                  <a:lnTo>
                    <a:pt x="99921" y="0"/>
                  </a:lnTo>
                  <a:lnTo>
                    <a:pt x="96128" y="3731"/>
                  </a:lnTo>
                  <a:lnTo>
                    <a:pt x="94217" y="4839"/>
                  </a:lnTo>
                  <a:lnTo>
                    <a:pt x="89978" y="6071"/>
                  </a:lnTo>
                  <a:lnTo>
                    <a:pt x="86942" y="6399"/>
                  </a:lnTo>
                  <a:lnTo>
                    <a:pt x="83331" y="6618"/>
                  </a:lnTo>
                  <a:lnTo>
                    <a:pt x="79336" y="6764"/>
                  </a:lnTo>
                  <a:lnTo>
                    <a:pt x="75085" y="7655"/>
                  </a:lnTo>
                  <a:lnTo>
                    <a:pt x="70664" y="9043"/>
                  </a:lnTo>
                  <a:lnTo>
                    <a:pt x="66128" y="10762"/>
                  </a:lnTo>
                  <a:lnTo>
                    <a:pt x="61518" y="12701"/>
                  </a:lnTo>
                  <a:lnTo>
                    <a:pt x="56856" y="14788"/>
                  </a:lnTo>
                  <a:lnTo>
                    <a:pt x="52161" y="16974"/>
                  </a:lnTo>
                  <a:lnTo>
                    <a:pt x="47443" y="18430"/>
                  </a:lnTo>
                  <a:lnTo>
                    <a:pt x="42710" y="19401"/>
                  </a:lnTo>
                  <a:lnTo>
                    <a:pt x="37969" y="20049"/>
                  </a:lnTo>
                  <a:lnTo>
                    <a:pt x="33219" y="20480"/>
                  </a:lnTo>
                  <a:lnTo>
                    <a:pt x="28466" y="20768"/>
                  </a:lnTo>
                  <a:lnTo>
                    <a:pt x="19744" y="21088"/>
                  </a:lnTo>
                  <a:lnTo>
                    <a:pt x="7594" y="21334"/>
                  </a:lnTo>
                  <a:lnTo>
                    <a:pt x="0" y="21344"/>
                  </a:lnTo>
                  <a:lnTo>
                    <a:pt x="3728" y="25136"/>
                  </a:lnTo>
                  <a:lnTo>
                    <a:pt x="10758" y="32192"/>
                  </a:lnTo>
                  <a:lnTo>
                    <a:pt x="11904" y="34132"/>
                  </a:lnTo>
                  <a:lnTo>
                    <a:pt x="13177" y="38404"/>
                  </a:lnTo>
                  <a:lnTo>
                    <a:pt x="13743" y="42949"/>
                  </a:lnTo>
                  <a:lnTo>
                    <a:pt x="13994" y="47615"/>
                  </a:lnTo>
                  <a:lnTo>
                    <a:pt x="14107" y="52334"/>
                  </a:lnTo>
                  <a:lnTo>
                    <a:pt x="14188" y="72741"/>
                  </a:lnTo>
                  <a:lnTo>
                    <a:pt x="13397" y="75452"/>
                  </a:lnTo>
                  <a:lnTo>
                    <a:pt x="10401" y="80582"/>
                  </a:lnTo>
                  <a:lnTo>
                    <a:pt x="6424" y="85507"/>
                  </a:lnTo>
                  <a:lnTo>
                    <a:pt x="4252" y="87932"/>
                  </a:lnTo>
                  <a:lnTo>
                    <a:pt x="2804" y="90342"/>
                  </a:lnTo>
                  <a:lnTo>
                    <a:pt x="1195" y="95137"/>
                  </a:lnTo>
                  <a:lnTo>
                    <a:pt x="480" y="99914"/>
                  </a:lnTo>
                  <a:lnTo>
                    <a:pt x="162" y="104682"/>
                  </a:lnTo>
                  <a:lnTo>
                    <a:pt x="21" y="109447"/>
                  </a:lnTo>
                  <a:lnTo>
                    <a:pt x="778" y="111036"/>
                  </a:lnTo>
                  <a:lnTo>
                    <a:pt x="2076" y="112095"/>
                  </a:lnTo>
                  <a:lnTo>
                    <a:pt x="6069" y="113794"/>
                  </a:lnTo>
                  <a:lnTo>
                    <a:pt x="10553" y="114088"/>
                  </a:lnTo>
                  <a:lnTo>
                    <a:pt x="15063" y="114188"/>
                  </a:lnTo>
                  <a:lnTo>
                    <a:pt x="21460" y="114201"/>
                  </a:lnTo>
                  <a:lnTo>
                    <a:pt x="24595" y="113411"/>
                  </a:lnTo>
                  <a:lnTo>
                    <a:pt x="27479" y="112091"/>
                  </a:lnTo>
                  <a:lnTo>
                    <a:pt x="30195" y="110417"/>
                  </a:lnTo>
                  <a:lnTo>
                    <a:pt x="33593" y="109301"/>
                  </a:lnTo>
                  <a:lnTo>
                    <a:pt x="37446" y="108557"/>
                  </a:lnTo>
                  <a:lnTo>
                    <a:pt x="41602" y="108060"/>
                  </a:lnTo>
                  <a:lnTo>
                    <a:pt x="45168" y="106936"/>
                  </a:lnTo>
                  <a:lnTo>
                    <a:pt x="48337" y="105393"/>
                  </a:lnTo>
                  <a:lnTo>
                    <a:pt x="51245" y="103570"/>
                  </a:lnTo>
                  <a:lnTo>
                    <a:pt x="54770" y="102355"/>
                  </a:lnTo>
                  <a:lnTo>
                    <a:pt x="58707" y="101545"/>
                  </a:lnTo>
                  <a:lnTo>
                    <a:pt x="62920" y="101005"/>
                  </a:lnTo>
                  <a:lnTo>
                    <a:pt x="68110" y="100644"/>
                  </a:lnTo>
                  <a:lnTo>
                    <a:pt x="73952" y="100405"/>
                  </a:lnTo>
                  <a:lnTo>
                    <a:pt x="80227" y="100245"/>
                  </a:lnTo>
                  <a:lnTo>
                    <a:pt x="85998" y="99345"/>
                  </a:lnTo>
                  <a:lnTo>
                    <a:pt x="91432" y="97950"/>
                  </a:lnTo>
                  <a:lnTo>
                    <a:pt x="96643" y="96227"/>
                  </a:lnTo>
                  <a:lnTo>
                    <a:pt x="101704" y="95079"/>
                  </a:lnTo>
                  <a:lnTo>
                    <a:pt x="106666" y="94313"/>
                  </a:lnTo>
                  <a:lnTo>
                    <a:pt x="111562" y="93802"/>
                  </a:lnTo>
                  <a:lnTo>
                    <a:pt x="115618" y="93462"/>
                  </a:lnTo>
                  <a:lnTo>
                    <a:pt x="119118" y="93235"/>
                  </a:lnTo>
                  <a:lnTo>
                    <a:pt x="122243" y="93084"/>
                  </a:lnTo>
                  <a:lnTo>
                    <a:pt x="125121" y="93776"/>
                  </a:lnTo>
                  <a:lnTo>
                    <a:pt x="127834" y="95032"/>
                  </a:lnTo>
                  <a:lnTo>
                    <a:pt x="130436" y="96663"/>
                  </a:lnTo>
                  <a:lnTo>
                    <a:pt x="132964" y="97750"/>
                  </a:lnTo>
                  <a:lnTo>
                    <a:pt x="135443" y="98475"/>
                  </a:lnTo>
                  <a:lnTo>
                    <a:pt x="137891" y="98959"/>
                  </a:lnTo>
                  <a:lnTo>
                    <a:pt x="140314" y="100074"/>
                  </a:lnTo>
                  <a:lnTo>
                    <a:pt x="142726" y="101612"/>
                  </a:lnTo>
                  <a:lnTo>
                    <a:pt x="145126" y="103431"/>
                  </a:lnTo>
                  <a:lnTo>
                    <a:pt x="146726" y="105437"/>
                  </a:lnTo>
                  <a:lnTo>
                    <a:pt x="147793" y="107568"/>
                  </a:lnTo>
                  <a:lnTo>
                    <a:pt x="148978" y="112053"/>
                  </a:lnTo>
                  <a:lnTo>
                    <a:pt x="149506" y="116692"/>
                  </a:lnTo>
                  <a:lnTo>
                    <a:pt x="149739" y="121400"/>
                  </a:lnTo>
                  <a:lnTo>
                    <a:pt x="149802" y="123766"/>
                  </a:lnTo>
                  <a:lnTo>
                    <a:pt x="149050" y="126932"/>
                  </a:lnTo>
                  <a:lnTo>
                    <a:pt x="147755" y="130629"/>
                  </a:lnTo>
                  <a:lnTo>
                    <a:pt x="146098" y="134682"/>
                  </a:lnTo>
                  <a:lnTo>
                    <a:pt x="144199" y="138177"/>
                  </a:lnTo>
                  <a:lnTo>
                    <a:pt x="139973" y="144178"/>
                  </a:lnTo>
                  <a:lnTo>
                    <a:pt x="137735" y="147683"/>
                  </a:lnTo>
                  <a:lnTo>
                    <a:pt x="135450" y="151608"/>
                  </a:lnTo>
                  <a:lnTo>
                    <a:pt x="133131" y="155811"/>
                  </a:lnTo>
                  <a:lnTo>
                    <a:pt x="129998" y="159408"/>
                  </a:lnTo>
                  <a:lnTo>
                    <a:pt x="126322" y="162599"/>
                  </a:lnTo>
                  <a:lnTo>
                    <a:pt x="122285" y="165520"/>
                  </a:lnTo>
                  <a:lnTo>
                    <a:pt x="118799" y="168261"/>
                  </a:lnTo>
                  <a:lnTo>
                    <a:pt x="115681" y="170882"/>
                  </a:lnTo>
                  <a:lnTo>
                    <a:pt x="112808" y="173424"/>
                  </a:lnTo>
                  <a:lnTo>
                    <a:pt x="109306" y="175912"/>
                  </a:lnTo>
                  <a:lnTo>
                    <a:pt x="105384" y="178364"/>
                  </a:lnTo>
                  <a:lnTo>
                    <a:pt x="101182" y="180793"/>
                  </a:lnTo>
                  <a:lnTo>
                    <a:pt x="97586" y="183205"/>
                  </a:lnTo>
                  <a:lnTo>
                    <a:pt x="94396" y="185608"/>
                  </a:lnTo>
                  <a:lnTo>
                    <a:pt x="91475" y="188003"/>
                  </a:lnTo>
                  <a:lnTo>
                    <a:pt x="88734" y="189600"/>
                  </a:lnTo>
                  <a:lnTo>
                    <a:pt x="86113" y="190665"/>
                  </a:lnTo>
                  <a:lnTo>
                    <a:pt x="83571" y="191374"/>
                  </a:lnTo>
                  <a:lnTo>
                    <a:pt x="81084" y="191847"/>
                  </a:lnTo>
                  <a:lnTo>
                    <a:pt x="78631" y="192163"/>
                  </a:lnTo>
                  <a:lnTo>
                    <a:pt x="76203" y="192373"/>
                  </a:lnTo>
                  <a:lnTo>
                    <a:pt x="73790" y="192513"/>
                  </a:lnTo>
                  <a:lnTo>
                    <a:pt x="65622" y="192756"/>
                  </a:lnTo>
                  <a:lnTo>
                    <a:pt x="35627" y="1927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SMARTPenAnnotation218"/>
            <p:cNvSpPr/>
            <p:nvPr/>
          </p:nvSpPr>
          <p:spPr>
            <a:xfrm>
              <a:off x="7252023" y="4029075"/>
              <a:ext cx="177478" cy="114297"/>
            </a:xfrm>
            <a:custGeom>
              <a:avLst/>
              <a:gdLst/>
              <a:ahLst/>
              <a:cxnLst/>
              <a:rect l="0" t="0" r="0" b="0"/>
              <a:pathLst>
                <a:path w="177478" h="114297">
                  <a:moveTo>
                    <a:pt x="63177" y="0"/>
                  </a:moveTo>
                  <a:lnTo>
                    <a:pt x="57026" y="0"/>
                  </a:lnTo>
                  <a:lnTo>
                    <a:pt x="56695" y="794"/>
                  </a:lnTo>
                  <a:lnTo>
                    <a:pt x="56327" y="3792"/>
                  </a:lnTo>
                  <a:lnTo>
                    <a:pt x="56229" y="5703"/>
                  </a:lnTo>
                  <a:lnTo>
                    <a:pt x="56120" y="9942"/>
                  </a:lnTo>
                  <a:lnTo>
                    <a:pt x="55297" y="12978"/>
                  </a:lnTo>
                  <a:lnTo>
                    <a:pt x="53955" y="16590"/>
                  </a:lnTo>
                  <a:lnTo>
                    <a:pt x="52266" y="20584"/>
                  </a:lnTo>
                  <a:lnTo>
                    <a:pt x="51141" y="24835"/>
                  </a:lnTo>
                  <a:lnTo>
                    <a:pt x="50390" y="29257"/>
                  </a:lnTo>
                  <a:lnTo>
                    <a:pt x="49890" y="33792"/>
                  </a:lnTo>
                  <a:lnTo>
                    <a:pt x="48762" y="38403"/>
                  </a:lnTo>
                  <a:lnTo>
                    <a:pt x="47217" y="43064"/>
                  </a:lnTo>
                  <a:lnTo>
                    <a:pt x="45393" y="47759"/>
                  </a:lnTo>
                  <a:lnTo>
                    <a:pt x="43383" y="52477"/>
                  </a:lnTo>
                  <a:lnTo>
                    <a:pt x="39034" y="61952"/>
                  </a:lnTo>
                  <a:lnTo>
                    <a:pt x="36763" y="65907"/>
                  </a:lnTo>
                  <a:lnTo>
                    <a:pt x="34455" y="69338"/>
                  </a:lnTo>
                  <a:lnTo>
                    <a:pt x="32123" y="72419"/>
                  </a:lnTo>
                  <a:lnTo>
                    <a:pt x="29774" y="76061"/>
                  </a:lnTo>
                  <a:lnTo>
                    <a:pt x="27414" y="80075"/>
                  </a:lnTo>
                  <a:lnTo>
                    <a:pt x="25047" y="84340"/>
                  </a:lnTo>
                  <a:lnTo>
                    <a:pt x="22676" y="87977"/>
                  </a:lnTo>
                  <a:lnTo>
                    <a:pt x="20302" y="91194"/>
                  </a:lnTo>
                  <a:lnTo>
                    <a:pt x="17924" y="94134"/>
                  </a:lnTo>
                  <a:lnTo>
                    <a:pt x="15545" y="96887"/>
                  </a:lnTo>
                  <a:lnTo>
                    <a:pt x="13166" y="99516"/>
                  </a:lnTo>
                  <a:lnTo>
                    <a:pt x="10787" y="102063"/>
                  </a:lnTo>
                  <a:lnTo>
                    <a:pt x="9200" y="104554"/>
                  </a:lnTo>
                  <a:lnTo>
                    <a:pt x="8142" y="107009"/>
                  </a:lnTo>
                  <a:lnTo>
                    <a:pt x="7436" y="109439"/>
                  </a:lnTo>
                  <a:lnTo>
                    <a:pt x="6173" y="111059"/>
                  </a:lnTo>
                  <a:lnTo>
                    <a:pt x="4537" y="112140"/>
                  </a:lnTo>
                  <a:lnTo>
                    <a:pt x="0" y="113873"/>
                  </a:lnTo>
                  <a:lnTo>
                    <a:pt x="421" y="114015"/>
                  </a:lnTo>
                  <a:lnTo>
                    <a:pt x="5131" y="114262"/>
                  </a:lnTo>
                  <a:lnTo>
                    <a:pt x="12099" y="114296"/>
                  </a:lnTo>
                  <a:lnTo>
                    <a:pt x="16927" y="112181"/>
                  </a:lnTo>
                  <a:lnTo>
                    <a:pt x="20437" y="110506"/>
                  </a:lnTo>
                  <a:lnTo>
                    <a:pt x="23571" y="109389"/>
                  </a:lnTo>
                  <a:lnTo>
                    <a:pt x="26455" y="108645"/>
                  </a:lnTo>
                  <a:lnTo>
                    <a:pt x="29171" y="108149"/>
                  </a:lnTo>
                  <a:lnTo>
                    <a:pt x="32568" y="107024"/>
                  </a:lnTo>
                  <a:lnTo>
                    <a:pt x="36421" y="105481"/>
                  </a:lnTo>
                  <a:lnTo>
                    <a:pt x="40576" y="103658"/>
                  </a:lnTo>
                  <a:lnTo>
                    <a:pt x="49429" y="99516"/>
                  </a:lnTo>
                  <a:lnTo>
                    <a:pt x="68045" y="90389"/>
                  </a:lnTo>
                  <a:lnTo>
                    <a:pt x="73566" y="88834"/>
                  </a:lnTo>
                  <a:lnTo>
                    <a:pt x="79628" y="87798"/>
                  </a:lnTo>
                  <a:lnTo>
                    <a:pt x="86051" y="87107"/>
                  </a:lnTo>
                  <a:lnTo>
                    <a:pt x="91920" y="85852"/>
                  </a:lnTo>
                  <a:lnTo>
                    <a:pt x="97419" y="84222"/>
                  </a:lnTo>
                  <a:lnTo>
                    <a:pt x="102675" y="82342"/>
                  </a:lnTo>
                  <a:lnTo>
                    <a:pt x="107764" y="81088"/>
                  </a:lnTo>
                  <a:lnTo>
                    <a:pt x="112746" y="80252"/>
                  </a:lnTo>
                  <a:lnTo>
                    <a:pt x="117654" y="79695"/>
                  </a:lnTo>
                  <a:lnTo>
                    <a:pt x="122514" y="79324"/>
                  </a:lnTo>
                  <a:lnTo>
                    <a:pt x="127342" y="79076"/>
                  </a:lnTo>
                  <a:lnTo>
                    <a:pt x="136938" y="78801"/>
                  </a:lnTo>
                  <a:lnTo>
                    <a:pt x="164675" y="78594"/>
                  </a:lnTo>
                  <a:lnTo>
                    <a:pt x="177477" y="785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SMARTPenAnnotation219"/>
            <p:cNvSpPr/>
            <p:nvPr/>
          </p:nvSpPr>
          <p:spPr>
            <a:xfrm>
              <a:off x="7429526" y="4000794"/>
              <a:ext cx="14262" cy="242594"/>
            </a:xfrm>
            <a:custGeom>
              <a:avLst/>
              <a:gdLst/>
              <a:ahLst/>
              <a:cxnLst/>
              <a:rect l="0" t="0" r="0" b="0"/>
              <a:pathLst>
                <a:path w="14262" h="242594">
                  <a:moveTo>
                    <a:pt x="14261" y="6849"/>
                  </a:moveTo>
                  <a:lnTo>
                    <a:pt x="7412" y="0"/>
                  </a:lnTo>
                  <a:lnTo>
                    <a:pt x="7134" y="6998"/>
                  </a:lnTo>
                  <a:lnTo>
                    <a:pt x="7125" y="10355"/>
                  </a:lnTo>
                  <a:lnTo>
                    <a:pt x="7916" y="13155"/>
                  </a:lnTo>
                  <a:lnTo>
                    <a:pt x="9237" y="16610"/>
                  </a:lnTo>
                  <a:lnTo>
                    <a:pt x="10912" y="20500"/>
                  </a:lnTo>
                  <a:lnTo>
                    <a:pt x="12029" y="24681"/>
                  </a:lnTo>
                  <a:lnTo>
                    <a:pt x="12773" y="29056"/>
                  </a:lnTo>
                  <a:lnTo>
                    <a:pt x="13269" y="33560"/>
                  </a:lnTo>
                  <a:lnTo>
                    <a:pt x="13600" y="38150"/>
                  </a:lnTo>
                  <a:lnTo>
                    <a:pt x="13820" y="42798"/>
                  </a:lnTo>
                  <a:lnTo>
                    <a:pt x="14065" y="52989"/>
                  </a:lnTo>
                  <a:lnTo>
                    <a:pt x="14174" y="65456"/>
                  </a:lnTo>
                  <a:lnTo>
                    <a:pt x="13409" y="72114"/>
                  </a:lnTo>
                  <a:lnTo>
                    <a:pt x="12105" y="78934"/>
                  </a:lnTo>
                  <a:lnTo>
                    <a:pt x="10443" y="85862"/>
                  </a:lnTo>
                  <a:lnTo>
                    <a:pt x="9334" y="92862"/>
                  </a:lnTo>
                  <a:lnTo>
                    <a:pt x="8595" y="99910"/>
                  </a:lnTo>
                  <a:lnTo>
                    <a:pt x="8102" y="106990"/>
                  </a:lnTo>
                  <a:lnTo>
                    <a:pt x="7774" y="114091"/>
                  </a:lnTo>
                  <a:lnTo>
                    <a:pt x="7409" y="128331"/>
                  </a:lnTo>
                  <a:lnTo>
                    <a:pt x="7203" y="149735"/>
                  </a:lnTo>
                  <a:lnTo>
                    <a:pt x="6381" y="156875"/>
                  </a:lnTo>
                  <a:lnTo>
                    <a:pt x="5039" y="164017"/>
                  </a:lnTo>
                  <a:lnTo>
                    <a:pt x="3351" y="171159"/>
                  </a:lnTo>
                  <a:lnTo>
                    <a:pt x="2225" y="177508"/>
                  </a:lnTo>
                  <a:lnTo>
                    <a:pt x="1474" y="183328"/>
                  </a:lnTo>
                  <a:lnTo>
                    <a:pt x="973" y="188796"/>
                  </a:lnTo>
                  <a:lnTo>
                    <a:pt x="641" y="194028"/>
                  </a:lnTo>
                  <a:lnTo>
                    <a:pt x="270" y="204076"/>
                  </a:lnTo>
                  <a:lnTo>
                    <a:pt x="32" y="222667"/>
                  </a:lnTo>
                  <a:lnTo>
                    <a:pt x="0" y="229239"/>
                  </a:lnTo>
                  <a:lnTo>
                    <a:pt x="784" y="232103"/>
                  </a:lnTo>
                  <a:lnTo>
                    <a:pt x="2102" y="234806"/>
                  </a:lnTo>
                  <a:lnTo>
                    <a:pt x="7117" y="24259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SMARTPenAnnotation220"/>
            <p:cNvSpPr/>
            <p:nvPr/>
          </p:nvSpPr>
          <p:spPr>
            <a:xfrm>
              <a:off x="7586662" y="4057650"/>
              <a:ext cx="135732" cy="157163"/>
            </a:xfrm>
            <a:custGeom>
              <a:avLst/>
              <a:gdLst/>
              <a:ahLst/>
              <a:cxnLst/>
              <a:rect l="0" t="0" r="0" b="0"/>
              <a:pathLst>
                <a:path w="135732" h="157163">
                  <a:moveTo>
                    <a:pt x="0" y="0"/>
                  </a:moveTo>
                  <a:lnTo>
                    <a:pt x="7585" y="3792"/>
                  </a:lnTo>
                  <a:lnTo>
                    <a:pt x="9820" y="5703"/>
                  </a:lnTo>
                  <a:lnTo>
                    <a:pt x="11309" y="7770"/>
                  </a:lnTo>
                  <a:lnTo>
                    <a:pt x="13757" y="12184"/>
                  </a:lnTo>
                  <a:lnTo>
                    <a:pt x="17491" y="16792"/>
                  </a:lnTo>
                  <a:lnTo>
                    <a:pt x="20393" y="19132"/>
                  </a:lnTo>
                  <a:lnTo>
                    <a:pt x="23914" y="21486"/>
                  </a:lnTo>
                  <a:lnTo>
                    <a:pt x="27849" y="23849"/>
                  </a:lnTo>
                  <a:lnTo>
                    <a:pt x="31266" y="27011"/>
                  </a:lnTo>
                  <a:lnTo>
                    <a:pt x="34337" y="30708"/>
                  </a:lnTo>
                  <a:lnTo>
                    <a:pt x="37179" y="34759"/>
                  </a:lnTo>
                  <a:lnTo>
                    <a:pt x="40661" y="39047"/>
                  </a:lnTo>
                  <a:lnTo>
                    <a:pt x="44570" y="43494"/>
                  </a:lnTo>
                  <a:lnTo>
                    <a:pt x="48764" y="48046"/>
                  </a:lnTo>
                  <a:lnTo>
                    <a:pt x="52353" y="52668"/>
                  </a:lnTo>
                  <a:lnTo>
                    <a:pt x="55539" y="57337"/>
                  </a:lnTo>
                  <a:lnTo>
                    <a:pt x="58457" y="62037"/>
                  </a:lnTo>
                  <a:lnTo>
                    <a:pt x="61991" y="66757"/>
                  </a:lnTo>
                  <a:lnTo>
                    <a:pt x="65933" y="71492"/>
                  </a:lnTo>
                  <a:lnTo>
                    <a:pt x="70149" y="76236"/>
                  </a:lnTo>
                  <a:lnTo>
                    <a:pt x="73754" y="80987"/>
                  </a:lnTo>
                  <a:lnTo>
                    <a:pt x="76950" y="85741"/>
                  </a:lnTo>
                  <a:lnTo>
                    <a:pt x="79876" y="90498"/>
                  </a:lnTo>
                  <a:lnTo>
                    <a:pt x="82619" y="95257"/>
                  </a:lnTo>
                  <a:lnTo>
                    <a:pt x="87785" y="104778"/>
                  </a:lnTo>
                  <a:lnTo>
                    <a:pt x="91067" y="108746"/>
                  </a:lnTo>
                  <a:lnTo>
                    <a:pt x="94842" y="112185"/>
                  </a:lnTo>
                  <a:lnTo>
                    <a:pt x="98947" y="115271"/>
                  </a:lnTo>
                  <a:lnTo>
                    <a:pt x="102477" y="118915"/>
                  </a:lnTo>
                  <a:lnTo>
                    <a:pt x="105624" y="122933"/>
                  </a:lnTo>
                  <a:lnTo>
                    <a:pt x="108517" y="127199"/>
                  </a:lnTo>
                  <a:lnTo>
                    <a:pt x="111238" y="130837"/>
                  </a:lnTo>
                  <a:lnTo>
                    <a:pt x="113847" y="134056"/>
                  </a:lnTo>
                  <a:lnTo>
                    <a:pt x="116379" y="136995"/>
                  </a:lnTo>
                  <a:lnTo>
                    <a:pt x="118861" y="139749"/>
                  </a:lnTo>
                  <a:lnTo>
                    <a:pt x="123735" y="144925"/>
                  </a:lnTo>
                  <a:lnTo>
                    <a:pt x="135731" y="15716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6" name="SMARTPenAnnotation221"/>
            <p:cNvSpPr/>
            <p:nvPr/>
          </p:nvSpPr>
          <p:spPr>
            <a:xfrm>
              <a:off x="7572375" y="4039246"/>
              <a:ext cx="171451" cy="196998"/>
            </a:xfrm>
            <a:custGeom>
              <a:avLst/>
              <a:gdLst/>
              <a:ahLst/>
              <a:cxnLst/>
              <a:rect l="0" t="0" r="0" b="0"/>
              <a:pathLst>
                <a:path w="171451" h="196998">
                  <a:moveTo>
                    <a:pt x="171450" y="4116"/>
                  </a:moveTo>
                  <a:lnTo>
                    <a:pt x="164600" y="4116"/>
                  </a:lnTo>
                  <a:lnTo>
                    <a:pt x="160601" y="324"/>
                  </a:lnTo>
                  <a:lnTo>
                    <a:pt x="158661" y="0"/>
                  </a:lnTo>
                  <a:lnTo>
                    <a:pt x="156574" y="579"/>
                  </a:lnTo>
                  <a:lnTo>
                    <a:pt x="151314" y="3418"/>
                  </a:lnTo>
                  <a:lnTo>
                    <a:pt x="146609" y="7701"/>
                  </a:lnTo>
                  <a:lnTo>
                    <a:pt x="144571" y="10475"/>
                  </a:lnTo>
                  <a:lnTo>
                    <a:pt x="142419" y="13912"/>
                  </a:lnTo>
                  <a:lnTo>
                    <a:pt x="140189" y="17790"/>
                  </a:lnTo>
                  <a:lnTo>
                    <a:pt x="137115" y="21963"/>
                  </a:lnTo>
                  <a:lnTo>
                    <a:pt x="133479" y="26333"/>
                  </a:lnTo>
                  <a:lnTo>
                    <a:pt x="129467" y="30834"/>
                  </a:lnTo>
                  <a:lnTo>
                    <a:pt x="125205" y="36215"/>
                  </a:lnTo>
                  <a:lnTo>
                    <a:pt x="120776" y="42185"/>
                  </a:lnTo>
                  <a:lnTo>
                    <a:pt x="116237" y="48545"/>
                  </a:lnTo>
                  <a:lnTo>
                    <a:pt x="111621" y="54373"/>
                  </a:lnTo>
                  <a:lnTo>
                    <a:pt x="106958" y="59846"/>
                  </a:lnTo>
                  <a:lnTo>
                    <a:pt x="102261" y="65082"/>
                  </a:lnTo>
                  <a:lnTo>
                    <a:pt x="92810" y="75133"/>
                  </a:lnTo>
                  <a:lnTo>
                    <a:pt x="88067" y="80035"/>
                  </a:lnTo>
                  <a:lnTo>
                    <a:pt x="84111" y="84891"/>
                  </a:lnTo>
                  <a:lnTo>
                    <a:pt x="80681" y="89716"/>
                  </a:lnTo>
                  <a:lnTo>
                    <a:pt x="77599" y="94521"/>
                  </a:lnTo>
                  <a:lnTo>
                    <a:pt x="73958" y="99311"/>
                  </a:lnTo>
                  <a:lnTo>
                    <a:pt x="69943" y="104091"/>
                  </a:lnTo>
                  <a:lnTo>
                    <a:pt x="65678" y="108866"/>
                  </a:lnTo>
                  <a:lnTo>
                    <a:pt x="62041" y="113637"/>
                  </a:lnTo>
                  <a:lnTo>
                    <a:pt x="58824" y="118405"/>
                  </a:lnTo>
                  <a:lnTo>
                    <a:pt x="55884" y="123171"/>
                  </a:lnTo>
                  <a:lnTo>
                    <a:pt x="52337" y="127936"/>
                  </a:lnTo>
                  <a:lnTo>
                    <a:pt x="48385" y="132700"/>
                  </a:lnTo>
                  <a:lnTo>
                    <a:pt x="44163" y="137464"/>
                  </a:lnTo>
                  <a:lnTo>
                    <a:pt x="40554" y="142227"/>
                  </a:lnTo>
                  <a:lnTo>
                    <a:pt x="37355" y="146990"/>
                  </a:lnTo>
                  <a:lnTo>
                    <a:pt x="34428" y="151753"/>
                  </a:lnTo>
                  <a:lnTo>
                    <a:pt x="31684" y="155722"/>
                  </a:lnTo>
                  <a:lnTo>
                    <a:pt x="29060" y="159162"/>
                  </a:lnTo>
                  <a:lnTo>
                    <a:pt x="26516" y="162249"/>
                  </a:lnTo>
                  <a:lnTo>
                    <a:pt x="24027" y="165894"/>
                  </a:lnTo>
                  <a:lnTo>
                    <a:pt x="21575" y="169912"/>
                  </a:lnTo>
                  <a:lnTo>
                    <a:pt x="19146" y="174178"/>
                  </a:lnTo>
                  <a:lnTo>
                    <a:pt x="16732" y="177815"/>
                  </a:lnTo>
                  <a:lnTo>
                    <a:pt x="14330" y="181035"/>
                  </a:lnTo>
                  <a:lnTo>
                    <a:pt x="11934" y="183974"/>
                  </a:lnTo>
                  <a:lnTo>
                    <a:pt x="9273" y="189357"/>
                  </a:lnTo>
                  <a:lnTo>
                    <a:pt x="8563" y="191904"/>
                  </a:lnTo>
                  <a:lnTo>
                    <a:pt x="7296" y="193601"/>
                  </a:lnTo>
                  <a:lnTo>
                    <a:pt x="5657" y="194733"/>
                  </a:lnTo>
                  <a:lnTo>
                    <a:pt x="0" y="19699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7" name="SMARTPenAnnotation222"/>
            <p:cNvSpPr/>
            <p:nvPr/>
          </p:nvSpPr>
          <p:spPr>
            <a:xfrm>
              <a:off x="7836693" y="4057650"/>
              <a:ext cx="121445" cy="14288"/>
            </a:xfrm>
            <a:custGeom>
              <a:avLst/>
              <a:gdLst/>
              <a:ahLst/>
              <a:cxnLst/>
              <a:rect l="0" t="0" r="0" b="0"/>
              <a:pathLst>
                <a:path w="121445" h="14288">
                  <a:moveTo>
                    <a:pt x="0" y="14287"/>
                  </a:moveTo>
                  <a:lnTo>
                    <a:pt x="9943" y="14287"/>
                  </a:lnTo>
                  <a:lnTo>
                    <a:pt x="12186" y="13493"/>
                  </a:lnTo>
                  <a:lnTo>
                    <a:pt x="14474" y="12170"/>
                  </a:lnTo>
                  <a:lnTo>
                    <a:pt x="16793" y="10495"/>
                  </a:lnTo>
                  <a:lnTo>
                    <a:pt x="19926" y="9377"/>
                  </a:lnTo>
                  <a:lnTo>
                    <a:pt x="23603" y="8633"/>
                  </a:lnTo>
                  <a:lnTo>
                    <a:pt x="27642" y="8136"/>
                  </a:lnTo>
                  <a:lnTo>
                    <a:pt x="31922" y="7805"/>
                  </a:lnTo>
                  <a:lnTo>
                    <a:pt x="36362" y="7584"/>
                  </a:lnTo>
                  <a:lnTo>
                    <a:pt x="40910" y="7437"/>
                  </a:lnTo>
                  <a:lnTo>
                    <a:pt x="45530" y="6546"/>
                  </a:lnTo>
                  <a:lnTo>
                    <a:pt x="50197" y="5158"/>
                  </a:lnTo>
                  <a:lnTo>
                    <a:pt x="54896" y="3438"/>
                  </a:lnTo>
                  <a:lnTo>
                    <a:pt x="60410" y="2292"/>
                  </a:lnTo>
                  <a:lnTo>
                    <a:pt x="66468" y="1528"/>
                  </a:lnTo>
                  <a:lnTo>
                    <a:pt x="77960" y="679"/>
                  </a:lnTo>
                  <a:lnTo>
                    <a:pt x="85714" y="301"/>
                  </a:lnTo>
                  <a:lnTo>
                    <a:pt x="93922" y="134"/>
                  </a:lnTo>
                  <a:lnTo>
                    <a:pt x="12144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SMARTPenAnnotation223"/>
            <p:cNvSpPr/>
            <p:nvPr/>
          </p:nvSpPr>
          <p:spPr>
            <a:xfrm>
              <a:off x="7836693" y="4100512"/>
              <a:ext cx="128589" cy="21432"/>
            </a:xfrm>
            <a:custGeom>
              <a:avLst/>
              <a:gdLst/>
              <a:ahLst/>
              <a:cxnLst/>
              <a:rect l="0" t="0" r="0" b="0"/>
              <a:pathLst>
                <a:path w="128589" h="21432">
                  <a:moveTo>
                    <a:pt x="0" y="21431"/>
                  </a:moveTo>
                  <a:lnTo>
                    <a:pt x="6152" y="21431"/>
                  </a:lnTo>
                  <a:lnTo>
                    <a:pt x="7276" y="20638"/>
                  </a:lnTo>
                  <a:lnTo>
                    <a:pt x="8819" y="19315"/>
                  </a:lnTo>
                  <a:lnTo>
                    <a:pt x="10643" y="17639"/>
                  </a:lnTo>
                  <a:lnTo>
                    <a:pt x="12652" y="16521"/>
                  </a:lnTo>
                  <a:lnTo>
                    <a:pt x="14785" y="15777"/>
                  </a:lnTo>
                  <a:lnTo>
                    <a:pt x="17001" y="15280"/>
                  </a:lnTo>
                  <a:lnTo>
                    <a:pt x="20065" y="14949"/>
                  </a:lnTo>
                  <a:lnTo>
                    <a:pt x="23695" y="14729"/>
                  </a:lnTo>
                  <a:lnTo>
                    <a:pt x="27703" y="14582"/>
                  </a:lnTo>
                  <a:lnTo>
                    <a:pt x="31963" y="13690"/>
                  </a:lnTo>
                  <a:lnTo>
                    <a:pt x="36390" y="12302"/>
                  </a:lnTo>
                  <a:lnTo>
                    <a:pt x="40930" y="10582"/>
                  </a:lnTo>
                  <a:lnTo>
                    <a:pt x="45542" y="9436"/>
                  </a:lnTo>
                  <a:lnTo>
                    <a:pt x="50205" y="8672"/>
                  </a:lnTo>
                  <a:lnTo>
                    <a:pt x="54902" y="8163"/>
                  </a:lnTo>
                  <a:lnTo>
                    <a:pt x="60414" y="7823"/>
                  </a:lnTo>
                  <a:lnTo>
                    <a:pt x="72888" y="7445"/>
                  </a:lnTo>
                  <a:lnTo>
                    <a:pt x="85714" y="7233"/>
                  </a:lnTo>
                  <a:lnTo>
                    <a:pt x="90481" y="6410"/>
                  </a:lnTo>
                  <a:lnTo>
                    <a:pt x="96039" y="5067"/>
                  </a:lnTo>
                  <a:lnTo>
                    <a:pt x="102127" y="3378"/>
                  </a:lnTo>
                  <a:lnTo>
                    <a:pt x="107772" y="2252"/>
                  </a:lnTo>
                  <a:lnTo>
                    <a:pt x="113123" y="1501"/>
                  </a:lnTo>
                  <a:lnTo>
                    <a:pt x="12858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SMARTPenAnnotation224"/>
            <p:cNvSpPr/>
            <p:nvPr/>
          </p:nvSpPr>
          <p:spPr>
            <a:xfrm>
              <a:off x="8101012" y="4071937"/>
              <a:ext cx="85726" cy="21432"/>
            </a:xfrm>
            <a:custGeom>
              <a:avLst/>
              <a:gdLst/>
              <a:ahLst/>
              <a:cxnLst/>
              <a:rect l="0" t="0" r="0" b="0"/>
              <a:pathLst>
                <a:path w="85726" h="21432">
                  <a:moveTo>
                    <a:pt x="0" y="21431"/>
                  </a:moveTo>
                  <a:lnTo>
                    <a:pt x="6152" y="21431"/>
                  </a:lnTo>
                  <a:lnTo>
                    <a:pt x="7276" y="20638"/>
                  </a:lnTo>
                  <a:lnTo>
                    <a:pt x="8819" y="19315"/>
                  </a:lnTo>
                  <a:lnTo>
                    <a:pt x="10643" y="17639"/>
                  </a:lnTo>
                  <a:lnTo>
                    <a:pt x="12652" y="16521"/>
                  </a:lnTo>
                  <a:lnTo>
                    <a:pt x="14784" y="15777"/>
                  </a:lnTo>
                  <a:lnTo>
                    <a:pt x="17001" y="15280"/>
                  </a:lnTo>
                  <a:lnTo>
                    <a:pt x="19271" y="14949"/>
                  </a:lnTo>
                  <a:lnTo>
                    <a:pt x="21579" y="14729"/>
                  </a:lnTo>
                  <a:lnTo>
                    <a:pt x="23910" y="14582"/>
                  </a:lnTo>
                  <a:lnTo>
                    <a:pt x="30735" y="14418"/>
                  </a:lnTo>
                  <a:lnTo>
                    <a:pt x="34778" y="14375"/>
                  </a:lnTo>
                  <a:lnTo>
                    <a:pt x="38267" y="13552"/>
                  </a:lnTo>
                  <a:lnTo>
                    <a:pt x="41386" y="12210"/>
                  </a:lnTo>
                  <a:lnTo>
                    <a:pt x="44259" y="10521"/>
                  </a:lnTo>
                  <a:lnTo>
                    <a:pt x="46969" y="9396"/>
                  </a:lnTo>
                  <a:lnTo>
                    <a:pt x="49568" y="8645"/>
                  </a:lnTo>
                  <a:lnTo>
                    <a:pt x="52097" y="8144"/>
                  </a:lnTo>
                  <a:lnTo>
                    <a:pt x="55369" y="7811"/>
                  </a:lnTo>
                  <a:lnTo>
                    <a:pt x="59137" y="7589"/>
                  </a:lnTo>
                  <a:lnTo>
                    <a:pt x="66764" y="7342"/>
                  </a:lnTo>
                  <a:lnTo>
                    <a:pt x="72800" y="7232"/>
                  </a:lnTo>
                  <a:lnTo>
                    <a:pt x="75521" y="6409"/>
                  </a:lnTo>
                  <a:lnTo>
                    <a:pt x="78129" y="5066"/>
                  </a:lnTo>
                  <a:lnTo>
                    <a:pt x="8572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0" name="SMARTPenAnnotation225"/>
            <p:cNvSpPr/>
            <p:nvPr/>
          </p:nvSpPr>
          <p:spPr>
            <a:xfrm>
              <a:off x="8258175" y="3972248"/>
              <a:ext cx="142777" cy="149696"/>
            </a:xfrm>
            <a:custGeom>
              <a:avLst/>
              <a:gdLst/>
              <a:ahLst/>
              <a:cxnLst/>
              <a:rect l="0" t="0" r="0" b="0"/>
              <a:pathLst>
                <a:path w="142777" h="149696">
                  <a:moveTo>
                    <a:pt x="0" y="35395"/>
                  </a:moveTo>
                  <a:lnTo>
                    <a:pt x="0" y="31603"/>
                  </a:lnTo>
                  <a:lnTo>
                    <a:pt x="793" y="30485"/>
                  </a:lnTo>
                  <a:lnTo>
                    <a:pt x="2116" y="29741"/>
                  </a:lnTo>
                  <a:lnTo>
                    <a:pt x="3792" y="29244"/>
                  </a:lnTo>
                  <a:lnTo>
                    <a:pt x="4909" y="28120"/>
                  </a:lnTo>
                  <a:lnTo>
                    <a:pt x="5653" y="26576"/>
                  </a:lnTo>
                  <a:lnTo>
                    <a:pt x="6151" y="24753"/>
                  </a:lnTo>
                  <a:lnTo>
                    <a:pt x="8070" y="22744"/>
                  </a:lnTo>
                  <a:lnTo>
                    <a:pt x="10936" y="20612"/>
                  </a:lnTo>
                  <a:lnTo>
                    <a:pt x="14434" y="18396"/>
                  </a:lnTo>
                  <a:lnTo>
                    <a:pt x="17560" y="16918"/>
                  </a:lnTo>
                  <a:lnTo>
                    <a:pt x="20438" y="15934"/>
                  </a:lnTo>
                  <a:lnTo>
                    <a:pt x="23150" y="15277"/>
                  </a:lnTo>
                  <a:lnTo>
                    <a:pt x="26546" y="14045"/>
                  </a:lnTo>
                  <a:lnTo>
                    <a:pt x="30397" y="12431"/>
                  </a:lnTo>
                  <a:lnTo>
                    <a:pt x="34552" y="10561"/>
                  </a:lnTo>
                  <a:lnTo>
                    <a:pt x="38910" y="9314"/>
                  </a:lnTo>
                  <a:lnTo>
                    <a:pt x="43402" y="8483"/>
                  </a:lnTo>
                  <a:lnTo>
                    <a:pt x="47984" y="7929"/>
                  </a:lnTo>
                  <a:lnTo>
                    <a:pt x="52627" y="6765"/>
                  </a:lnTo>
                  <a:lnTo>
                    <a:pt x="57310" y="5196"/>
                  </a:lnTo>
                  <a:lnTo>
                    <a:pt x="62019" y="3357"/>
                  </a:lnTo>
                  <a:lnTo>
                    <a:pt x="66747" y="2130"/>
                  </a:lnTo>
                  <a:lnTo>
                    <a:pt x="71485" y="1312"/>
                  </a:lnTo>
                  <a:lnTo>
                    <a:pt x="76231" y="767"/>
                  </a:lnTo>
                  <a:lnTo>
                    <a:pt x="80190" y="403"/>
                  </a:lnTo>
                  <a:lnTo>
                    <a:pt x="83622" y="161"/>
                  </a:lnTo>
                  <a:lnTo>
                    <a:pt x="86704" y="0"/>
                  </a:lnTo>
                  <a:lnTo>
                    <a:pt x="88758" y="685"/>
                  </a:lnTo>
                  <a:lnTo>
                    <a:pt x="90128" y="1937"/>
                  </a:lnTo>
                  <a:lnTo>
                    <a:pt x="91042" y="3565"/>
                  </a:lnTo>
                  <a:lnTo>
                    <a:pt x="92444" y="4650"/>
                  </a:lnTo>
                  <a:lnTo>
                    <a:pt x="94174" y="5373"/>
                  </a:lnTo>
                  <a:lnTo>
                    <a:pt x="98211" y="6177"/>
                  </a:lnTo>
                  <a:lnTo>
                    <a:pt x="102651" y="6535"/>
                  </a:lnTo>
                  <a:lnTo>
                    <a:pt x="104153" y="7424"/>
                  </a:lnTo>
                  <a:lnTo>
                    <a:pt x="105154" y="8810"/>
                  </a:lnTo>
                  <a:lnTo>
                    <a:pt x="106760" y="12946"/>
                  </a:lnTo>
                  <a:lnTo>
                    <a:pt x="106892" y="14872"/>
                  </a:lnTo>
                  <a:lnTo>
                    <a:pt x="107039" y="21247"/>
                  </a:lnTo>
                  <a:lnTo>
                    <a:pt x="106284" y="24376"/>
                  </a:lnTo>
                  <a:lnTo>
                    <a:pt x="104987" y="27255"/>
                  </a:lnTo>
                  <a:lnTo>
                    <a:pt x="103328" y="29968"/>
                  </a:lnTo>
                  <a:lnTo>
                    <a:pt x="101429" y="32571"/>
                  </a:lnTo>
                  <a:lnTo>
                    <a:pt x="99369" y="35100"/>
                  </a:lnTo>
                  <a:lnTo>
                    <a:pt x="97202" y="37580"/>
                  </a:lnTo>
                  <a:lnTo>
                    <a:pt x="94963" y="40820"/>
                  </a:lnTo>
                  <a:lnTo>
                    <a:pt x="92678" y="44568"/>
                  </a:lnTo>
                  <a:lnTo>
                    <a:pt x="90360" y="48655"/>
                  </a:lnTo>
                  <a:lnTo>
                    <a:pt x="88021" y="51378"/>
                  </a:lnTo>
                  <a:lnTo>
                    <a:pt x="85668" y="53195"/>
                  </a:lnTo>
                  <a:lnTo>
                    <a:pt x="83305" y="54405"/>
                  </a:lnTo>
                  <a:lnTo>
                    <a:pt x="80937" y="56006"/>
                  </a:lnTo>
                  <a:lnTo>
                    <a:pt x="78564" y="57867"/>
                  </a:lnTo>
                  <a:lnTo>
                    <a:pt x="76188" y="59902"/>
                  </a:lnTo>
                  <a:lnTo>
                    <a:pt x="73810" y="61258"/>
                  </a:lnTo>
                  <a:lnTo>
                    <a:pt x="71432" y="62162"/>
                  </a:lnTo>
                  <a:lnTo>
                    <a:pt x="64318" y="63964"/>
                  </a:lnTo>
                  <a:lnTo>
                    <a:pt x="64305" y="63968"/>
                  </a:lnTo>
                  <a:lnTo>
                    <a:pt x="70445" y="57819"/>
                  </a:lnTo>
                  <a:lnTo>
                    <a:pt x="73113" y="57268"/>
                  </a:lnTo>
                  <a:lnTo>
                    <a:pt x="74936" y="57120"/>
                  </a:lnTo>
                  <a:lnTo>
                    <a:pt x="76945" y="56229"/>
                  </a:lnTo>
                  <a:lnTo>
                    <a:pt x="81294" y="53121"/>
                  </a:lnTo>
                  <a:lnTo>
                    <a:pt x="84358" y="51975"/>
                  </a:lnTo>
                  <a:lnTo>
                    <a:pt x="87988" y="51211"/>
                  </a:lnTo>
                  <a:lnTo>
                    <a:pt x="91996" y="50702"/>
                  </a:lnTo>
                  <a:lnTo>
                    <a:pt x="95462" y="50362"/>
                  </a:lnTo>
                  <a:lnTo>
                    <a:pt x="98566" y="50136"/>
                  </a:lnTo>
                  <a:lnTo>
                    <a:pt x="101430" y="49984"/>
                  </a:lnTo>
                  <a:lnTo>
                    <a:pt x="108844" y="49817"/>
                  </a:lnTo>
                  <a:lnTo>
                    <a:pt x="122747" y="49709"/>
                  </a:lnTo>
                  <a:lnTo>
                    <a:pt x="125488" y="50494"/>
                  </a:lnTo>
                  <a:lnTo>
                    <a:pt x="128108" y="51811"/>
                  </a:lnTo>
                  <a:lnTo>
                    <a:pt x="130650" y="53483"/>
                  </a:lnTo>
                  <a:lnTo>
                    <a:pt x="132343" y="55391"/>
                  </a:lnTo>
                  <a:lnTo>
                    <a:pt x="133472" y="57457"/>
                  </a:lnTo>
                  <a:lnTo>
                    <a:pt x="134225" y="59628"/>
                  </a:lnTo>
                  <a:lnTo>
                    <a:pt x="137179" y="64157"/>
                  </a:lnTo>
                  <a:lnTo>
                    <a:pt x="139077" y="66476"/>
                  </a:lnTo>
                  <a:lnTo>
                    <a:pt x="140343" y="68816"/>
                  </a:lnTo>
                  <a:lnTo>
                    <a:pt x="141187" y="71169"/>
                  </a:lnTo>
                  <a:lnTo>
                    <a:pt x="141750" y="73532"/>
                  </a:lnTo>
                  <a:lnTo>
                    <a:pt x="142124" y="75901"/>
                  </a:lnTo>
                  <a:lnTo>
                    <a:pt x="142375" y="78274"/>
                  </a:lnTo>
                  <a:lnTo>
                    <a:pt x="142541" y="80650"/>
                  </a:lnTo>
                  <a:lnTo>
                    <a:pt x="142652" y="83027"/>
                  </a:lnTo>
                  <a:lnTo>
                    <a:pt x="142776" y="87786"/>
                  </a:lnTo>
                  <a:lnTo>
                    <a:pt x="142015" y="90960"/>
                  </a:lnTo>
                  <a:lnTo>
                    <a:pt x="140714" y="94663"/>
                  </a:lnTo>
                  <a:lnTo>
                    <a:pt x="139053" y="98720"/>
                  </a:lnTo>
                  <a:lnTo>
                    <a:pt x="137152" y="102218"/>
                  </a:lnTo>
                  <a:lnTo>
                    <a:pt x="135090" y="105344"/>
                  </a:lnTo>
                  <a:lnTo>
                    <a:pt x="132923" y="108221"/>
                  </a:lnTo>
                  <a:lnTo>
                    <a:pt x="130683" y="110934"/>
                  </a:lnTo>
                  <a:lnTo>
                    <a:pt x="128398" y="113535"/>
                  </a:lnTo>
                  <a:lnTo>
                    <a:pt x="123740" y="118543"/>
                  </a:lnTo>
                  <a:lnTo>
                    <a:pt x="119024" y="123415"/>
                  </a:lnTo>
                  <a:lnTo>
                    <a:pt x="115862" y="125825"/>
                  </a:lnTo>
                  <a:lnTo>
                    <a:pt x="112166" y="128225"/>
                  </a:lnTo>
                  <a:lnTo>
                    <a:pt x="108115" y="130619"/>
                  </a:lnTo>
                  <a:lnTo>
                    <a:pt x="104619" y="133009"/>
                  </a:lnTo>
                  <a:lnTo>
                    <a:pt x="101497" y="135397"/>
                  </a:lnTo>
                  <a:lnTo>
                    <a:pt x="98620" y="137781"/>
                  </a:lnTo>
                  <a:lnTo>
                    <a:pt x="95909" y="139371"/>
                  </a:lnTo>
                  <a:lnTo>
                    <a:pt x="93309" y="140431"/>
                  </a:lnTo>
                  <a:lnTo>
                    <a:pt x="90780" y="141138"/>
                  </a:lnTo>
                  <a:lnTo>
                    <a:pt x="87508" y="142403"/>
                  </a:lnTo>
                  <a:lnTo>
                    <a:pt x="83738" y="144040"/>
                  </a:lnTo>
                  <a:lnTo>
                    <a:pt x="79638" y="145925"/>
                  </a:lnTo>
                  <a:lnTo>
                    <a:pt x="76110" y="147182"/>
                  </a:lnTo>
                  <a:lnTo>
                    <a:pt x="72965" y="148020"/>
                  </a:lnTo>
                  <a:lnTo>
                    <a:pt x="66007" y="149364"/>
                  </a:lnTo>
                  <a:lnTo>
                    <a:pt x="62938" y="149548"/>
                  </a:lnTo>
                  <a:lnTo>
                    <a:pt x="57150" y="14969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1" name="SMARTPenAnnotation226"/>
            <p:cNvSpPr/>
            <p:nvPr/>
          </p:nvSpPr>
          <p:spPr>
            <a:xfrm>
              <a:off x="8472487" y="3943654"/>
              <a:ext cx="207170" cy="192577"/>
            </a:xfrm>
            <a:custGeom>
              <a:avLst/>
              <a:gdLst/>
              <a:ahLst/>
              <a:cxnLst/>
              <a:rect l="0" t="0" r="0" b="0"/>
              <a:pathLst>
                <a:path w="207170" h="192577">
                  <a:moveTo>
                    <a:pt x="0" y="28271"/>
                  </a:moveTo>
                  <a:lnTo>
                    <a:pt x="3793" y="24478"/>
                  </a:lnTo>
                  <a:lnTo>
                    <a:pt x="5704" y="23361"/>
                  </a:lnTo>
                  <a:lnTo>
                    <a:pt x="9943" y="22120"/>
                  </a:lnTo>
                  <a:lnTo>
                    <a:pt x="14474" y="19452"/>
                  </a:lnTo>
                  <a:lnTo>
                    <a:pt x="19132" y="15620"/>
                  </a:lnTo>
                  <a:lnTo>
                    <a:pt x="23850" y="11271"/>
                  </a:lnTo>
                  <a:lnTo>
                    <a:pt x="26218" y="9794"/>
                  </a:lnTo>
                  <a:lnTo>
                    <a:pt x="30967" y="8152"/>
                  </a:lnTo>
                  <a:lnTo>
                    <a:pt x="34139" y="7715"/>
                  </a:lnTo>
                  <a:lnTo>
                    <a:pt x="37840" y="7423"/>
                  </a:lnTo>
                  <a:lnTo>
                    <a:pt x="41895" y="7229"/>
                  </a:lnTo>
                  <a:lnTo>
                    <a:pt x="46186" y="6305"/>
                  </a:lnTo>
                  <a:lnTo>
                    <a:pt x="50635" y="4896"/>
                  </a:lnTo>
                  <a:lnTo>
                    <a:pt x="55188" y="3162"/>
                  </a:lnTo>
                  <a:lnTo>
                    <a:pt x="59017" y="2007"/>
                  </a:lnTo>
                  <a:lnTo>
                    <a:pt x="65388" y="723"/>
                  </a:lnTo>
                  <a:lnTo>
                    <a:pt x="68993" y="380"/>
                  </a:lnTo>
                  <a:lnTo>
                    <a:pt x="72983" y="152"/>
                  </a:lnTo>
                  <a:lnTo>
                    <a:pt x="77229" y="0"/>
                  </a:lnTo>
                  <a:lnTo>
                    <a:pt x="80856" y="692"/>
                  </a:lnTo>
                  <a:lnTo>
                    <a:pt x="89750" y="4665"/>
                  </a:lnTo>
                  <a:lnTo>
                    <a:pt x="94922" y="5873"/>
                  </a:lnTo>
                  <a:lnTo>
                    <a:pt x="99867" y="6410"/>
                  </a:lnTo>
                  <a:lnTo>
                    <a:pt x="102296" y="6553"/>
                  </a:lnTo>
                  <a:lnTo>
                    <a:pt x="104710" y="7442"/>
                  </a:lnTo>
                  <a:lnTo>
                    <a:pt x="109509" y="10547"/>
                  </a:lnTo>
                  <a:lnTo>
                    <a:pt x="114287" y="14572"/>
                  </a:lnTo>
                  <a:lnTo>
                    <a:pt x="116673" y="16757"/>
                  </a:lnTo>
                  <a:lnTo>
                    <a:pt x="118263" y="19007"/>
                  </a:lnTo>
                  <a:lnTo>
                    <a:pt x="120030" y="23625"/>
                  </a:lnTo>
                  <a:lnTo>
                    <a:pt x="120816" y="28322"/>
                  </a:lnTo>
                  <a:lnTo>
                    <a:pt x="121165" y="33850"/>
                  </a:lnTo>
                  <a:lnTo>
                    <a:pt x="121361" y="45093"/>
                  </a:lnTo>
                  <a:lnTo>
                    <a:pt x="121407" y="51093"/>
                  </a:lnTo>
                  <a:lnTo>
                    <a:pt x="119832" y="54598"/>
                  </a:lnTo>
                  <a:lnTo>
                    <a:pt x="117194" y="58523"/>
                  </a:lnTo>
                  <a:lnTo>
                    <a:pt x="113848" y="62726"/>
                  </a:lnTo>
                  <a:lnTo>
                    <a:pt x="110824" y="67115"/>
                  </a:lnTo>
                  <a:lnTo>
                    <a:pt x="108014" y="71629"/>
                  </a:lnTo>
                  <a:lnTo>
                    <a:pt x="105347" y="76226"/>
                  </a:lnTo>
                  <a:lnTo>
                    <a:pt x="102775" y="80085"/>
                  </a:lnTo>
                  <a:lnTo>
                    <a:pt x="100266" y="83451"/>
                  </a:lnTo>
                  <a:lnTo>
                    <a:pt x="97801" y="86489"/>
                  </a:lnTo>
                  <a:lnTo>
                    <a:pt x="95363" y="90102"/>
                  </a:lnTo>
                  <a:lnTo>
                    <a:pt x="92945" y="94097"/>
                  </a:lnTo>
                  <a:lnTo>
                    <a:pt x="90538" y="98349"/>
                  </a:lnTo>
                  <a:lnTo>
                    <a:pt x="87346" y="102771"/>
                  </a:lnTo>
                  <a:lnTo>
                    <a:pt x="83631" y="107306"/>
                  </a:lnTo>
                  <a:lnTo>
                    <a:pt x="79566" y="111917"/>
                  </a:lnTo>
                  <a:lnTo>
                    <a:pt x="70817" y="121274"/>
                  </a:lnTo>
                  <a:lnTo>
                    <a:pt x="47544" y="144970"/>
                  </a:lnTo>
                  <a:lnTo>
                    <a:pt x="27594" y="164975"/>
                  </a:lnTo>
                  <a:lnTo>
                    <a:pt x="23952" y="167825"/>
                  </a:lnTo>
                  <a:lnTo>
                    <a:pt x="19938" y="170519"/>
                  </a:lnTo>
                  <a:lnTo>
                    <a:pt x="15672" y="173109"/>
                  </a:lnTo>
                  <a:lnTo>
                    <a:pt x="12829" y="175630"/>
                  </a:lnTo>
                  <a:lnTo>
                    <a:pt x="10934" y="178104"/>
                  </a:lnTo>
                  <a:lnTo>
                    <a:pt x="7893" y="183985"/>
                  </a:lnTo>
                  <a:lnTo>
                    <a:pt x="7365" y="188796"/>
                  </a:lnTo>
                  <a:lnTo>
                    <a:pt x="7209" y="191457"/>
                  </a:lnTo>
                  <a:lnTo>
                    <a:pt x="7981" y="191830"/>
                  </a:lnTo>
                  <a:lnTo>
                    <a:pt x="12860" y="192356"/>
                  </a:lnTo>
                  <a:lnTo>
                    <a:pt x="19332" y="192511"/>
                  </a:lnTo>
                  <a:lnTo>
                    <a:pt x="55190" y="192576"/>
                  </a:lnTo>
                  <a:lnTo>
                    <a:pt x="59813" y="191782"/>
                  </a:lnTo>
                  <a:lnTo>
                    <a:pt x="64481" y="190460"/>
                  </a:lnTo>
                  <a:lnTo>
                    <a:pt x="69182" y="188784"/>
                  </a:lnTo>
                  <a:lnTo>
                    <a:pt x="74696" y="187667"/>
                  </a:lnTo>
                  <a:lnTo>
                    <a:pt x="80753" y="186922"/>
                  </a:lnTo>
                  <a:lnTo>
                    <a:pt x="87174" y="186426"/>
                  </a:lnTo>
                  <a:lnTo>
                    <a:pt x="93041" y="185301"/>
                  </a:lnTo>
                  <a:lnTo>
                    <a:pt x="98540" y="183758"/>
                  </a:lnTo>
                  <a:lnTo>
                    <a:pt x="103793" y="181935"/>
                  </a:lnTo>
                  <a:lnTo>
                    <a:pt x="109676" y="180720"/>
                  </a:lnTo>
                  <a:lnTo>
                    <a:pt x="115981" y="179909"/>
                  </a:lnTo>
                  <a:lnTo>
                    <a:pt x="122565" y="179370"/>
                  </a:lnTo>
                  <a:lnTo>
                    <a:pt x="128540" y="178216"/>
                  </a:lnTo>
                  <a:lnTo>
                    <a:pt x="134113" y="176653"/>
                  </a:lnTo>
                  <a:lnTo>
                    <a:pt x="139415" y="174817"/>
                  </a:lnTo>
                  <a:lnTo>
                    <a:pt x="144537" y="173593"/>
                  </a:lnTo>
                  <a:lnTo>
                    <a:pt x="149539" y="172778"/>
                  </a:lnTo>
                  <a:lnTo>
                    <a:pt x="154462" y="172233"/>
                  </a:lnTo>
                  <a:lnTo>
                    <a:pt x="159331" y="171871"/>
                  </a:lnTo>
                  <a:lnTo>
                    <a:pt x="164164" y="171629"/>
                  </a:lnTo>
                  <a:lnTo>
                    <a:pt x="168974" y="171468"/>
                  </a:lnTo>
                  <a:lnTo>
                    <a:pt x="173768" y="170566"/>
                  </a:lnTo>
                  <a:lnTo>
                    <a:pt x="178552" y="169172"/>
                  </a:lnTo>
                  <a:lnTo>
                    <a:pt x="183328" y="167448"/>
                  </a:lnTo>
                  <a:lnTo>
                    <a:pt x="187306" y="166300"/>
                  </a:lnTo>
                  <a:lnTo>
                    <a:pt x="190753" y="165534"/>
                  </a:lnTo>
                  <a:lnTo>
                    <a:pt x="196697" y="164683"/>
                  </a:lnTo>
                  <a:lnTo>
                    <a:pt x="199395" y="164456"/>
                  </a:lnTo>
                  <a:lnTo>
                    <a:pt x="207169" y="16400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SMARTPenAnnotation227"/>
            <p:cNvSpPr/>
            <p:nvPr/>
          </p:nvSpPr>
          <p:spPr>
            <a:xfrm>
              <a:off x="7429500" y="4414837"/>
              <a:ext cx="178594" cy="164307"/>
            </a:xfrm>
            <a:custGeom>
              <a:avLst/>
              <a:gdLst/>
              <a:ahLst/>
              <a:cxnLst/>
              <a:rect l="0" t="0" r="0" b="0"/>
              <a:pathLst>
                <a:path w="178594" h="164307">
                  <a:moveTo>
                    <a:pt x="0" y="0"/>
                  </a:moveTo>
                  <a:lnTo>
                    <a:pt x="0" y="6151"/>
                  </a:lnTo>
                  <a:lnTo>
                    <a:pt x="793" y="6482"/>
                  </a:lnTo>
                  <a:lnTo>
                    <a:pt x="3792" y="6850"/>
                  </a:lnTo>
                  <a:lnTo>
                    <a:pt x="5703" y="7741"/>
                  </a:lnTo>
                  <a:lnTo>
                    <a:pt x="9942" y="10849"/>
                  </a:lnTo>
                  <a:lnTo>
                    <a:pt x="11391" y="12789"/>
                  </a:lnTo>
                  <a:lnTo>
                    <a:pt x="13000" y="17061"/>
                  </a:lnTo>
                  <a:lnTo>
                    <a:pt x="15831" y="21606"/>
                  </a:lnTo>
                  <a:lnTo>
                    <a:pt x="19736" y="26272"/>
                  </a:lnTo>
                  <a:lnTo>
                    <a:pt x="24117" y="30990"/>
                  </a:lnTo>
                  <a:lnTo>
                    <a:pt x="31046" y="38110"/>
                  </a:lnTo>
                  <a:lnTo>
                    <a:pt x="34191" y="40488"/>
                  </a:lnTo>
                  <a:lnTo>
                    <a:pt x="37875" y="42867"/>
                  </a:lnTo>
                  <a:lnTo>
                    <a:pt x="41919" y="45247"/>
                  </a:lnTo>
                  <a:lnTo>
                    <a:pt x="45408" y="46833"/>
                  </a:lnTo>
                  <a:lnTo>
                    <a:pt x="48528" y="47891"/>
                  </a:lnTo>
                  <a:lnTo>
                    <a:pt x="51402" y="48596"/>
                  </a:lnTo>
                  <a:lnTo>
                    <a:pt x="56712" y="51496"/>
                  </a:lnTo>
                  <a:lnTo>
                    <a:pt x="59239" y="53380"/>
                  </a:lnTo>
                  <a:lnTo>
                    <a:pt x="62510" y="56225"/>
                  </a:lnTo>
                  <a:lnTo>
                    <a:pt x="66281" y="59708"/>
                  </a:lnTo>
                  <a:lnTo>
                    <a:pt x="70380" y="63618"/>
                  </a:lnTo>
                  <a:lnTo>
                    <a:pt x="74701" y="67018"/>
                  </a:lnTo>
                  <a:lnTo>
                    <a:pt x="79169" y="70079"/>
                  </a:lnTo>
                  <a:lnTo>
                    <a:pt x="83735" y="72913"/>
                  </a:lnTo>
                  <a:lnTo>
                    <a:pt x="87573" y="75596"/>
                  </a:lnTo>
                  <a:lnTo>
                    <a:pt x="90927" y="78179"/>
                  </a:lnTo>
                  <a:lnTo>
                    <a:pt x="93955" y="80694"/>
                  </a:lnTo>
                  <a:lnTo>
                    <a:pt x="97562" y="83959"/>
                  </a:lnTo>
                  <a:lnTo>
                    <a:pt x="105802" y="91819"/>
                  </a:lnTo>
                  <a:lnTo>
                    <a:pt x="115574" y="101377"/>
                  </a:lnTo>
                  <a:lnTo>
                    <a:pt x="119118" y="104098"/>
                  </a:lnTo>
                  <a:lnTo>
                    <a:pt x="123068" y="106704"/>
                  </a:lnTo>
                  <a:lnTo>
                    <a:pt x="127289" y="109236"/>
                  </a:lnTo>
                  <a:lnTo>
                    <a:pt x="130897" y="112512"/>
                  </a:lnTo>
                  <a:lnTo>
                    <a:pt x="134096" y="116283"/>
                  </a:lnTo>
                  <a:lnTo>
                    <a:pt x="137021" y="120384"/>
                  </a:lnTo>
                  <a:lnTo>
                    <a:pt x="139766" y="123913"/>
                  </a:lnTo>
                  <a:lnTo>
                    <a:pt x="142389" y="127059"/>
                  </a:lnTo>
                  <a:lnTo>
                    <a:pt x="144933" y="129949"/>
                  </a:lnTo>
                  <a:lnTo>
                    <a:pt x="149876" y="135278"/>
                  </a:lnTo>
                  <a:lnTo>
                    <a:pt x="152304" y="137811"/>
                  </a:lnTo>
                  <a:lnTo>
                    <a:pt x="154717" y="141086"/>
                  </a:lnTo>
                  <a:lnTo>
                    <a:pt x="157119" y="144857"/>
                  </a:lnTo>
                  <a:lnTo>
                    <a:pt x="159515" y="148959"/>
                  </a:lnTo>
                  <a:lnTo>
                    <a:pt x="161906" y="151693"/>
                  </a:lnTo>
                  <a:lnTo>
                    <a:pt x="164293" y="153517"/>
                  </a:lnTo>
                  <a:lnTo>
                    <a:pt x="169063" y="156336"/>
                  </a:lnTo>
                  <a:lnTo>
                    <a:pt x="173828" y="160235"/>
                  </a:lnTo>
                  <a:lnTo>
                    <a:pt x="178593" y="16430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SMARTPenAnnotation228"/>
            <p:cNvSpPr/>
            <p:nvPr/>
          </p:nvSpPr>
          <p:spPr>
            <a:xfrm>
              <a:off x="7465218" y="4386262"/>
              <a:ext cx="157164" cy="142876"/>
            </a:xfrm>
            <a:custGeom>
              <a:avLst/>
              <a:gdLst/>
              <a:ahLst/>
              <a:cxnLst/>
              <a:rect l="0" t="0" r="0" b="0"/>
              <a:pathLst>
                <a:path w="157164" h="142876">
                  <a:moveTo>
                    <a:pt x="157163" y="0"/>
                  </a:moveTo>
                  <a:lnTo>
                    <a:pt x="143895" y="0"/>
                  </a:lnTo>
                  <a:lnTo>
                    <a:pt x="139386" y="3792"/>
                  </a:lnTo>
                  <a:lnTo>
                    <a:pt x="138167" y="5703"/>
                  </a:lnTo>
                  <a:lnTo>
                    <a:pt x="136814" y="9943"/>
                  </a:lnTo>
                  <a:lnTo>
                    <a:pt x="135659" y="12185"/>
                  </a:lnTo>
                  <a:lnTo>
                    <a:pt x="134097" y="14473"/>
                  </a:lnTo>
                  <a:lnTo>
                    <a:pt x="132260" y="16792"/>
                  </a:lnTo>
                  <a:lnTo>
                    <a:pt x="129448" y="19133"/>
                  </a:lnTo>
                  <a:lnTo>
                    <a:pt x="125986" y="21486"/>
                  </a:lnTo>
                  <a:lnTo>
                    <a:pt x="122091" y="23849"/>
                  </a:lnTo>
                  <a:lnTo>
                    <a:pt x="118701" y="27012"/>
                  </a:lnTo>
                  <a:lnTo>
                    <a:pt x="115647" y="30708"/>
                  </a:lnTo>
                  <a:lnTo>
                    <a:pt x="112816" y="34760"/>
                  </a:lnTo>
                  <a:lnTo>
                    <a:pt x="110136" y="38254"/>
                  </a:lnTo>
                  <a:lnTo>
                    <a:pt x="107555" y="41378"/>
                  </a:lnTo>
                  <a:lnTo>
                    <a:pt x="105041" y="44254"/>
                  </a:lnTo>
                  <a:lnTo>
                    <a:pt x="101778" y="47759"/>
                  </a:lnTo>
                  <a:lnTo>
                    <a:pt x="89599" y="60276"/>
                  </a:lnTo>
                  <a:lnTo>
                    <a:pt x="8564" y="141455"/>
                  </a:lnTo>
                  <a:lnTo>
                    <a:pt x="7297" y="141929"/>
                  </a:lnTo>
                  <a:lnTo>
                    <a:pt x="5658" y="142244"/>
                  </a:lnTo>
                  <a:lnTo>
                    <a:pt x="0" y="14287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4" name="SMARTPenAnnotation229"/>
            <p:cNvSpPr/>
            <p:nvPr/>
          </p:nvSpPr>
          <p:spPr>
            <a:xfrm>
              <a:off x="7686675" y="4379119"/>
              <a:ext cx="185738" cy="35719"/>
            </a:xfrm>
            <a:custGeom>
              <a:avLst/>
              <a:gdLst/>
              <a:ahLst/>
              <a:cxnLst/>
              <a:rect l="0" t="0" r="0" b="0"/>
              <a:pathLst>
                <a:path w="185738" h="35719">
                  <a:moveTo>
                    <a:pt x="0" y="35718"/>
                  </a:moveTo>
                  <a:lnTo>
                    <a:pt x="3792" y="31926"/>
                  </a:lnTo>
                  <a:lnTo>
                    <a:pt x="6497" y="30808"/>
                  </a:lnTo>
                  <a:lnTo>
                    <a:pt x="9887" y="30064"/>
                  </a:lnTo>
                  <a:lnTo>
                    <a:pt x="19151" y="28868"/>
                  </a:lnTo>
                  <a:lnTo>
                    <a:pt x="21498" y="27977"/>
                  </a:lnTo>
                  <a:lnTo>
                    <a:pt x="24651" y="26589"/>
                  </a:lnTo>
                  <a:lnTo>
                    <a:pt x="32387" y="22929"/>
                  </a:lnTo>
                  <a:lnTo>
                    <a:pt x="54957" y="11789"/>
                  </a:lnTo>
                  <a:lnTo>
                    <a:pt x="59656" y="10240"/>
                  </a:lnTo>
                  <a:lnTo>
                    <a:pt x="64377" y="9208"/>
                  </a:lnTo>
                  <a:lnTo>
                    <a:pt x="69112" y="8520"/>
                  </a:lnTo>
                  <a:lnTo>
                    <a:pt x="73855" y="8061"/>
                  </a:lnTo>
                  <a:lnTo>
                    <a:pt x="78606" y="7755"/>
                  </a:lnTo>
                  <a:lnTo>
                    <a:pt x="83360" y="7551"/>
                  </a:lnTo>
                  <a:lnTo>
                    <a:pt x="88117" y="6621"/>
                  </a:lnTo>
                  <a:lnTo>
                    <a:pt x="92876" y="5207"/>
                  </a:lnTo>
                  <a:lnTo>
                    <a:pt x="97635" y="3472"/>
                  </a:lnTo>
                  <a:lnTo>
                    <a:pt x="103191" y="2314"/>
                  </a:lnTo>
                  <a:lnTo>
                    <a:pt x="109275" y="1543"/>
                  </a:lnTo>
                  <a:lnTo>
                    <a:pt x="120798" y="685"/>
                  </a:lnTo>
                  <a:lnTo>
                    <a:pt x="128565" y="304"/>
                  </a:lnTo>
                  <a:lnTo>
                    <a:pt x="136779" y="135"/>
                  </a:lnTo>
                  <a:lnTo>
                    <a:pt x="180649" y="0"/>
                  </a:lnTo>
                  <a:lnTo>
                    <a:pt x="182345" y="794"/>
                  </a:lnTo>
                  <a:lnTo>
                    <a:pt x="183476" y="2116"/>
                  </a:lnTo>
                  <a:lnTo>
                    <a:pt x="185737" y="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SMARTPenAnnotation230"/>
            <p:cNvSpPr/>
            <p:nvPr/>
          </p:nvSpPr>
          <p:spPr>
            <a:xfrm>
              <a:off x="7700962" y="4436268"/>
              <a:ext cx="128589" cy="21433"/>
            </a:xfrm>
            <a:custGeom>
              <a:avLst/>
              <a:gdLst/>
              <a:ahLst/>
              <a:cxnLst/>
              <a:rect l="0" t="0" r="0" b="0"/>
              <a:pathLst>
                <a:path w="128589" h="21433">
                  <a:moveTo>
                    <a:pt x="0" y="21432"/>
                  </a:moveTo>
                  <a:lnTo>
                    <a:pt x="9943" y="21432"/>
                  </a:lnTo>
                  <a:lnTo>
                    <a:pt x="12185" y="20638"/>
                  </a:lnTo>
                  <a:lnTo>
                    <a:pt x="14474" y="19315"/>
                  </a:lnTo>
                  <a:lnTo>
                    <a:pt x="16793" y="17639"/>
                  </a:lnTo>
                  <a:lnTo>
                    <a:pt x="19926" y="16522"/>
                  </a:lnTo>
                  <a:lnTo>
                    <a:pt x="23603" y="15777"/>
                  </a:lnTo>
                  <a:lnTo>
                    <a:pt x="27642" y="15281"/>
                  </a:lnTo>
                  <a:lnTo>
                    <a:pt x="31922" y="14950"/>
                  </a:lnTo>
                  <a:lnTo>
                    <a:pt x="36362" y="14729"/>
                  </a:lnTo>
                  <a:lnTo>
                    <a:pt x="40910" y="14582"/>
                  </a:lnTo>
                  <a:lnTo>
                    <a:pt x="44735" y="13690"/>
                  </a:lnTo>
                  <a:lnTo>
                    <a:pt x="48080" y="12302"/>
                  </a:lnTo>
                  <a:lnTo>
                    <a:pt x="51103" y="10583"/>
                  </a:lnTo>
                  <a:lnTo>
                    <a:pt x="55500" y="9436"/>
                  </a:lnTo>
                  <a:lnTo>
                    <a:pt x="60813" y="8672"/>
                  </a:lnTo>
                  <a:lnTo>
                    <a:pt x="66735" y="8163"/>
                  </a:lnTo>
                  <a:lnTo>
                    <a:pt x="72272" y="7029"/>
                  </a:lnTo>
                  <a:lnTo>
                    <a:pt x="77550" y="5480"/>
                  </a:lnTo>
                  <a:lnTo>
                    <a:pt x="82656" y="3654"/>
                  </a:lnTo>
                  <a:lnTo>
                    <a:pt x="87648" y="2436"/>
                  </a:lnTo>
                  <a:lnTo>
                    <a:pt x="92563" y="1624"/>
                  </a:lnTo>
                  <a:lnTo>
                    <a:pt x="97428" y="1082"/>
                  </a:lnTo>
                  <a:lnTo>
                    <a:pt x="102258" y="722"/>
                  </a:lnTo>
                  <a:lnTo>
                    <a:pt x="107066" y="481"/>
                  </a:lnTo>
                  <a:lnTo>
                    <a:pt x="119300" y="143"/>
                  </a:lnTo>
                  <a:lnTo>
                    <a:pt x="12858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SMARTPenAnnotation231"/>
            <p:cNvSpPr/>
            <p:nvPr/>
          </p:nvSpPr>
          <p:spPr>
            <a:xfrm>
              <a:off x="7943850" y="4429125"/>
              <a:ext cx="128588" cy="21432"/>
            </a:xfrm>
            <a:custGeom>
              <a:avLst/>
              <a:gdLst/>
              <a:ahLst/>
              <a:cxnLst/>
              <a:rect l="0" t="0" r="0" b="0"/>
              <a:pathLst>
                <a:path w="128588" h="21432">
                  <a:moveTo>
                    <a:pt x="0" y="21431"/>
                  </a:moveTo>
                  <a:lnTo>
                    <a:pt x="0" y="14374"/>
                  </a:lnTo>
                  <a:lnTo>
                    <a:pt x="3792" y="14313"/>
                  </a:lnTo>
                  <a:lnTo>
                    <a:pt x="13735" y="14295"/>
                  </a:lnTo>
                  <a:lnTo>
                    <a:pt x="17094" y="13498"/>
                  </a:lnTo>
                  <a:lnTo>
                    <a:pt x="20127" y="12174"/>
                  </a:lnTo>
                  <a:lnTo>
                    <a:pt x="22943" y="10497"/>
                  </a:lnTo>
                  <a:lnTo>
                    <a:pt x="26407" y="9379"/>
                  </a:lnTo>
                  <a:lnTo>
                    <a:pt x="30305" y="8634"/>
                  </a:lnTo>
                  <a:lnTo>
                    <a:pt x="34490" y="8137"/>
                  </a:lnTo>
                  <a:lnTo>
                    <a:pt x="38869" y="7806"/>
                  </a:lnTo>
                  <a:lnTo>
                    <a:pt x="43375" y="7585"/>
                  </a:lnTo>
                  <a:lnTo>
                    <a:pt x="47966" y="7438"/>
                  </a:lnTo>
                  <a:lnTo>
                    <a:pt x="52615" y="6546"/>
                  </a:lnTo>
                  <a:lnTo>
                    <a:pt x="57301" y="5158"/>
                  </a:lnTo>
                  <a:lnTo>
                    <a:pt x="62014" y="3438"/>
                  </a:lnTo>
                  <a:lnTo>
                    <a:pt x="66742" y="2292"/>
                  </a:lnTo>
                  <a:lnTo>
                    <a:pt x="71482" y="1528"/>
                  </a:lnTo>
                  <a:lnTo>
                    <a:pt x="76230" y="1018"/>
                  </a:lnTo>
                  <a:lnTo>
                    <a:pt x="81776" y="679"/>
                  </a:lnTo>
                  <a:lnTo>
                    <a:pt x="94289" y="301"/>
                  </a:lnTo>
                  <a:lnTo>
                    <a:pt x="12858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SMARTPenAnnotation232"/>
            <p:cNvSpPr/>
            <p:nvPr/>
          </p:nvSpPr>
          <p:spPr>
            <a:xfrm>
              <a:off x="8195295" y="4286279"/>
              <a:ext cx="177056" cy="235590"/>
            </a:xfrm>
            <a:custGeom>
              <a:avLst/>
              <a:gdLst/>
              <a:ahLst/>
              <a:cxnLst/>
              <a:rect l="0" t="0" r="0" b="0"/>
              <a:pathLst>
                <a:path w="177056" h="235590">
                  <a:moveTo>
                    <a:pt x="112886" y="28546"/>
                  </a:moveTo>
                  <a:lnTo>
                    <a:pt x="109093" y="24753"/>
                  </a:lnTo>
                  <a:lnTo>
                    <a:pt x="107182" y="23636"/>
                  </a:lnTo>
                  <a:lnTo>
                    <a:pt x="102943" y="22395"/>
                  </a:lnTo>
                  <a:lnTo>
                    <a:pt x="98412" y="21843"/>
                  </a:lnTo>
                  <a:lnTo>
                    <a:pt x="96093" y="21696"/>
                  </a:lnTo>
                  <a:lnTo>
                    <a:pt x="93754" y="20804"/>
                  </a:lnTo>
                  <a:lnTo>
                    <a:pt x="89036" y="17697"/>
                  </a:lnTo>
                  <a:lnTo>
                    <a:pt x="84294" y="15786"/>
                  </a:lnTo>
                  <a:lnTo>
                    <a:pt x="79540" y="14937"/>
                  </a:lnTo>
                  <a:lnTo>
                    <a:pt x="74783" y="14560"/>
                  </a:lnTo>
                  <a:lnTo>
                    <a:pt x="71608" y="15253"/>
                  </a:lnTo>
                  <a:lnTo>
                    <a:pt x="67905" y="16509"/>
                  </a:lnTo>
                  <a:lnTo>
                    <a:pt x="63849" y="18140"/>
                  </a:lnTo>
                  <a:lnTo>
                    <a:pt x="60351" y="19227"/>
                  </a:lnTo>
                  <a:lnTo>
                    <a:pt x="57226" y="19952"/>
                  </a:lnTo>
                  <a:lnTo>
                    <a:pt x="54347" y="20435"/>
                  </a:lnTo>
                  <a:lnTo>
                    <a:pt x="50841" y="21551"/>
                  </a:lnTo>
                  <a:lnTo>
                    <a:pt x="46917" y="23089"/>
                  </a:lnTo>
                  <a:lnTo>
                    <a:pt x="42713" y="24908"/>
                  </a:lnTo>
                  <a:lnTo>
                    <a:pt x="39117" y="26120"/>
                  </a:lnTo>
                  <a:lnTo>
                    <a:pt x="35925" y="26929"/>
                  </a:lnTo>
                  <a:lnTo>
                    <a:pt x="33004" y="27468"/>
                  </a:lnTo>
                  <a:lnTo>
                    <a:pt x="27641" y="30183"/>
                  </a:lnTo>
                  <a:lnTo>
                    <a:pt x="22611" y="34036"/>
                  </a:lnTo>
                  <a:lnTo>
                    <a:pt x="17730" y="38394"/>
                  </a:lnTo>
                  <a:lnTo>
                    <a:pt x="15317" y="39874"/>
                  </a:lnTo>
                  <a:lnTo>
                    <a:pt x="10520" y="41518"/>
                  </a:lnTo>
                  <a:lnTo>
                    <a:pt x="5742" y="44365"/>
                  </a:lnTo>
                  <a:lnTo>
                    <a:pt x="0" y="48868"/>
                  </a:lnTo>
                  <a:lnTo>
                    <a:pt x="322" y="50032"/>
                  </a:lnTo>
                  <a:lnTo>
                    <a:pt x="4861" y="56030"/>
                  </a:lnTo>
                  <a:lnTo>
                    <a:pt x="5944" y="56394"/>
                  </a:lnTo>
                  <a:lnTo>
                    <a:pt x="9265" y="56797"/>
                  </a:lnTo>
                  <a:lnTo>
                    <a:pt x="11262" y="57699"/>
                  </a:lnTo>
                  <a:lnTo>
                    <a:pt x="15596" y="60817"/>
                  </a:lnTo>
                  <a:lnTo>
                    <a:pt x="20169" y="64849"/>
                  </a:lnTo>
                  <a:lnTo>
                    <a:pt x="24847" y="69287"/>
                  </a:lnTo>
                  <a:lnTo>
                    <a:pt x="29572" y="73905"/>
                  </a:lnTo>
                  <a:lnTo>
                    <a:pt x="32737" y="76247"/>
                  </a:lnTo>
                  <a:lnTo>
                    <a:pt x="36435" y="78603"/>
                  </a:lnTo>
                  <a:lnTo>
                    <a:pt x="40487" y="80967"/>
                  </a:lnTo>
                  <a:lnTo>
                    <a:pt x="43982" y="83337"/>
                  </a:lnTo>
                  <a:lnTo>
                    <a:pt x="47107" y="85711"/>
                  </a:lnTo>
                  <a:lnTo>
                    <a:pt x="49983" y="88087"/>
                  </a:lnTo>
                  <a:lnTo>
                    <a:pt x="53489" y="90465"/>
                  </a:lnTo>
                  <a:lnTo>
                    <a:pt x="57412" y="92844"/>
                  </a:lnTo>
                  <a:lnTo>
                    <a:pt x="61616" y="95224"/>
                  </a:lnTo>
                  <a:lnTo>
                    <a:pt x="65212" y="97604"/>
                  </a:lnTo>
                  <a:lnTo>
                    <a:pt x="68404" y="99984"/>
                  </a:lnTo>
                  <a:lnTo>
                    <a:pt x="71324" y="102365"/>
                  </a:lnTo>
                  <a:lnTo>
                    <a:pt x="74859" y="104746"/>
                  </a:lnTo>
                  <a:lnTo>
                    <a:pt x="78804" y="107127"/>
                  </a:lnTo>
                  <a:lnTo>
                    <a:pt x="83020" y="109508"/>
                  </a:lnTo>
                  <a:lnTo>
                    <a:pt x="86625" y="112683"/>
                  </a:lnTo>
                  <a:lnTo>
                    <a:pt x="89823" y="116387"/>
                  </a:lnTo>
                  <a:lnTo>
                    <a:pt x="92747" y="120444"/>
                  </a:lnTo>
                  <a:lnTo>
                    <a:pt x="98115" y="127069"/>
                  </a:lnTo>
                  <a:lnTo>
                    <a:pt x="103146" y="133452"/>
                  </a:lnTo>
                  <a:lnTo>
                    <a:pt x="105599" y="137377"/>
                  </a:lnTo>
                  <a:lnTo>
                    <a:pt x="108028" y="141582"/>
                  </a:lnTo>
                  <a:lnTo>
                    <a:pt x="109647" y="145971"/>
                  </a:lnTo>
                  <a:lnTo>
                    <a:pt x="110726" y="150486"/>
                  </a:lnTo>
                  <a:lnTo>
                    <a:pt x="111447" y="155083"/>
                  </a:lnTo>
                  <a:lnTo>
                    <a:pt x="114363" y="162307"/>
                  </a:lnTo>
                  <a:lnTo>
                    <a:pt x="116251" y="165345"/>
                  </a:lnTo>
                  <a:lnTo>
                    <a:pt x="117511" y="168957"/>
                  </a:lnTo>
                  <a:lnTo>
                    <a:pt x="118351" y="172954"/>
                  </a:lnTo>
                  <a:lnTo>
                    <a:pt x="118911" y="177205"/>
                  </a:lnTo>
                  <a:lnTo>
                    <a:pt x="119533" y="184046"/>
                  </a:lnTo>
                  <a:lnTo>
                    <a:pt x="119698" y="186981"/>
                  </a:lnTo>
                  <a:lnTo>
                    <a:pt x="119014" y="190526"/>
                  </a:lnTo>
                  <a:lnTo>
                    <a:pt x="117766" y="194476"/>
                  </a:lnTo>
                  <a:lnTo>
                    <a:pt x="116138" y="198697"/>
                  </a:lnTo>
                  <a:lnTo>
                    <a:pt x="112215" y="205504"/>
                  </a:lnTo>
                  <a:lnTo>
                    <a:pt x="107826" y="211175"/>
                  </a:lnTo>
                  <a:lnTo>
                    <a:pt x="103229" y="216341"/>
                  </a:lnTo>
                  <a:lnTo>
                    <a:pt x="98540" y="221283"/>
                  </a:lnTo>
                  <a:lnTo>
                    <a:pt x="89062" y="230923"/>
                  </a:lnTo>
                  <a:lnTo>
                    <a:pt x="85890" y="232520"/>
                  </a:lnTo>
                  <a:lnTo>
                    <a:pt x="82189" y="233585"/>
                  </a:lnTo>
                  <a:lnTo>
                    <a:pt x="78134" y="234295"/>
                  </a:lnTo>
                  <a:lnTo>
                    <a:pt x="74636" y="234768"/>
                  </a:lnTo>
                  <a:lnTo>
                    <a:pt x="71512" y="235083"/>
                  </a:lnTo>
                  <a:lnTo>
                    <a:pt x="68634" y="235293"/>
                  </a:lnTo>
                  <a:lnTo>
                    <a:pt x="65128" y="235434"/>
                  </a:lnTo>
                  <a:lnTo>
                    <a:pt x="57000" y="235589"/>
                  </a:lnTo>
                  <a:lnTo>
                    <a:pt x="53404" y="234838"/>
                  </a:lnTo>
                  <a:lnTo>
                    <a:pt x="50212" y="233542"/>
                  </a:lnTo>
                  <a:lnTo>
                    <a:pt x="47291" y="231885"/>
                  </a:lnTo>
                  <a:lnTo>
                    <a:pt x="41929" y="230044"/>
                  </a:lnTo>
                  <a:lnTo>
                    <a:pt x="39386" y="229553"/>
                  </a:lnTo>
                  <a:lnTo>
                    <a:pt x="37693" y="228431"/>
                  </a:lnTo>
                  <a:lnTo>
                    <a:pt x="36563" y="226890"/>
                  </a:lnTo>
                  <a:lnTo>
                    <a:pt x="35811" y="225069"/>
                  </a:lnTo>
                  <a:lnTo>
                    <a:pt x="30958" y="218714"/>
                  </a:lnTo>
                  <a:lnTo>
                    <a:pt x="29692" y="216443"/>
                  </a:lnTo>
                  <a:lnTo>
                    <a:pt x="28286" y="211804"/>
                  </a:lnTo>
                  <a:lnTo>
                    <a:pt x="27661" y="204979"/>
                  </a:lnTo>
                  <a:lnTo>
                    <a:pt x="27383" y="197448"/>
                  </a:lnTo>
                  <a:lnTo>
                    <a:pt x="27259" y="191455"/>
                  </a:lnTo>
                  <a:lnTo>
                    <a:pt x="28020" y="187952"/>
                  </a:lnTo>
                  <a:lnTo>
                    <a:pt x="29322" y="184029"/>
                  </a:lnTo>
                  <a:lnTo>
                    <a:pt x="30982" y="179826"/>
                  </a:lnTo>
                  <a:lnTo>
                    <a:pt x="32883" y="175437"/>
                  </a:lnTo>
                  <a:lnTo>
                    <a:pt x="37112" y="166327"/>
                  </a:lnTo>
                  <a:lnTo>
                    <a:pt x="51011" y="138054"/>
                  </a:lnTo>
                  <a:lnTo>
                    <a:pt x="54173" y="133301"/>
                  </a:lnTo>
                  <a:lnTo>
                    <a:pt x="57870" y="128545"/>
                  </a:lnTo>
                  <a:lnTo>
                    <a:pt x="61920" y="123787"/>
                  </a:lnTo>
                  <a:lnTo>
                    <a:pt x="66209" y="119821"/>
                  </a:lnTo>
                  <a:lnTo>
                    <a:pt x="70656" y="116384"/>
                  </a:lnTo>
                  <a:lnTo>
                    <a:pt x="75207" y="113298"/>
                  </a:lnTo>
                  <a:lnTo>
                    <a:pt x="79830" y="109653"/>
                  </a:lnTo>
                  <a:lnTo>
                    <a:pt x="84498" y="105637"/>
                  </a:lnTo>
                  <a:lnTo>
                    <a:pt x="89199" y="101371"/>
                  </a:lnTo>
                  <a:lnTo>
                    <a:pt x="98654" y="92397"/>
                  </a:lnTo>
                  <a:lnTo>
                    <a:pt x="172388" y="19050"/>
                  </a:lnTo>
                  <a:lnTo>
                    <a:pt x="173985" y="16659"/>
                  </a:lnTo>
                  <a:lnTo>
                    <a:pt x="176233" y="10295"/>
                  </a:lnTo>
                  <a:lnTo>
                    <a:pt x="176759" y="8528"/>
                  </a:lnTo>
                  <a:lnTo>
                    <a:pt x="177055" y="3741"/>
                  </a:lnTo>
                  <a:lnTo>
                    <a:pt x="176303" y="2484"/>
                  </a:lnTo>
                  <a:lnTo>
                    <a:pt x="175008" y="1646"/>
                  </a:lnTo>
                  <a:lnTo>
                    <a:pt x="171452" y="715"/>
                  </a:lnTo>
                  <a:lnTo>
                    <a:pt x="167226" y="301"/>
                  </a:lnTo>
                  <a:lnTo>
                    <a:pt x="164194" y="191"/>
                  </a:lnTo>
                  <a:lnTo>
                    <a:pt x="152341" y="36"/>
                  </a:lnTo>
                  <a:lnTo>
                    <a:pt x="143386" y="0"/>
                  </a:lnTo>
                  <a:lnTo>
                    <a:pt x="138776" y="784"/>
                  </a:lnTo>
                  <a:lnTo>
                    <a:pt x="134115" y="2100"/>
                  </a:lnTo>
                  <a:lnTo>
                    <a:pt x="129420" y="3772"/>
                  </a:lnTo>
                  <a:lnTo>
                    <a:pt x="123115" y="5680"/>
                  </a:lnTo>
                  <a:lnTo>
                    <a:pt x="91455" y="1425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76093883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15.)    - 4x - 4y = - 12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x + 5y = - 17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73"/>
          <p:cNvSpPr/>
          <p:nvPr/>
        </p:nvSpPr>
        <p:spPr>
          <a:xfrm>
            <a:off x="3414802" y="828675"/>
            <a:ext cx="207080" cy="207169"/>
          </a:xfrm>
          <a:custGeom>
            <a:avLst/>
            <a:gdLst/>
            <a:ahLst/>
            <a:cxnLst/>
            <a:rect l="0" t="0" r="0" b="0"/>
            <a:pathLst>
              <a:path w="207080" h="207169">
                <a:moveTo>
                  <a:pt x="85635" y="0"/>
                </a:moveTo>
                <a:lnTo>
                  <a:pt x="85635" y="9943"/>
                </a:lnTo>
                <a:lnTo>
                  <a:pt x="84841" y="11391"/>
                </a:lnTo>
                <a:lnTo>
                  <a:pt x="83518" y="12356"/>
                </a:lnTo>
                <a:lnTo>
                  <a:pt x="81843" y="13000"/>
                </a:lnTo>
                <a:lnTo>
                  <a:pt x="80726" y="14223"/>
                </a:lnTo>
                <a:lnTo>
                  <a:pt x="79981" y="15832"/>
                </a:lnTo>
                <a:lnTo>
                  <a:pt x="79153" y="19736"/>
                </a:lnTo>
                <a:lnTo>
                  <a:pt x="78687" y="25603"/>
                </a:lnTo>
                <a:lnTo>
                  <a:pt x="78517" y="31976"/>
                </a:lnTo>
                <a:lnTo>
                  <a:pt x="77715" y="34017"/>
                </a:lnTo>
                <a:lnTo>
                  <a:pt x="74707" y="38402"/>
                </a:lnTo>
                <a:lnTo>
                  <a:pt x="73587" y="41476"/>
                </a:lnTo>
                <a:lnTo>
                  <a:pt x="72840" y="45113"/>
                </a:lnTo>
                <a:lnTo>
                  <a:pt x="72343" y="49125"/>
                </a:lnTo>
                <a:lnTo>
                  <a:pt x="72011" y="52594"/>
                </a:lnTo>
                <a:lnTo>
                  <a:pt x="71642" y="58564"/>
                </a:lnTo>
                <a:lnTo>
                  <a:pt x="71478" y="63864"/>
                </a:lnTo>
                <a:lnTo>
                  <a:pt x="71435" y="66388"/>
                </a:lnTo>
                <a:lnTo>
                  <a:pt x="70612" y="68865"/>
                </a:lnTo>
                <a:lnTo>
                  <a:pt x="67581" y="73733"/>
                </a:lnTo>
                <a:lnTo>
                  <a:pt x="65661" y="76937"/>
                </a:lnTo>
                <a:lnTo>
                  <a:pt x="63588" y="80660"/>
                </a:lnTo>
                <a:lnTo>
                  <a:pt x="61412" y="84729"/>
                </a:lnTo>
                <a:lnTo>
                  <a:pt x="59961" y="88236"/>
                </a:lnTo>
                <a:lnTo>
                  <a:pt x="58349" y="94249"/>
                </a:lnTo>
                <a:lnTo>
                  <a:pt x="57126" y="97758"/>
                </a:lnTo>
                <a:lnTo>
                  <a:pt x="55517" y="101684"/>
                </a:lnTo>
                <a:lnTo>
                  <a:pt x="53650" y="105889"/>
                </a:lnTo>
                <a:lnTo>
                  <a:pt x="51612" y="109486"/>
                </a:lnTo>
                <a:lnTo>
                  <a:pt x="47230" y="115600"/>
                </a:lnTo>
                <a:lnTo>
                  <a:pt x="42637" y="120963"/>
                </a:lnTo>
                <a:lnTo>
                  <a:pt x="37950" y="125992"/>
                </a:lnTo>
                <a:lnTo>
                  <a:pt x="33221" y="130873"/>
                </a:lnTo>
                <a:lnTo>
                  <a:pt x="30848" y="134080"/>
                </a:lnTo>
                <a:lnTo>
                  <a:pt x="28473" y="137805"/>
                </a:lnTo>
                <a:lnTo>
                  <a:pt x="26096" y="141876"/>
                </a:lnTo>
                <a:lnTo>
                  <a:pt x="23717" y="145384"/>
                </a:lnTo>
                <a:lnTo>
                  <a:pt x="18958" y="151398"/>
                </a:lnTo>
                <a:lnTo>
                  <a:pt x="16577" y="154907"/>
                </a:lnTo>
                <a:lnTo>
                  <a:pt x="14196" y="158834"/>
                </a:lnTo>
                <a:lnTo>
                  <a:pt x="11815" y="163039"/>
                </a:lnTo>
                <a:lnTo>
                  <a:pt x="10228" y="166636"/>
                </a:lnTo>
                <a:lnTo>
                  <a:pt x="8465" y="172750"/>
                </a:lnTo>
                <a:lnTo>
                  <a:pt x="7472" y="176862"/>
                </a:lnTo>
                <a:lnTo>
                  <a:pt x="3385" y="181873"/>
                </a:lnTo>
                <a:lnTo>
                  <a:pt x="2227" y="183955"/>
                </a:lnTo>
                <a:lnTo>
                  <a:pt x="596" y="189883"/>
                </a:lnTo>
                <a:lnTo>
                  <a:pt x="0" y="192486"/>
                </a:lnTo>
                <a:lnTo>
                  <a:pt x="5576" y="198483"/>
                </a:lnTo>
                <a:lnTo>
                  <a:pt x="10554" y="203512"/>
                </a:lnTo>
                <a:lnTo>
                  <a:pt x="13356" y="204731"/>
                </a:lnTo>
                <a:lnTo>
                  <a:pt x="16812" y="205543"/>
                </a:lnTo>
                <a:lnTo>
                  <a:pt x="20703" y="206085"/>
                </a:lnTo>
                <a:lnTo>
                  <a:pt x="24884" y="206446"/>
                </a:lnTo>
                <a:lnTo>
                  <a:pt x="29260" y="206687"/>
                </a:lnTo>
                <a:lnTo>
                  <a:pt x="40885" y="207026"/>
                </a:lnTo>
                <a:lnTo>
                  <a:pt x="65043" y="207149"/>
                </a:lnTo>
                <a:lnTo>
                  <a:pt x="139405" y="207168"/>
                </a:lnTo>
                <a:lnTo>
                  <a:pt x="144501" y="206375"/>
                </a:lnTo>
                <a:lnTo>
                  <a:pt x="149485" y="205052"/>
                </a:lnTo>
                <a:lnTo>
                  <a:pt x="154395" y="203376"/>
                </a:lnTo>
                <a:lnTo>
                  <a:pt x="158463" y="202259"/>
                </a:lnTo>
                <a:lnTo>
                  <a:pt x="161968" y="201514"/>
                </a:lnTo>
                <a:lnTo>
                  <a:pt x="165099" y="201018"/>
                </a:lnTo>
                <a:lnTo>
                  <a:pt x="168773" y="200686"/>
                </a:lnTo>
                <a:lnTo>
                  <a:pt x="172811" y="200466"/>
                </a:lnTo>
                <a:lnTo>
                  <a:pt x="183961" y="200155"/>
                </a:lnTo>
                <a:lnTo>
                  <a:pt x="186904" y="200112"/>
                </a:lnTo>
                <a:lnTo>
                  <a:pt x="189660" y="199289"/>
                </a:lnTo>
                <a:lnTo>
                  <a:pt x="194840" y="196258"/>
                </a:lnTo>
                <a:lnTo>
                  <a:pt x="198425" y="193881"/>
                </a:lnTo>
                <a:lnTo>
                  <a:pt x="201381" y="193325"/>
                </a:lnTo>
                <a:lnTo>
                  <a:pt x="207079" y="19288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74"/>
          <p:cNvSpPr/>
          <p:nvPr/>
        </p:nvSpPr>
        <p:spPr>
          <a:xfrm>
            <a:off x="3600450" y="878681"/>
            <a:ext cx="28567" cy="321470"/>
          </a:xfrm>
          <a:custGeom>
            <a:avLst/>
            <a:gdLst/>
            <a:ahLst/>
            <a:cxnLst/>
            <a:rect l="0" t="0" r="0" b="0"/>
            <a:pathLst>
              <a:path w="28567" h="321470">
                <a:moveTo>
                  <a:pt x="14287" y="0"/>
                </a:moveTo>
                <a:lnTo>
                  <a:pt x="14287" y="21570"/>
                </a:lnTo>
                <a:lnTo>
                  <a:pt x="15081" y="24699"/>
                </a:lnTo>
                <a:lnTo>
                  <a:pt x="16404" y="27578"/>
                </a:lnTo>
                <a:lnTo>
                  <a:pt x="18079" y="30292"/>
                </a:lnTo>
                <a:lnTo>
                  <a:pt x="19196" y="33688"/>
                </a:lnTo>
                <a:lnTo>
                  <a:pt x="19941" y="37540"/>
                </a:lnTo>
                <a:lnTo>
                  <a:pt x="20438" y="41695"/>
                </a:lnTo>
                <a:lnTo>
                  <a:pt x="21563" y="46053"/>
                </a:lnTo>
                <a:lnTo>
                  <a:pt x="23106" y="50546"/>
                </a:lnTo>
                <a:lnTo>
                  <a:pt x="24929" y="55128"/>
                </a:lnTo>
                <a:lnTo>
                  <a:pt x="26144" y="59771"/>
                </a:lnTo>
                <a:lnTo>
                  <a:pt x="26954" y="64453"/>
                </a:lnTo>
                <a:lnTo>
                  <a:pt x="27494" y="69163"/>
                </a:lnTo>
                <a:lnTo>
                  <a:pt x="28094" y="78628"/>
                </a:lnTo>
                <a:lnTo>
                  <a:pt x="28255" y="83375"/>
                </a:lnTo>
                <a:lnTo>
                  <a:pt x="28511" y="107309"/>
                </a:lnTo>
                <a:lnTo>
                  <a:pt x="28566" y="136849"/>
                </a:lnTo>
                <a:lnTo>
                  <a:pt x="27775" y="142826"/>
                </a:lnTo>
                <a:lnTo>
                  <a:pt x="26454" y="148399"/>
                </a:lnTo>
                <a:lnTo>
                  <a:pt x="24780" y="153701"/>
                </a:lnTo>
                <a:lnTo>
                  <a:pt x="23664" y="159617"/>
                </a:lnTo>
                <a:lnTo>
                  <a:pt x="22919" y="165943"/>
                </a:lnTo>
                <a:lnTo>
                  <a:pt x="22423" y="172541"/>
                </a:lnTo>
                <a:lnTo>
                  <a:pt x="21299" y="178527"/>
                </a:lnTo>
                <a:lnTo>
                  <a:pt x="19755" y="184106"/>
                </a:lnTo>
                <a:lnTo>
                  <a:pt x="11575" y="208257"/>
                </a:lnTo>
                <a:lnTo>
                  <a:pt x="10098" y="214244"/>
                </a:lnTo>
                <a:lnTo>
                  <a:pt x="9113" y="219823"/>
                </a:lnTo>
                <a:lnTo>
                  <a:pt x="8456" y="225130"/>
                </a:lnTo>
                <a:lnTo>
                  <a:pt x="8019" y="230255"/>
                </a:lnTo>
                <a:lnTo>
                  <a:pt x="7532" y="240184"/>
                </a:lnTo>
                <a:lnTo>
                  <a:pt x="7316" y="249888"/>
                </a:lnTo>
                <a:lnTo>
                  <a:pt x="7177" y="269053"/>
                </a:lnTo>
                <a:lnTo>
                  <a:pt x="6372" y="273031"/>
                </a:lnTo>
                <a:lnTo>
                  <a:pt x="5042" y="276477"/>
                </a:lnTo>
                <a:lnTo>
                  <a:pt x="3361" y="279568"/>
                </a:lnTo>
                <a:lnTo>
                  <a:pt x="2240" y="283216"/>
                </a:lnTo>
                <a:lnTo>
                  <a:pt x="1494" y="287236"/>
                </a:lnTo>
                <a:lnTo>
                  <a:pt x="663" y="295141"/>
                </a:lnTo>
                <a:lnTo>
                  <a:pt x="196" y="304055"/>
                </a:lnTo>
                <a:lnTo>
                  <a:pt x="58" y="311723"/>
                </a:lnTo>
                <a:lnTo>
                  <a:pt x="0" y="32146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75"/>
          <p:cNvSpPr/>
          <p:nvPr/>
        </p:nvSpPr>
        <p:spPr>
          <a:xfrm>
            <a:off x="4400550" y="842962"/>
            <a:ext cx="235744" cy="332507"/>
          </a:xfrm>
          <a:custGeom>
            <a:avLst/>
            <a:gdLst/>
            <a:ahLst/>
            <a:cxnLst/>
            <a:rect l="0" t="0" r="0" b="0"/>
            <a:pathLst>
              <a:path w="235744" h="332507">
                <a:moveTo>
                  <a:pt x="0" y="0"/>
                </a:moveTo>
                <a:lnTo>
                  <a:pt x="0" y="9943"/>
                </a:lnTo>
                <a:lnTo>
                  <a:pt x="794" y="12185"/>
                </a:lnTo>
                <a:lnTo>
                  <a:pt x="3792" y="16793"/>
                </a:lnTo>
                <a:lnTo>
                  <a:pt x="9942" y="23849"/>
                </a:lnTo>
                <a:lnTo>
                  <a:pt x="14473" y="30708"/>
                </a:lnTo>
                <a:lnTo>
                  <a:pt x="19132" y="38254"/>
                </a:lnTo>
                <a:lnTo>
                  <a:pt x="26218" y="47759"/>
                </a:lnTo>
                <a:lnTo>
                  <a:pt x="30967" y="55887"/>
                </a:lnTo>
                <a:lnTo>
                  <a:pt x="35723" y="64791"/>
                </a:lnTo>
                <a:lnTo>
                  <a:pt x="40483" y="73246"/>
                </a:lnTo>
                <a:lnTo>
                  <a:pt x="47625" y="83262"/>
                </a:lnTo>
                <a:lnTo>
                  <a:pt x="52387" y="91510"/>
                </a:lnTo>
                <a:lnTo>
                  <a:pt x="59266" y="100467"/>
                </a:lnTo>
                <a:lnTo>
                  <a:pt x="63323" y="105078"/>
                </a:lnTo>
                <a:lnTo>
                  <a:pt x="67615" y="110533"/>
                </a:lnTo>
                <a:lnTo>
                  <a:pt x="72064" y="116551"/>
                </a:lnTo>
                <a:lnTo>
                  <a:pt x="76618" y="122945"/>
                </a:lnTo>
                <a:lnTo>
                  <a:pt x="80447" y="128794"/>
                </a:lnTo>
                <a:lnTo>
                  <a:pt x="83794" y="134282"/>
                </a:lnTo>
                <a:lnTo>
                  <a:pt x="90423" y="144612"/>
                </a:lnTo>
                <a:lnTo>
                  <a:pt x="94413" y="149589"/>
                </a:lnTo>
                <a:lnTo>
                  <a:pt x="98660" y="154495"/>
                </a:lnTo>
                <a:lnTo>
                  <a:pt x="103080" y="160147"/>
                </a:lnTo>
                <a:lnTo>
                  <a:pt x="107613" y="166296"/>
                </a:lnTo>
                <a:lnTo>
                  <a:pt x="112224" y="172776"/>
                </a:lnTo>
                <a:lnTo>
                  <a:pt x="116884" y="178684"/>
                </a:lnTo>
                <a:lnTo>
                  <a:pt x="121579" y="184210"/>
                </a:lnTo>
                <a:lnTo>
                  <a:pt x="126296" y="189482"/>
                </a:lnTo>
                <a:lnTo>
                  <a:pt x="131029" y="195377"/>
                </a:lnTo>
                <a:lnTo>
                  <a:pt x="135771" y="201689"/>
                </a:lnTo>
                <a:lnTo>
                  <a:pt x="140520" y="208278"/>
                </a:lnTo>
                <a:lnTo>
                  <a:pt x="144480" y="213465"/>
                </a:lnTo>
                <a:lnTo>
                  <a:pt x="150996" y="221344"/>
                </a:lnTo>
                <a:lnTo>
                  <a:pt x="154639" y="226144"/>
                </a:lnTo>
                <a:lnTo>
                  <a:pt x="162920" y="237827"/>
                </a:lnTo>
                <a:lnTo>
                  <a:pt x="166557" y="243483"/>
                </a:lnTo>
                <a:lnTo>
                  <a:pt x="169775" y="248841"/>
                </a:lnTo>
                <a:lnTo>
                  <a:pt x="172715" y="254000"/>
                </a:lnTo>
                <a:lnTo>
                  <a:pt x="176262" y="258233"/>
                </a:lnTo>
                <a:lnTo>
                  <a:pt x="180214" y="261849"/>
                </a:lnTo>
                <a:lnTo>
                  <a:pt x="184436" y="265054"/>
                </a:lnTo>
                <a:lnTo>
                  <a:pt x="191244" y="272847"/>
                </a:lnTo>
                <a:lnTo>
                  <a:pt x="196916" y="280809"/>
                </a:lnTo>
                <a:lnTo>
                  <a:pt x="202083" y="286994"/>
                </a:lnTo>
                <a:lnTo>
                  <a:pt x="207025" y="294505"/>
                </a:lnTo>
                <a:lnTo>
                  <a:pt x="211867" y="302341"/>
                </a:lnTo>
                <a:lnTo>
                  <a:pt x="218262" y="311215"/>
                </a:lnTo>
                <a:lnTo>
                  <a:pt x="220036" y="316382"/>
                </a:lnTo>
                <a:lnTo>
                  <a:pt x="221303" y="318078"/>
                </a:lnTo>
                <a:lnTo>
                  <a:pt x="222942" y="319208"/>
                </a:lnTo>
                <a:lnTo>
                  <a:pt x="224828" y="319962"/>
                </a:lnTo>
                <a:lnTo>
                  <a:pt x="226085" y="321258"/>
                </a:lnTo>
                <a:lnTo>
                  <a:pt x="226923" y="322916"/>
                </a:lnTo>
                <a:lnTo>
                  <a:pt x="228269" y="327487"/>
                </a:lnTo>
                <a:lnTo>
                  <a:pt x="232294" y="332071"/>
                </a:lnTo>
                <a:lnTo>
                  <a:pt x="233444" y="332506"/>
                </a:lnTo>
                <a:lnTo>
                  <a:pt x="234210" y="332002"/>
                </a:lnTo>
                <a:lnTo>
                  <a:pt x="235743" y="3286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76"/>
          <p:cNvSpPr/>
          <p:nvPr/>
        </p:nvSpPr>
        <p:spPr>
          <a:xfrm>
            <a:off x="4636293" y="1171575"/>
            <a:ext cx="2118" cy="1"/>
          </a:xfrm>
          <a:custGeom>
            <a:avLst/>
            <a:gdLst/>
            <a:ahLst/>
            <a:cxnLst/>
            <a:rect l="0" t="0" r="0" b="0"/>
            <a:pathLst>
              <a:path w="2118" h="1">
                <a:moveTo>
                  <a:pt x="0" y="0"/>
                </a:moveTo>
                <a:lnTo>
                  <a:pt x="2117" y="0"/>
                </a:lnTo>
                <a:close/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77"/>
          <p:cNvSpPr/>
          <p:nvPr/>
        </p:nvSpPr>
        <p:spPr>
          <a:xfrm>
            <a:off x="4429125" y="878681"/>
            <a:ext cx="207169" cy="328613"/>
          </a:xfrm>
          <a:custGeom>
            <a:avLst/>
            <a:gdLst/>
            <a:ahLst/>
            <a:cxnLst/>
            <a:rect l="0" t="0" r="0" b="0"/>
            <a:pathLst>
              <a:path w="207169" h="328613">
                <a:moveTo>
                  <a:pt x="207168" y="0"/>
                </a:moveTo>
                <a:lnTo>
                  <a:pt x="207168" y="10642"/>
                </a:lnTo>
                <a:lnTo>
                  <a:pt x="206375" y="12651"/>
                </a:lnTo>
                <a:lnTo>
                  <a:pt x="201465" y="19270"/>
                </a:lnTo>
                <a:lnTo>
                  <a:pt x="197225" y="23910"/>
                </a:lnTo>
                <a:lnTo>
                  <a:pt x="195777" y="26259"/>
                </a:lnTo>
                <a:lnTo>
                  <a:pt x="192945" y="33357"/>
                </a:lnTo>
                <a:lnTo>
                  <a:pt x="187432" y="41280"/>
                </a:lnTo>
                <a:lnTo>
                  <a:pt x="183051" y="49038"/>
                </a:lnTo>
                <a:lnTo>
                  <a:pt x="178458" y="57778"/>
                </a:lnTo>
                <a:lnTo>
                  <a:pt x="161916" y="90524"/>
                </a:lnTo>
                <a:lnTo>
                  <a:pt x="158744" y="96068"/>
                </a:lnTo>
                <a:lnTo>
                  <a:pt x="155042" y="102145"/>
                </a:lnTo>
                <a:lnTo>
                  <a:pt x="150986" y="108578"/>
                </a:lnTo>
                <a:lnTo>
                  <a:pt x="146695" y="114454"/>
                </a:lnTo>
                <a:lnTo>
                  <a:pt x="142246" y="119959"/>
                </a:lnTo>
                <a:lnTo>
                  <a:pt x="137693" y="125216"/>
                </a:lnTo>
                <a:lnTo>
                  <a:pt x="133070" y="131102"/>
                </a:lnTo>
                <a:lnTo>
                  <a:pt x="128401" y="137408"/>
                </a:lnTo>
                <a:lnTo>
                  <a:pt x="123700" y="143993"/>
                </a:lnTo>
                <a:lnTo>
                  <a:pt x="119773" y="150764"/>
                </a:lnTo>
                <a:lnTo>
                  <a:pt x="116361" y="157659"/>
                </a:lnTo>
                <a:lnTo>
                  <a:pt x="113293" y="164637"/>
                </a:lnTo>
                <a:lnTo>
                  <a:pt x="109659" y="170877"/>
                </a:lnTo>
                <a:lnTo>
                  <a:pt x="105650" y="176624"/>
                </a:lnTo>
                <a:lnTo>
                  <a:pt x="101389" y="182043"/>
                </a:lnTo>
                <a:lnTo>
                  <a:pt x="96962" y="188037"/>
                </a:lnTo>
                <a:lnTo>
                  <a:pt x="87808" y="201047"/>
                </a:lnTo>
                <a:lnTo>
                  <a:pt x="73730" y="221759"/>
                </a:lnTo>
                <a:lnTo>
                  <a:pt x="68997" y="228008"/>
                </a:lnTo>
                <a:lnTo>
                  <a:pt x="64254" y="233761"/>
                </a:lnTo>
                <a:lnTo>
                  <a:pt x="59505" y="239185"/>
                </a:lnTo>
                <a:lnTo>
                  <a:pt x="55545" y="244388"/>
                </a:lnTo>
                <a:lnTo>
                  <a:pt x="52111" y="249444"/>
                </a:lnTo>
                <a:lnTo>
                  <a:pt x="46179" y="259295"/>
                </a:lnTo>
                <a:lnTo>
                  <a:pt x="40896" y="268965"/>
                </a:lnTo>
                <a:lnTo>
                  <a:pt x="35903" y="276438"/>
                </a:lnTo>
                <a:lnTo>
                  <a:pt x="31038" y="283199"/>
                </a:lnTo>
                <a:lnTo>
                  <a:pt x="26230" y="291495"/>
                </a:lnTo>
                <a:lnTo>
                  <a:pt x="21447" y="298357"/>
                </a:lnTo>
                <a:lnTo>
                  <a:pt x="19060" y="301299"/>
                </a:lnTo>
                <a:lnTo>
                  <a:pt x="16409" y="306683"/>
                </a:lnTo>
                <a:lnTo>
                  <a:pt x="15702" y="309230"/>
                </a:lnTo>
                <a:lnTo>
                  <a:pt x="12799" y="314177"/>
                </a:lnTo>
                <a:lnTo>
                  <a:pt x="8260" y="320028"/>
                </a:lnTo>
                <a:lnTo>
                  <a:pt x="7640" y="322945"/>
                </a:lnTo>
                <a:lnTo>
                  <a:pt x="7241" y="327493"/>
                </a:lnTo>
                <a:lnTo>
                  <a:pt x="6415" y="327866"/>
                </a:lnTo>
                <a:lnTo>
                  <a:pt x="0" y="32861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78"/>
          <p:cNvSpPr/>
          <p:nvPr/>
        </p:nvSpPr>
        <p:spPr>
          <a:xfrm>
            <a:off x="4379118" y="671540"/>
            <a:ext cx="150020" cy="142840"/>
          </a:xfrm>
          <a:custGeom>
            <a:avLst/>
            <a:gdLst/>
            <a:ahLst/>
            <a:cxnLst/>
            <a:rect l="0" t="0" r="0" b="0"/>
            <a:pathLst>
              <a:path w="150020" h="142840">
                <a:moveTo>
                  <a:pt x="0" y="42835"/>
                </a:moveTo>
                <a:lnTo>
                  <a:pt x="0" y="29566"/>
                </a:lnTo>
                <a:lnTo>
                  <a:pt x="2117" y="26883"/>
                </a:lnTo>
                <a:lnTo>
                  <a:pt x="5703" y="23045"/>
                </a:lnTo>
                <a:lnTo>
                  <a:pt x="9943" y="18693"/>
                </a:lnTo>
                <a:lnTo>
                  <a:pt x="12185" y="17215"/>
                </a:lnTo>
                <a:lnTo>
                  <a:pt x="16793" y="15573"/>
                </a:lnTo>
                <a:lnTo>
                  <a:pt x="19133" y="14342"/>
                </a:lnTo>
                <a:lnTo>
                  <a:pt x="21487" y="12727"/>
                </a:lnTo>
                <a:lnTo>
                  <a:pt x="23850" y="10856"/>
                </a:lnTo>
                <a:lnTo>
                  <a:pt x="26218" y="9609"/>
                </a:lnTo>
                <a:lnTo>
                  <a:pt x="28592" y="8778"/>
                </a:lnTo>
                <a:lnTo>
                  <a:pt x="30967" y="8224"/>
                </a:lnTo>
                <a:lnTo>
                  <a:pt x="33345" y="7061"/>
                </a:lnTo>
                <a:lnTo>
                  <a:pt x="35724" y="5492"/>
                </a:lnTo>
                <a:lnTo>
                  <a:pt x="38104" y="3652"/>
                </a:lnTo>
                <a:lnTo>
                  <a:pt x="40484" y="2425"/>
                </a:lnTo>
                <a:lnTo>
                  <a:pt x="42864" y="1607"/>
                </a:lnTo>
                <a:lnTo>
                  <a:pt x="45245" y="1062"/>
                </a:lnTo>
                <a:lnTo>
                  <a:pt x="47626" y="699"/>
                </a:lnTo>
                <a:lnTo>
                  <a:pt x="50007" y="457"/>
                </a:lnTo>
                <a:lnTo>
                  <a:pt x="52388" y="295"/>
                </a:lnTo>
                <a:lnTo>
                  <a:pt x="54769" y="187"/>
                </a:lnTo>
                <a:lnTo>
                  <a:pt x="59532" y="68"/>
                </a:lnTo>
                <a:lnTo>
                  <a:pt x="66675" y="0"/>
                </a:lnTo>
                <a:lnTo>
                  <a:pt x="69057" y="785"/>
                </a:lnTo>
                <a:lnTo>
                  <a:pt x="71438" y="2101"/>
                </a:lnTo>
                <a:lnTo>
                  <a:pt x="77171" y="6125"/>
                </a:lnTo>
                <a:lnTo>
                  <a:pt x="80071" y="8792"/>
                </a:lnTo>
                <a:lnTo>
                  <a:pt x="84608" y="13180"/>
                </a:lnTo>
                <a:lnTo>
                  <a:pt x="84980" y="14333"/>
                </a:lnTo>
                <a:lnTo>
                  <a:pt x="85394" y="17732"/>
                </a:lnTo>
                <a:lnTo>
                  <a:pt x="86298" y="18956"/>
                </a:lnTo>
                <a:lnTo>
                  <a:pt x="87695" y="19772"/>
                </a:lnTo>
                <a:lnTo>
                  <a:pt x="89420" y="20315"/>
                </a:lnTo>
                <a:lnTo>
                  <a:pt x="90570" y="21472"/>
                </a:lnTo>
                <a:lnTo>
                  <a:pt x="91336" y="23036"/>
                </a:lnTo>
                <a:lnTo>
                  <a:pt x="91847" y="24873"/>
                </a:lnTo>
                <a:lnTo>
                  <a:pt x="94532" y="29031"/>
                </a:lnTo>
                <a:lnTo>
                  <a:pt x="96359" y="31251"/>
                </a:lnTo>
                <a:lnTo>
                  <a:pt x="97577" y="33525"/>
                </a:lnTo>
                <a:lnTo>
                  <a:pt x="98389" y="35834"/>
                </a:lnTo>
                <a:lnTo>
                  <a:pt x="99692" y="41452"/>
                </a:lnTo>
                <a:lnTo>
                  <a:pt x="99005" y="42706"/>
                </a:lnTo>
                <a:lnTo>
                  <a:pt x="96126" y="46217"/>
                </a:lnTo>
                <a:lnTo>
                  <a:pt x="95040" y="48265"/>
                </a:lnTo>
                <a:lnTo>
                  <a:pt x="93834" y="52656"/>
                </a:lnTo>
                <a:lnTo>
                  <a:pt x="93512" y="54939"/>
                </a:lnTo>
                <a:lnTo>
                  <a:pt x="93298" y="57254"/>
                </a:lnTo>
                <a:lnTo>
                  <a:pt x="93155" y="59591"/>
                </a:lnTo>
                <a:lnTo>
                  <a:pt x="92266" y="62737"/>
                </a:lnTo>
                <a:lnTo>
                  <a:pt x="90880" y="66421"/>
                </a:lnTo>
                <a:lnTo>
                  <a:pt x="89161" y="70465"/>
                </a:lnTo>
                <a:lnTo>
                  <a:pt x="87222" y="73161"/>
                </a:lnTo>
                <a:lnTo>
                  <a:pt x="85136" y="74959"/>
                </a:lnTo>
                <a:lnTo>
                  <a:pt x="82951" y="76157"/>
                </a:lnTo>
                <a:lnTo>
                  <a:pt x="81495" y="77749"/>
                </a:lnTo>
                <a:lnTo>
                  <a:pt x="80524" y="79605"/>
                </a:lnTo>
                <a:lnTo>
                  <a:pt x="79876" y="81636"/>
                </a:lnTo>
                <a:lnTo>
                  <a:pt x="77040" y="86009"/>
                </a:lnTo>
                <a:lnTo>
                  <a:pt x="75173" y="88286"/>
                </a:lnTo>
                <a:lnTo>
                  <a:pt x="73134" y="90598"/>
                </a:lnTo>
                <a:lnTo>
                  <a:pt x="68752" y="95284"/>
                </a:lnTo>
                <a:lnTo>
                  <a:pt x="66472" y="96851"/>
                </a:lnTo>
                <a:lnTo>
                  <a:pt x="61823" y="98592"/>
                </a:lnTo>
                <a:lnTo>
                  <a:pt x="59472" y="99850"/>
                </a:lnTo>
                <a:lnTo>
                  <a:pt x="57110" y="101482"/>
                </a:lnTo>
                <a:lnTo>
                  <a:pt x="54743" y="103364"/>
                </a:lnTo>
                <a:lnTo>
                  <a:pt x="53164" y="105413"/>
                </a:lnTo>
                <a:lnTo>
                  <a:pt x="52112" y="107572"/>
                </a:lnTo>
                <a:lnTo>
                  <a:pt x="51410" y="109805"/>
                </a:lnTo>
                <a:lnTo>
                  <a:pt x="50148" y="111294"/>
                </a:lnTo>
                <a:lnTo>
                  <a:pt x="48514" y="112287"/>
                </a:lnTo>
                <a:lnTo>
                  <a:pt x="46630" y="112949"/>
                </a:lnTo>
                <a:lnTo>
                  <a:pt x="42421" y="115800"/>
                </a:lnTo>
                <a:lnTo>
                  <a:pt x="37043" y="120307"/>
                </a:lnTo>
                <a:lnTo>
                  <a:pt x="36602" y="121470"/>
                </a:lnTo>
                <a:lnTo>
                  <a:pt x="36111" y="124879"/>
                </a:lnTo>
                <a:lnTo>
                  <a:pt x="35797" y="128626"/>
                </a:lnTo>
                <a:lnTo>
                  <a:pt x="35722" y="135381"/>
                </a:lnTo>
                <a:lnTo>
                  <a:pt x="39513" y="139400"/>
                </a:lnTo>
                <a:lnTo>
                  <a:pt x="41870" y="141826"/>
                </a:lnTo>
                <a:lnTo>
                  <a:pt x="42995" y="142166"/>
                </a:lnTo>
                <a:lnTo>
                  <a:pt x="46361" y="142544"/>
                </a:lnTo>
                <a:lnTo>
                  <a:pt x="50503" y="142713"/>
                </a:lnTo>
                <a:lnTo>
                  <a:pt x="57298" y="142807"/>
                </a:lnTo>
                <a:lnTo>
                  <a:pt x="70497" y="142839"/>
                </a:lnTo>
                <a:lnTo>
                  <a:pt x="73985" y="142048"/>
                </a:lnTo>
                <a:lnTo>
                  <a:pt x="77105" y="140727"/>
                </a:lnTo>
                <a:lnTo>
                  <a:pt x="79978" y="139052"/>
                </a:lnTo>
                <a:lnTo>
                  <a:pt x="83482" y="137936"/>
                </a:lnTo>
                <a:lnTo>
                  <a:pt x="87404" y="137192"/>
                </a:lnTo>
                <a:lnTo>
                  <a:pt x="91607" y="136696"/>
                </a:lnTo>
                <a:lnTo>
                  <a:pt x="95997" y="136365"/>
                </a:lnTo>
                <a:lnTo>
                  <a:pt x="100510" y="136144"/>
                </a:lnTo>
                <a:lnTo>
                  <a:pt x="105107" y="135997"/>
                </a:lnTo>
                <a:lnTo>
                  <a:pt x="108965" y="135106"/>
                </a:lnTo>
                <a:lnTo>
                  <a:pt x="112331" y="133717"/>
                </a:lnTo>
                <a:lnTo>
                  <a:pt x="115368" y="131998"/>
                </a:lnTo>
                <a:lnTo>
                  <a:pt x="118981" y="130852"/>
                </a:lnTo>
                <a:lnTo>
                  <a:pt x="122977" y="130088"/>
                </a:lnTo>
                <a:lnTo>
                  <a:pt x="127229" y="129578"/>
                </a:lnTo>
                <a:lnTo>
                  <a:pt x="130857" y="129239"/>
                </a:lnTo>
                <a:lnTo>
                  <a:pt x="134070" y="129012"/>
                </a:lnTo>
                <a:lnTo>
                  <a:pt x="137005" y="128861"/>
                </a:lnTo>
                <a:lnTo>
                  <a:pt x="139755" y="127967"/>
                </a:lnTo>
                <a:lnTo>
                  <a:pt x="142383" y="126577"/>
                </a:lnTo>
                <a:lnTo>
                  <a:pt x="150019" y="12141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79"/>
          <p:cNvSpPr/>
          <p:nvPr/>
        </p:nvSpPr>
        <p:spPr>
          <a:xfrm>
            <a:off x="4607719" y="700087"/>
            <a:ext cx="127476" cy="107149"/>
          </a:xfrm>
          <a:custGeom>
            <a:avLst/>
            <a:gdLst/>
            <a:ahLst/>
            <a:cxnLst/>
            <a:rect l="0" t="0" r="0" b="0"/>
            <a:pathLst>
              <a:path w="127476" h="107149">
                <a:moveTo>
                  <a:pt x="28574" y="0"/>
                </a:moveTo>
                <a:lnTo>
                  <a:pt x="4664" y="23911"/>
                </a:lnTo>
                <a:lnTo>
                  <a:pt x="3109" y="26259"/>
                </a:lnTo>
                <a:lnTo>
                  <a:pt x="2072" y="28619"/>
                </a:lnTo>
                <a:lnTo>
                  <a:pt x="1381" y="30985"/>
                </a:lnTo>
                <a:lnTo>
                  <a:pt x="921" y="33357"/>
                </a:lnTo>
                <a:lnTo>
                  <a:pt x="614" y="35732"/>
                </a:lnTo>
                <a:lnTo>
                  <a:pt x="409" y="38109"/>
                </a:lnTo>
                <a:lnTo>
                  <a:pt x="272" y="40487"/>
                </a:lnTo>
                <a:lnTo>
                  <a:pt x="121" y="45246"/>
                </a:lnTo>
                <a:lnTo>
                  <a:pt x="16" y="57150"/>
                </a:lnTo>
                <a:lnTo>
                  <a:pt x="0" y="73819"/>
                </a:lnTo>
                <a:lnTo>
                  <a:pt x="794" y="76200"/>
                </a:lnTo>
                <a:lnTo>
                  <a:pt x="2117" y="78581"/>
                </a:lnTo>
                <a:lnTo>
                  <a:pt x="3792" y="80963"/>
                </a:lnTo>
                <a:lnTo>
                  <a:pt x="4909" y="83344"/>
                </a:lnTo>
                <a:lnTo>
                  <a:pt x="5654" y="85725"/>
                </a:lnTo>
                <a:lnTo>
                  <a:pt x="6150" y="88106"/>
                </a:lnTo>
                <a:lnTo>
                  <a:pt x="7275" y="90488"/>
                </a:lnTo>
                <a:lnTo>
                  <a:pt x="8818" y="92869"/>
                </a:lnTo>
                <a:lnTo>
                  <a:pt x="10641" y="95250"/>
                </a:lnTo>
                <a:lnTo>
                  <a:pt x="12650" y="96838"/>
                </a:lnTo>
                <a:lnTo>
                  <a:pt x="14783" y="97896"/>
                </a:lnTo>
                <a:lnTo>
                  <a:pt x="16999" y="98601"/>
                </a:lnTo>
                <a:lnTo>
                  <a:pt x="18476" y="99866"/>
                </a:lnTo>
                <a:lnTo>
                  <a:pt x="19461" y="101502"/>
                </a:lnTo>
                <a:lnTo>
                  <a:pt x="20118" y="103387"/>
                </a:lnTo>
                <a:lnTo>
                  <a:pt x="22142" y="104643"/>
                </a:lnTo>
                <a:lnTo>
                  <a:pt x="25080" y="105481"/>
                </a:lnTo>
                <a:lnTo>
                  <a:pt x="28626" y="106039"/>
                </a:lnTo>
                <a:lnTo>
                  <a:pt x="31784" y="106412"/>
                </a:lnTo>
                <a:lnTo>
                  <a:pt x="34683" y="106660"/>
                </a:lnTo>
                <a:lnTo>
                  <a:pt x="37409" y="106825"/>
                </a:lnTo>
                <a:lnTo>
                  <a:pt x="42555" y="107009"/>
                </a:lnTo>
                <a:lnTo>
                  <a:pt x="52326" y="107127"/>
                </a:lnTo>
                <a:lnTo>
                  <a:pt x="63305" y="107148"/>
                </a:lnTo>
                <a:lnTo>
                  <a:pt x="66016" y="106357"/>
                </a:lnTo>
                <a:lnTo>
                  <a:pt x="67823" y="105036"/>
                </a:lnTo>
                <a:lnTo>
                  <a:pt x="69027" y="103361"/>
                </a:lnTo>
                <a:lnTo>
                  <a:pt x="71418" y="101451"/>
                </a:lnTo>
                <a:lnTo>
                  <a:pt x="74599" y="99384"/>
                </a:lnTo>
                <a:lnTo>
                  <a:pt x="78308" y="97212"/>
                </a:lnTo>
                <a:lnTo>
                  <a:pt x="81574" y="94971"/>
                </a:lnTo>
                <a:lnTo>
                  <a:pt x="84545" y="92683"/>
                </a:lnTo>
                <a:lnTo>
                  <a:pt x="87319" y="90363"/>
                </a:lnTo>
                <a:lnTo>
                  <a:pt x="90757" y="88024"/>
                </a:lnTo>
                <a:lnTo>
                  <a:pt x="94635" y="85670"/>
                </a:lnTo>
                <a:lnTo>
                  <a:pt x="98809" y="83307"/>
                </a:lnTo>
                <a:lnTo>
                  <a:pt x="101591" y="80938"/>
                </a:lnTo>
                <a:lnTo>
                  <a:pt x="103446" y="78565"/>
                </a:lnTo>
                <a:lnTo>
                  <a:pt x="104682" y="76189"/>
                </a:lnTo>
                <a:lnTo>
                  <a:pt x="106301" y="74605"/>
                </a:lnTo>
                <a:lnTo>
                  <a:pt x="108173" y="73549"/>
                </a:lnTo>
                <a:lnTo>
                  <a:pt x="110215" y="72845"/>
                </a:lnTo>
                <a:lnTo>
                  <a:pt x="112370" y="71582"/>
                </a:lnTo>
                <a:lnTo>
                  <a:pt x="114601" y="69947"/>
                </a:lnTo>
                <a:lnTo>
                  <a:pt x="116881" y="68062"/>
                </a:lnTo>
                <a:lnTo>
                  <a:pt x="118402" y="66012"/>
                </a:lnTo>
                <a:lnTo>
                  <a:pt x="119416" y="63852"/>
                </a:lnTo>
                <a:lnTo>
                  <a:pt x="120091" y="61618"/>
                </a:lnTo>
                <a:lnTo>
                  <a:pt x="121336" y="59335"/>
                </a:lnTo>
                <a:lnTo>
                  <a:pt x="122959" y="57019"/>
                </a:lnTo>
                <a:lnTo>
                  <a:pt x="124835" y="54681"/>
                </a:lnTo>
                <a:lnTo>
                  <a:pt x="126085" y="51536"/>
                </a:lnTo>
                <a:lnTo>
                  <a:pt x="126919" y="47851"/>
                </a:lnTo>
                <a:lnTo>
                  <a:pt x="127475" y="43807"/>
                </a:lnTo>
                <a:lnTo>
                  <a:pt x="127052" y="41111"/>
                </a:lnTo>
                <a:lnTo>
                  <a:pt x="125976" y="39313"/>
                </a:lnTo>
                <a:lnTo>
                  <a:pt x="124465" y="38115"/>
                </a:lnTo>
                <a:lnTo>
                  <a:pt x="123458" y="36523"/>
                </a:lnTo>
                <a:lnTo>
                  <a:pt x="122786" y="34667"/>
                </a:lnTo>
                <a:lnTo>
                  <a:pt x="122339" y="32636"/>
                </a:lnTo>
                <a:lnTo>
                  <a:pt x="121247" y="30489"/>
                </a:lnTo>
                <a:lnTo>
                  <a:pt x="119724" y="28263"/>
                </a:lnTo>
                <a:lnTo>
                  <a:pt x="117916" y="25986"/>
                </a:lnTo>
                <a:lnTo>
                  <a:pt x="115917" y="23674"/>
                </a:lnTo>
                <a:lnTo>
                  <a:pt x="113790" y="21339"/>
                </a:lnTo>
                <a:lnTo>
                  <a:pt x="109310" y="16628"/>
                </a:lnTo>
                <a:lnTo>
                  <a:pt x="104673" y="11888"/>
                </a:lnTo>
                <a:lnTo>
                  <a:pt x="101532" y="10307"/>
                </a:lnTo>
                <a:lnTo>
                  <a:pt x="97850" y="9252"/>
                </a:lnTo>
                <a:lnTo>
                  <a:pt x="93809" y="8549"/>
                </a:lnTo>
                <a:lnTo>
                  <a:pt x="89526" y="7287"/>
                </a:lnTo>
                <a:lnTo>
                  <a:pt x="85084" y="5652"/>
                </a:lnTo>
                <a:lnTo>
                  <a:pt x="80535" y="3768"/>
                </a:lnTo>
                <a:lnTo>
                  <a:pt x="76709" y="2512"/>
                </a:lnTo>
                <a:lnTo>
                  <a:pt x="73364" y="1675"/>
                </a:lnTo>
                <a:lnTo>
                  <a:pt x="70340" y="1116"/>
                </a:lnTo>
                <a:lnTo>
                  <a:pt x="67531" y="744"/>
                </a:lnTo>
                <a:lnTo>
                  <a:pt x="64864" y="496"/>
                </a:lnTo>
                <a:lnTo>
                  <a:pt x="62292" y="331"/>
                </a:lnTo>
                <a:lnTo>
                  <a:pt x="57318" y="147"/>
                </a:lnTo>
                <a:lnTo>
                  <a:pt x="44283" y="9"/>
                </a:lnTo>
                <a:lnTo>
                  <a:pt x="39491" y="3"/>
                </a:lnTo>
                <a:lnTo>
                  <a:pt x="38233" y="795"/>
                </a:lnTo>
                <a:lnTo>
                  <a:pt x="37395" y="2118"/>
                </a:lnTo>
                <a:lnTo>
                  <a:pt x="35718" y="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80"/>
          <p:cNvSpPr/>
          <p:nvPr/>
        </p:nvSpPr>
        <p:spPr>
          <a:xfrm>
            <a:off x="5479256" y="914400"/>
            <a:ext cx="600076" cy="242887"/>
          </a:xfrm>
          <a:custGeom>
            <a:avLst/>
            <a:gdLst/>
            <a:ahLst/>
            <a:cxnLst/>
            <a:rect l="0" t="0" r="0" b="0"/>
            <a:pathLst>
              <a:path w="600076" h="242887">
                <a:moveTo>
                  <a:pt x="0" y="0"/>
                </a:moveTo>
                <a:lnTo>
                  <a:pt x="6151" y="0"/>
                </a:lnTo>
                <a:lnTo>
                  <a:pt x="6482" y="793"/>
                </a:lnTo>
                <a:lnTo>
                  <a:pt x="6849" y="3792"/>
                </a:lnTo>
                <a:lnTo>
                  <a:pt x="7741" y="4909"/>
                </a:lnTo>
                <a:lnTo>
                  <a:pt x="9129" y="5654"/>
                </a:lnTo>
                <a:lnTo>
                  <a:pt x="12789" y="6481"/>
                </a:lnTo>
                <a:lnTo>
                  <a:pt x="17061" y="6849"/>
                </a:lnTo>
                <a:lnTo>
                  <a:pt x="19311" y="7741"/>
                </a:lnTo>
                <a:lnTo>
                  <a:pt x="26271" y="11995"/>
                </a:lnTo>
                <a:lnTo>
                  <a:pt x="41903" y="17777"/>
                </a:lnTo>
                <a:lnTo>
                  <a:pt x="51397" y="24141"/>
                </a:lnTo>
                <a:lnTo>
                  <a:pt x="63030" y="31053"/>
                </a:lnTo>
                <a:lnTo>
                  <a:pt x="71934" y="33645"/>
                </a:lnTo>
                <a:lnTo>
                  <a:pt x="87989" y="37221"/>
                </a:lnTo>
                <a:lnTo>
                  <a:pt x="94378" y="39101"/>
                </a:lnTo>
                <a:lnTo>
                  <a:pt x="105710" y="45424"/>
                </a:lnTo>
                <a:lnTo>
                  <a:pt x="116038" y="52732"/>
                </a:lnTo>
                <a:lnTo>
                  <a:pt x="125921" y="58626"/>
                </a:lnTo>
                <a:lnTo>
                  <a:pt x="135604" y="63891"/>
                </a:lnTo>
                <a:lnTo>
                  <a:pt x="145199" y="69671"/>
                </a:lnTo>
                <a:lnTo>
                  <a:pt x="149981" y="73435"/>
                </a:lnTo>
                <a:lnTo>
                  <a:pt x="154756" y="77531"/>
                </a:lnTo>
                <a:lnTo>
                  <a:pt x="166412" y="84200"/>
                </a:lnTo>
                <a:lnTo>
                  <a:pt x="178736" y="89809"/>
                </a:lnTo>
                <a:lnTo>
                  <a:pt x="189505" y="94948"/>
                </a:lnTo>
                <a:lnTo>
                  <a:pt x="201699" y="101995"/>
                </a:lnTo>
                <a:lnTo>
                  <a:pt x="208285" y="106096"/>
                </a:lnTo>
                <a:lnTo>
                  <a:pt x="221952" y="112770"/>
                </a:lnTo>
                <a:lnTo>
                  <a:pt x="235964" y="119176"/>
                </a:lnTo>
                <a:lnTo>
                  <a:pt x="243034" y="123107"/>
                </a:lnTo>
                <a:lnTo>
                  <a:pt x="250129" y="127315"/>
                </a:lnTo>
                <a:lnTo>
                  <a:pt x="262245" y="134107"/>
                </a:lnTo>
                <a:lnTo>
                  <a:pt x="273716" y="140565"/>
                </a:lnTo>
                <a:lnTo>
                  <a:pt x="286752" y="148727"/>
                </a:lnTo>
                <a:lnTo>
                  <a:pt x="300483" y="155530"/>
                </a:lnTo>
                <a:lnTo>
                  <a:pt x="314523" y="161199"/>
                </a:lnTo>
                <a:lnTo>
                  <a:pt x="328700" y="166365"/>
                </a:lnTo>
                <a:lnTo>
                  <a:pt x="350070" y="173735"/>
                </a:lnTo>
                <a:lnTo>
                  <a:pt x="364343" y="180668"/>
                </a:lnTo>
                <a:lnTo>
                  <a:pt x="379417" y="188246"/>
                </a:lnTo>
                <a:lnTo>
                  <a:pt x="396701" y="194261"/>
                </a:lnTo>
                <a:lnTo>
                  <a:pt x="420489" y="202109"/>
                </a:lnTo>
                <a:lnTo>
                  <a:pt x="438826" y="209462"/>
                </a:lnTo>
                <a:lnTo>
                  <a:pt x="451415" y="214273"/>
                </a:lnTo>
                <a:lnTo>
                  <a:pt x="464947" y="218263"/>
                </a:lnTo>
                <a:lnTo>
                  <a:pt x="478900" y="220037"/>
                </a:lnTo>
                <a:lnTo>
                  <a:pt x="493038" y="222942"/>
                </a:lnTo>
                <a:lnTo>
                  <a:pt x="510152" y="226923"/>
                </a:lnTo>
                <a:lnTo>
                  <a:pt x="524483" y="230220"/>
                </a:lnTo>
                <a:lnTo>
                  <a:pt x="541694" y="234107"/>
                </a:lnTo>
                <a:lnTo>
                  <a:pt x="551903" y="235810"/>
                </a:lnTo>
                <a:lnTo>
                  <a:pt x="569275" y="241254"/>
                </a:lnTo>
                <a:lnTo>
                  <a:pt x="588023" y="242672"/>
                </a:lnTo>
                <a:lnTo>
                  <a:pt x="600029" y="242886"/>
                </a:lnTo>
                <a:lnTo>
                  <a:pt x="600072" y="235611"/>
                </a:lnTo>
                <a:lnTo>
                  <a:pt x="600075" y="2286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81"/>
          <p:cNvSpPr/>
          <p:nvPr/>
        </p:nvSpPr>
        <p:spPr>
          <a:xfrm>
            <a:off x="5572125" y="842962"/>
            <a:ext cx="535782" cy="306879"/>
          </a:xfrm>
          <a:custGeom>
            <a:avLst/>
            <a:gdLst/>
            <a:ahLst/>
            <a:cxnLst/>
            <a:rect l="0" t="0" r="0" b="0"/>
            <a:pathLst>
              <a:path w="535782" h="306879">
                <a:moveTo>
                  <a:pt x="535781" y="0"/>
                </a:moveTo>
                <a:lnTo>
                  <a:pt x="528931" y="6850"/>
                </a:lnTo>
                <a:lnTo>
                  <a:pt x="524932" y="7057"/>
                </a:lnTo>
                <a:lnTo>
                  <a:pt x="510766" y="12830"/>
                </a:lnTo>
                <a:lnTo>
                  <a:pt x="497325" y="19324"/>
                </a:lnTo>
                <a:lnTo>
                  <a:pt x="482494" y="26275"/>
                </a:lnTo>
                <a:lnTo>
                  <a:pt x="470029" y="30992"/>
                </a:lnTo>
                <a:lnTo>
                  <a:pt x="456551" y="37851"/>
                </a:lnTo>
                <a:lnTo>
                  <a:pt x="443418" y="45398"/>
                </a:lnTo>
                <a:lnTo>
                  <a:pt x="432289" y="51398"/>
                </a:lnTo>
                <a:lnTo>
                  <a:pt x="409514" y="63030"/>
                </a:lnTo>
                <a:lnTo>
                  <a:pt x="393937" y="71934"/>
                </a:lnTo>
                <a:lnTo>
                  <a:pt x="379076" y="81183"/>
                </a:lnTo>
                <a:lnTo>
                  <a:pt x="364535" y="90586"/>
                </a:lnTo>
                <a:lnTo>
                  <a:pt x="348017" y="100056"/>
                </a:lnTo>
                <a:lnTo>
                  <a:pt x="339168" y="104804"/>
                </a:lnTo>
                <a:lnTo>
                  <a:pt x="322985" y="114313"/>
                </a:lnTo>
                <a:lnTo>
                  <a:pt x="307061" y="123831"/>
                </a:lnTo>
                <a:lnTo>
                  <a:pt x="289400" y="133353"/>
                </a:lnTo>
                <a:lnTo>
                  <a:pt x="273085" y="142876"/>
                </a:lnTo>
                <a:lnTo>
                  <a:pt x="257896" y="152400"/>
                </a:lnTo>
                <a:lnTo>
                  <a:pt x="221551" y="176213"/>
                </a:lnTo>
                <a:lnTo>
                  <a:pt x="205094" y="185738"/>
                </a:lnTo>
                <a:lnTo>
                  <a:pt x="188784" y="195263"/>
                </a:lnTo>
                <a:lnTo>
                  <a:pt x="176243" y="204788"/>
                </a:lnTo>
                <a:lnTo>
                  <a:pt x="163262" y="214313"/>
                </a:lnTo>
                <a:lnTo>
                  <a:pt x="142565" y="228600"/>
                </a:lnTo>
                <a:lnTo>
                  <a:pt x="128450" y="237331"/>
                </a:lnTo>
                <a:lnTo>
                  <a:pt x="114238" y="243858"/>
                </a:lnTo>
                <a:lnTo>
                  <a:pt x="102102" y="249404"/>
                </a:lnTo>
                <a:lnTo>
                  <a:pt x="91416" y="255309"/>
                </a:lnTo>
                <a:lnTo>
                  <a:pt x="81375" y="263225"/>
                </a:lnTo>
                <a:lnTo>
                  <a:pt x="66797" y="272814"/>
                </a:lnTo>
                <a:lnTo>
                  <a:pt x="52423" y="280682"/>
                </a:lnTo>
                <a:lnTo>
                  <a:pt x="39047" y="289658"/>
                </a:lnTo>
                <a:lnTo>
                  <a:pt x="31237" y="292729"/>
                </a:lnTo>
                <a:lnTo>
                  <a:pt x="23895" y="297519"/>
                </a:lnTo>
                <a:lnTo>
                  <a:pt x="19087" y="298918"/>
                </a:lnTo>
                <a:lnTo>
                  <a:pt x="11917" y="299706"/>
                </a:lnTo>
                <a:lnTo>
                  <a:pt x="9532" y="300610"/>
                </a:lnTo>
                <a:lnTo>
                  <a:pt x="418" y="306878"/>
                </a:lnTo>
                <a:lnTo>
                  <a:pt x="186" y="304930"/>
                </a:lnTo>
                <a:lnTo>
                  <a:pt x="0" y="3000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82"/>
          <p:cNvSpPr/>
          <p:nvPr/>
        </p:nvSpPr>
        <p:spPr>
          <a:xfrm>
            <a:off x="6200775" y="1028700"/>
            <a:ext cx="142876" cy="7144"/>
          </a:xfrm>
          <a:custGeom>
            <a:avLst/>
            <a:gdLst/>
            <a:ahLst/>
            <a:cxnLst/>
            <a:rect l="0" t="0" r="0" b="0"/>
            <a:pathLst>
              <a:path w="142876" h="7144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6" y="5654"/>
                </a:lnTo>
                <a:lnTo>
                  <a:pt x="6150" y="6849"/>
                </a:lnTo>
                <a:lnTo>
                  <a:pt x="8819" y="7012"/>
                </a:lnTo>
                <a:lnTo>
                  <a:pt x="13444" y="7085"/>
                </a:lnTo>
                <a:lnTo>
                  <a:pt x="119031" y="7143"/>
                </a:lnTo>
                <a:lnTo>
                  <a:pt x="120629" y="6350"/>
                </a:lnTo>
                <a:lnTo>
                  <a:pt x="122488" y="5027"/>
                </a:lnTo>
                <a:lnTo>
                  <a:pt x="124521" y="3351"/>
                </a:lnTo>
                <a:lnTo>
                  <a:pt x="126670" y="2234"/>
                </a:lnTo>
                <a:lnTo>
                  <a:pt x="128897" y="1489"/>
                </a:lnTo>
                <a:lnTo>
                  <a:pt x="134381" y="294"/>
                </a:lnTo>
                <a:lnTo>
                  <a:pt x="137248" y="130"/>
                </a:lnTo>
                <a:lnTo>
                  <a:pt x="1428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83"/>
          <p:cNvSpPr/>
          <p:nvPr/>
        </p:nvSpPr>
        <p:spPr>
          <a:xfrm>
            <a:off x="6436850" y="928687"/>
            <a:ext cx="178234" cy="235734"/>
          </a:xfrm>
          <a:custGeom>
            <a:avLst/>
            <a:gdLst/>
            <a:ahLst/>
            <a:cxnLst/>
            <a:rect l="0" t="0" r="0" b="0"/>
            <a:pathLst>
              <a:path w="178234" h="235734">
                <a:moveTo>
                  <a:pt x="121112" y="0"/>
                </a:moveTo>
                <a:lnTo>
                  <a:pt x="110263" y="0"/>
                </a:lnTo>
                <a:lnTo>
                  <a:pt x="108323" y="794"/>
                </a:lnTo>
                <a:lnTo>
                  <a:pt x="104051" y="3792"/>
                </a:lnTo>
                <a:lnTo>
                  <a:pt x="99506" y="5654"/>
                </a:lnTo>
                <a:lnTo>
                  <a:pt x="97183" y="6151"/>
                </a:lnTo>
                <a:lnTo>
                  <a:pt x="92486" y="8819"/>
                </a:lnTo>
                <a:lnTo>
                  <a:pt x="86957" y="12651"/>
                </a:lnTo>
                <a:lnTo>
                  <a:pt x="83261" y="14784"/>
                </a:lnTo>
                <a:lnTo>
                  <a:pt x="79210" y="17000"/>
                </a:lnTo>
                <a:lnTo>
                  <a:pt x="75715" y="19271"/>
                </a:lnTo>
                <a:lnTo>
                  <a:pt x="72591" y="21578"/>
                </a:lnTo>
                <a:lnTo>
                  <a:pt x="69715" y="23911"/>
                </a:lnTo>
                <a:lnTo>
                  <a:pt x="64402" y="30735"/>
                </a:lnTo>
                <a:lnTo>
                  <a:pt x="61875" y="34778"/>
                </a:lnTo>
                <a:lnTo>
                  <a:pt x="56948" y="41386"/>
                </a:lnTo>
                <a:lnTo>
                  <a:pt x="54524" y="44259"/>
                </a:lnTo>
                <a:lnTo>
                  <a:pt x="51320" y="47762"/>
                </a:lnTo>
                <a:lnTo>
                  <a:pt x="40020" y="59484"/>
                </a:lnTo>
                <a:lnTo>
                  <a:pt x="34006" y="65596"/>
                </a:lnTo>
                <a:lnTo>
                  <a:pt x="31292" y="69130"/>
                </a:lnTo>
                <a:lnTo>
                  <a:pt x="28688" y="73074"/>
                </a:lnTo>
                <a:lnTo>
                  <a:pt x="26158" y="77291"/>
                </a:lnTo>
                <a:lnTo>
                  <a:pt x="23678" y="81690"/>
                </a:lnTo>
                <a:lnTo>
                  <a:pt x="18806" y="90811"/>
                </a:lnTo>
                <a:lnTo>
                  <a:pt x="11601" y="104871"/>
                </a:lnTo>
                <a:lnTo>
                  <a:pt x="10004" y="109601"/>
                </a:lnTo>
                <a:lnTo>
                  <a:pt x="8940" y="114343"/>
                </a:lnTo>
                <a:lnTo>
                  <a:pt x="8231" y="119091"/>
                </a:lnTo>
                <a:lnTo>
                  <a:pt x="6964" y="123844"/>
                </a:lnTo>
                <a:lnTo>
                  <a:pt x="5326" y="128600"/>
                </a:lnTo>
                <a:lnTo>
                  <a:pt x="3440" y="133358"/>
                </a:lnTo>
                <a:lnTo>
                  <a:pt x="2183" y="137324"/>
                </a:lnTo>
                <a:lnTo>
                  <a:pt x="786" y="143848"/>
                </a:lnTo>
                <a:lnTo>
                  <a:pt x="414" y="147492"/>
                </a:lnTo>
                <a:lnTo>
                  <a:pt x="165" y="151509"/>
                </a:lnTo>
                <a:lnTo>
                  <a:pt x="0" y="155775"/>
                </a:lnTo>
                <a:lnTo>
                  <a:pt x="683" y="160206"/>
                </a:lnTo>
                <a:lnTo>
                  <a:pt x="1932" y="164748"/>
                </a:lnTo>
                <a:lnTo>
                  <a:pt x="3559" y="169363"/>
                </a:lnTo>
                <a:lnTo>
                  <a:pt x="4643" y="174028"/>
                </a:lnTo>
                <a:lnTo>
                  <a:pt x="5366" y="178725"/>
                </a:lnTo>
                <a:lnTo>
                  <a:pt x="5848" y="183443"/>
                </a:lnTo>
                <a:lnTo>
                  <a:pt x="8500" y="190803"/>
                </a:lnTo>
                <a:lnTo>
                  <a:pt x="12325" y="197514"/>
                </a:lnTo>
                <a:lnTo>
                  <a:pt x="16670" y="205788"/>
                </a:lnTo>
                <a:lnTo>
                  <a:pt x="21248" y="212641"/>
                </a:lnTo>
                <a:lnTo>
                  <a:pt x="23580" y="215579"/>
                </a:lnTo>
                <a:lnTo>
                  <a:pt x="26722" y="218332"/>
                </a:lnTo>
                <a:lnTo>
                  <a:pt x="30404" y="220961"/>
                </a:lnTo>
                <a:lnTo>
                  <a:pt x="34446" y="223507"/>
                </a:lnTo>
                <a:lnTo>
                  <a:pt x="37935" y="225999"/>
                </a:lnTo>
                <a:lnTo>
                  <a:pt x="41054" y="228453"/>
                </a:lnTo>
                <a:lnTo>
                  <a:pt x="43928" y="230883"/>
                </a:lnTo>
                <a:lnTo>
                  <a:pt x="47431" y="232503"/>
                </a:lnTo>
                <a:lnTo>
                  <a:pt x="51354" y="233584"/>
                </a:lnTo>
                <a:lnTo>
                  <a:pt x="55556" y="234304"/>
                </a:lnTo>
                <a:lnTo>
                  <a:pt x="59946" y="234784"/>
                </a:lnTo>
                <a:lnTo>
                  <a:pt x="64460" y="235104"/>
                </a:lnTo>
                <a:lnTo>
                  <a:pt x="72914" y="235459"/>
                </a:lnTo>
                <a:lnTo>
                  <a:pt x="79318" y="235617"/>
                </a:lnTo>
                <a:lnTo>
                  <a:pt x="100954" y="235733"/>
                </a:lnTo>
                <a:lnTo>
                  <a:pt x="104498" y="234943"/>
                </a:lnTo>
                <a:lnTo>
                  <a:pt x="108448" y="233622"/>
                </a:lnTo>
                <a:lnTo>
                  <a:pt x="112670" y="231948"/>
                </a:lnTo>
                <a:lnTo>
                  <a:pt x="117071" y="230038"/>
                </a:lnTo>
                <a:lnTo>
                  <a:pt x="126195" y="225800"/>
                </a:lnTo>
                <a:lnTo>
                  <a:pt x="130057" y="223558"/>
                </a:lnTo>
                <a:lnTo>
                  <a:pt x="133426" y="221270"/>
                </a:lnTo>
                <a:lnTo>
                  <a:pt x="136465" y="218951"/>
                </a:lnTo>
                <a:lnTo>
                  <a:pt x="141959" y="214257"/>
                </a:lnTo>
                <a:lnTo>
                  <a:pt x="144535" y="211895"/>
                </a:lnTo>
                <a:lnTo>
                  <a:pt x="147840" y="209526"/>
                </a:lnTo>
                <a:lnTo>
                  <a:pt x="151630" y="207152"/>
                </a:lnTo>
                <a:lnTo>
                  <a:pt x="155745" y="204777"/>
                </a:lnTo>
                <a:lnTo>
                  <a:pt x="159282" y="202399"/>
                </a:lnTo>
                <a:lnTo>
                  <a:pt x="162434" y="200020"/>
                </a:lnTo>
                <a:lnTo>
                  <a:pt x="165329" y="197641"/>
                </a:lnTo>
                <a:lnTo>
                  <a:pt x="167259" y="195260"/>
                </a:lnTo>
                <a:lnTo>
                  <a:pt x="168546" y="192880"/>
                </a:lnTo>
                <a:lnTo>
                  <a:pt x="170768" y="187324"/>
                </a:lnTo>
                <a:lnTo>
                  <a:pt x="174403" y="179564"/>
                </a:lnTo>
                <a:lnTo>
                  <a:pt x="176547" y="172939"/>
                </a:lnTo>
                <a:lnTo>
                  <a:pt x="177500" y="167349"/>
                </a:lnTo>
                <a:lnTo>
                  <a:pt x="177923" y="162219"/>
                </a:lnTo>
                <a:lnTo>
                  <a:pt x="178162" y="154868"/>
                </a:lnTo>
                <a:lnTo>
                  <a:pt x="178233" y="147663"/>
                </a:lnTo>
                <a:lnTo>
                  <a:pt x="177449" y="145273"/>
                </a:lnTo>
                <a:lnTo>
                  <a:pt x="174461" y="140501"/>
                </a:lnTo>
                <a:lnTo>
                  <a:pt x="172553" y="138911"/>
                </a:lnTo>
                <a:lnTo>
                  <a:pt x="170487" y="137851"/>
                </a:lnTo>
                <a:lnTo>
                  <a:pt x="166075" y="136673"/>
                </a:lnTo>
                <a:lnTo>
                  <a:pt x="161468" y="136150"/>
                </a:lnTo>
                <a:lnTo>
                  <a:pt x="159129" y="135217"/>
                </a:lnTo>
                <a:lnTo>
                  <a:pt x="154413" y="132063"/>
                </a:lnTo>
                <a:lnTo>
                  <a:pt x="151250" y="131698"/>
                </a:lnTo>
                <a:lnTo>
                  <a:pt x="147554" y="132249"/>
                </a:lnTo>
                <a:lnTo>
                  <a:pt x="143503" y="133410"/>
                </a:lnTo>
                <a:lnTo>
                  <a:pt x="140008" y="134183"/>
                </a:lnTo>
                <a:lnTo>
                  <a:pt x="136884" y="134699"/>
                </a:lnTo>
                <a:lnTo>
                  <a:pt x="134007" y="135043"/>
                </a:lnTo>
                <a:lnTo>
                  <a:pt x="131297" y="136066"/>
                </a:lnTo>
                <a:lnTo>
                  <a:pt x="126168" y="139320"/>
                </a:lnTo>
                <a:lnTo>
                  <a:pt x="122895" y="140505"/>
                </a:lnTo>
                <a:lnTo>
                  <a:pt x="119125" y="141295"/>
                </a:lnTo>
                <a:lnTo>
                  <a:pt x="115026" y="141822"/>
                </a:lnTo>
                <a:lnTo>
                  <a:pt x="111498" y="142967"/>
                </a:lnTo>
                <a:lnTo>
                  <a:pt x="108353" y="144523"/>
                </a:lnTo>
                <a:lnTo>
                  <a:pt x="105462" y="146355"/>
                </a:lnTo>
                <a:lnTo>
                  <a:pt x="100133" y="150507"/>
                </a:lnTo>
                <a:lnTo>
                  <a:pt x="95120" y="154998"/>
                </a:lnTo>
                <a:lnTo>
                  <a:pt x="90246" y="159640"/>
                </a:lnTo>
                <a:lnTo>
                  <a:pt x="85433" y="166466"/>
                </a:lnTo>
                <a:lnTo>
                  <a:pt x="83038" y="170508"/>
                </a:lnTo>
                <a:lnTo>
                  <a:pt x="78261" y="177117"/>
                </a:lnTo>
                <a:lnTo>
                  <a:pt x="73492" y="182700"/>
                </a:lnTo>
                <a:lnTo>
                  <a:pt x="68728" y="187827"/>
                </a:lnTo>
                <a:lnTo>
                  <a:pt x="67139" y="190306"/>
                </a:lnTo>
                <a:lnTo>
                  <a:pt x="65374" y="195176"/>
                </a:lnTo>
                <a:lnTo>
                  <a:pt x="64381" y="202381"/>
                </a:lnTo>
                <a:lnTo>
                  <a:pt x="64086" y="209542"/>
                </a:lnTo>
                <a:lnTo>
                  <a:pt x="63979" y="215801"/>
                </a:lnTo>
                <a:lnTo>
                  <a:pt x="63963" y="227276"/>
                </a:lnTo>
                <a:lnTo>
                  <a:pt x="64757" y="227717"/>
                </a:lnTo>
                <a:lnTo>
                  <a:pt x="69616" y="228426"/>
                </a:lnTo>
                <a:lnTo>
                  <a:pt x="71106" y="2286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84"/>
          <p:cNvSpPr/>
          <p:nvPr/>
        </p:nvSpPr>
        <p:spPr>
          <a:xfrm>
            <a:off x="6679504" y="935831"/>
            <a:ext cx="142677" cy="228600"/>
          </a:xfrm>
          <a:custGeom>
            <a:avLst/>
            <a:gdLst/>
            <a:ahLst/>
            <a:cxnLst/>
            <a:rect l="0" t="0" r="0" b="0"/>
            <a:pathLst>
              <a:path w="142677" h="228600">
                <a:moveTo>
                  <a:pt x="71339" y="28575"/>
                </a:moveTo>
                <a:lnTo>
                  <a:pt x="67546" y="28575"/>
                </a:lnTo>
                <a:lnTo>
                  <a:pt x="67224" y="27781"/>
                </a:lnTo>
                <a:lnTo>
                  <a:pt x="67801" y="26458"/>
                </a:lnTo>
                <a:lnTo>
                  <a:pt x="70641" y="22424"/>
                </a:lnTo>
                <a:lnTo>
                  <a:pt x="70080" y="22093"/>
                </a:lnTo>
                <a:lnTo>
                  <a:pt x="67340" y="21725"/>
                </a:lnTo>
                <a:lnTo>
                  <a:pt x="66291" y="20833"/>
                </a:lnTo>
                <a:lnTo>
                  <a:pt x="65593" y="19445"/>
                </a:lnTo>
                <a:lnTo>
                  <a:pt x="65127" y="17726"/>
                </a:lnTo>
                <a:lnTo>
                  <a:pt x="64023" y="16580"/>
                </a:lnTo>
                <a:lnTo>
                  <a:pt x="62493" y="15815"/>
                </a:lnTo>
                <a:lnTo>
                  <a:pt x="58676" y="14966"/>
                </a:lnTo>
                <a:lnTo>
                  <a:pt x="54334" y="14589"/>
                </a:lnTo>
                <a:lnTo>
                  <a:pt x="52065" y="14489"/>
                </a:lnTo>
                <a:lnTo>
                  <a:pt x="47427" y="14377"/>
                </a:lnTo>
                <a:lnTo>
                  <a:pt x="45079" y="15141"/>
                </a:lnTo>
                <a:lnTo>
                  <a:pt x="42720" y="16444"/>
                </a:lnTo>
                <a:lnTo>
                  <a:pt x="40354" y="18106"/>
                </a:lnTo>
                <a:lnTo>
                  <a:pt x="37982" y="20008"/>
                </a:lnTo>
                <a:lnTo>
                  <a:pt x="35607" y="22070"/>
                </a:lnTo>
                <a:lnTo>
                  <a:pt x="33231" y="24238"/>
                </a:lnTo>
                <a:lnTo>
                  <a:pt x="30852" y="25684"/>
                </a:lnTo>
                <a:lnTo>
                  <a:pt x="28473" y="26647"/>
                </a:lnTo>
                <a:lnTo>
                  <a:pt x="26093" y="27290"/>
                </a:lnTo>
                <a:lnTo>
                  <a:pt x="23713" y="28512"/>
                </a:lnTo>
                <a:lnTo>
                  <a:pt x="21332" y="30120"/>
                </a:lnTo>
                <a:lnTo>
                  <a:pt x="18952" y="31986"/>
                </a:lnTo>
                <a:lnTo>
                  <a:pt x="16571" y="34024"/>
                </a:lnTo>
                <a:lnTo>
                  <a:pt x="14189" y="36176"/>
                </a:lnTo>
                <a:lnTo>
                  <a:pt x="11808" y="38405"/>
                </a:lnTo>
                <a:lnTo>
                  <a:pt x="10221" y="40685"/>
                </a:lnTo>
                <a:lnTo>
                  <a:pt x="7193" y="47685"/>
                </a:lnTo>
                <a:lnTo>
                  <a:pt x="3671" y="52414"/>
                </a:lnTo>
                <a:lnTo>
                  <a:pt x="2415" y="54786"/>
                </a:lnTo>
                <a:lnTo>
                  <a:pt x="1019" y="59539"/>
                </a:lnTo>
                <a:lnTo>
                  <a:pt x="234" y="66677"/>
                </a:lnTo>
                <a:lnTo>
                  <a:pt x="0" y="73819"/>
                </a:lnTo>
                <a:lnTo>
                  <a:pt x="761" y="75406"/>
                </a:lnTo>
                <a:lnTo>
                  <a:pt x="2062" y="76465"/>
                </a:lnTo>
                <a:lnTo>
                  <a:pt x="3723" y="77170"/>
                </a:lnTo>
                <a:lnTo>
                  <a:pt x="7686" y="80071"/>
                </a:lnTo>
                <a:lnTo>
                  <a:pt x="12092" y="84005"/>
                </a:lnTo>
                <a:lnTo>
                  <a:pt x="16698" y="88400"/>
                </a:lnTo>
                <a:lnTo>
                  <a:pt x="19830" y="90683"/>
                </a:lnTo>
                <a:lnTo>
                  <a:pt x="23507" y="92999"/>
                </a:lnTo>
                <a:lnTo>
                  <a:pt x="27544" y="95337"/>
                </a:lnTo>
                <a:lnTo>
                  <a:pt x="31030" y="97689"/>
                </a:lnTo>
                <a:lnTo>
                  <a:pt x="34148" y="100051"/>
                </a:lnTo>
                <a:lnTo>
                  <a:pt x="37020" y="102419"/>
                </a:lnTo>
                <a:lnTo>
                  <a:pt x="41316" y="104792"/>
                </a:lnTo>
                <a:lnTo>
                  <a:pt x="46561" y="107167"/>
                </a:lnTo>
                <a:lnTo>
                  <a:pt x="52439" y="109545"/>
                </a:lnTo>
                <a:lnTo>
                  <a:pt x="57945" y="111924"/>
                </a:lnTo>
                <a:lnTo>
                  <a:pt x="68297" y="116683"/>
                </a:lnTo>
                <a:lnTo>
                  <a:pt x="87878" y="126206"/>
                </a:lnTo>
                <a:lnTo>
                  <a:pt x="97475" y="130969"/>
                </a:lnTo>
                <a:lnTo>
                  <a:pt x="101464" y="134144"/>
                </a:lnTo>
                <a:lnTo>
                  <a:pt x="104915" y="137848"/>
                </a:lnTo>
                <a:lnTo>
                  <a:pt x="108011" y="141905"/>
                </a:lnTo>
                <a:lnTo>
                  <a:pt x="111662" y="145403"/>
                </a:lnTo>
                <a:lnTo>
                  <a:pt x="115684" y="148529"/>
                </a:lnTo>
                <a:lnTo>
                  <a:pt x="119953" y="151407"/>
                </a:lnTo>
                <a:lnTo>
                  <a:pt x="123592" y="154913"/>
                </a:lnTo>
                <a:lnTo>
                  <a:pt x="126812" y="158838"/>
                </a:lnTo>
                <a:lnTo>
                  <a:pt x="129753" y="163042"/>
                </a:lnTo>
                <a:lnTo>
                  <a:pt x="133019" y="169830"/>
                </a:lnTo>
                <a:lnTo>
                  <a:pt x="135265" y="176286"/>
                </a:lnTo>
                <a:lnTo>
                  <a:pt x="136976" y="180230"/>
                </a:lnTo>
                <a:lnTo>
                  <a:pt x="138910" y="184447"/>
                </a:lnTo>
                <a:lnTo>
                  <a:pt x="141058" y="191249"/>
                </a:lnTo>
                <a:lnTo>
                  <a:pt x="142012" y="196918"/>
                </a:lnTo>
                <a:lnTo>
                  <a:pt x="142437" y="202084"/>
                </a:lnTo>
                <a:lnTo>
                  <a:pt x="142626" y="207025"/>
                </a:lnTo>
                <a:lnTo>
                  <a:pt x="142676" y="209454"/>
                </a:lnTo>
                <a:lnTo>
                  <a:pt x="141916" y="211867"/>
                </a:lnTo>
                <a:lnTo>
                  <a:pt x="138955" y="216665"/>
                </a:lnTo>
                <a:lnTo>
                  <a:pt x="137054" y="218262"/>
                </a:lnTo>
                <a:lnTo>
                  <a:pt x="134993" y="219327"/>
                </a:lnTo>
                <a:lnTo>
                  <a:pt x="132825" y="220037"/>
                </a:lnTo>
                <a:lnTo>
                  <a:pt x="131380" y="221303"/>
                </a:lnTo>
                <a:lnTo>
                  <a:pt x="130416" y="222942"/>
                </a:lnTo>
                <a:lnTo>
                  <a:pt x="129774" y="224828"/>
                </a:lnTo>
                <a:lnTo>
                  <a:pt x="128552" y="226085"/>
                </a:lnTo>
                <a:lnTo>
                  <a:pt x="126944" y="226923"/>
                </a:lnTo>
                <a:lnTo>
                  <a:pt x="125078" y="227482"/>
                </a:lnTo>
                <a:lnTo>
                  <a:pt x="122246" y="227855"/>
                </a:lnTo>
                <a:lnTo>
                  <a:pt x="118770" y="228103"/>
                </a:lnTo>
                <a:lnTo>
                  <a:pt x="111470" y="228379"/>
                </a:lnTo>
                <a:lnTo>
                  <a:pt x="102898" y="228534"/>
                </a:lnTo>
                <a:lnTo>
                  <a:pt x="72317" y="228599"/>
                </a:lnTo>
                <a:lnTo>
                  <a:pt x="68815" y="227806"/>
                </a:lnTo>
                <a:lnTo>
                  <a:pt x="65688" y="226483"/>
                </a:lnTo>
                <a:lnTo>
                  <a:pt x="62810" y="224807"/>
                </a:lnTo>
                <a:lnTo>
                  <a:pt x="60097" y="222896"/>
                </a:lnTo>
                <a:lnTo>
                  <a:pt x="57494" y="220829"/>
                </a:lnTo>
                <a:lnTo>
                  <a:pt x="54966" y="218657"/>
                </a:lnTo>
                <a:lnTo>
                  <a:pt x="52486" y="216415"/>
                </a:lnTo>
                <a:lnTo>
                  <a:pt x="47614" y="211807"/>
                </a:lnTo>
                <a:lnTo>
                  <a:pt x="45204" y="210261"/>
                </a:lnTo>
                <a:lnTo>
                  <a:pt x="42803" y="209230"/>
                </a:lnTo>
                <a:lnTo>
                  <a:pt x="40409" y="208543"/>
                </a:lnTo>
                <a:lnTo>
                  <a:pt x="38019" y="207291"/>
                </a:lnTo>
                <a:lnTo>
                  <a:pt x="35632" y="205663"/>
                </a:lnTo>
                <a:lnTo>
                  <a:pt x="33247" y="203783"/>
                </a:lnTo>
                <a:lnTo>
                  <a:pt x="31657" y="201737"/>
                </a:lnTo>
                <a:lnTo>
                  <a:pt x="30597" y="199579"/>
                </a:lnTo>
                <a:lnTo>
                  <a:pt x="29891" y="197346"/>
                </a:lnTo>
                <a:lnTo>
                  <a:pt x="26988" y="192749"/>
                </a:lnTo>
                <a:lnTo>
                  <a:pt x="25103" y="190412"/>
                </a:lnTo>
                <a:lnTo>
                  <a:pt x="23847" y="188060"/>
                </a:lnTo>
                <a:lnTo>
                  <a:pt x="22450" y="183330"/>
                </a:lnTo>
                <a:lnTo>
                  <a:pt x="22872" y="180957"/>
                </a:lnTo>
                <a:lnTo>
                  <a:pt x="26463" y="173826"/>
                </a:lnTo>
                <a:lnTo>
                  <a:pt x="27581" y="169066"/>
                </a:lnTo>
                <a:lnTo>
                  <a:pt x="30195" y="162188"/>
                </a:lnTo>
                <a:lnTo>
                  <a:pt x="32004" y="158132"/>
                </a:lnTo>
                <a:lnTo>
                  <a:pt x="34014" y="151508"/>
                </a:lnTo>
                <a:lnTo>
                  <a:pt x="34549" y="148630"/>
                </a:lnTo>
                <a:lnTo>
                  <a:pt x="36494" y="145918"/>
                </a:lnTo>
                <a:lnTo>
                  <a:pt x="39378" y="143316"/>
                </a:lnTo>
                <a:lnTo>
                  <a:pt x="42887" y="140788"/>
                </a:lnTo>
                <a:lnTo>
                  <a:pt x="46021" y="138308"/>
                </a:lnTo>
                <a:lnTo>
                  <a:pt x="48905" y="135862"/>
                </a:lnTo>
                <a:lnTo>
                  <a:pt x="51621" y="133437"/>
                </a:lnTo>
                <a:lnTo>
                  <a:pt x="54225" y="130233"/>
                </a:lnTo>
                <a:lnTo>
                  <a:pt x="56755" y="126509"/>
                </a:lnTo>
                <a:lnTo>
                  <a:pt x="59235" y="122439"/>
                </a:lnTo>
                <a:lnTo>
                  <a:pt x="61682" y="118932"/>
                </a:lnTo>
                <a:lnTo>
                  <a:pt x="64107" y="115801"/>
                </a:lnTo>
                <a:lnTo>
                  <a:pt x="66519" y="112919"/>
                </a:lnTo>
                <a:lnTo>
                  <a:pt x="68919" y="110204"/>
                </a:lnTo>
                <a:lnTo>
                  <a:pt x="73703" y="105071"/>
                </a:lnTo>
                <a:lnTo>
                  <a:pt x="83242" y="95308"/>
                </a:lnTo>
                <a:lnTo>
                  <a:pt x="88006" y="90513"/>
                </a:lnTo>
                <a:lnTo>
                  <a:pt x="90388" y="87330"/>
                </a:lnTo>
                <a:lnTo>
                  <a:pt x="92770" y="83620"/>
                </a:lnTo>
                <a:lnTo>
                  <a:pt x="95151" y="79559"/>
                </a:lnTo>
                <a:lnTo>
                  <a:pt x="97797" y="72930"/>
                </a:lnTo>
                <a:lnTo>
                  <a:pt x="98503" y="70051"/>
                </a:lnTo>
                <a:lnTo>
                  <a:pt x="101404" y="64736"/>
                </a:lnTo>
                <a:lnTo>
                  <a:pt x="103288" y="62207"/>
                </a:lnTo>
                <a:lnTo>
                  <a:pt x="105383" y="57281"/>
                </a:lnTo>
                <a:lnTo>
                  <a:pt x="106314" y="52446"/>
                </a:lnTo>
                <a:lnTo>
                  <a:pt x="106728" y="47651"/>
                </a:lnTo>
                <a:lnTo>
                  <a:pt x="106911" y="42874"/>
                </a:lnTo>
                <a:lnTo>
                  <a:pt x="106960" y="40489"/>
                </a:lnTo>
                <a:lnTo>
                  <a:pt x="106199" y="38105"/>
                </a:lnTo>
                <a:lnTo>
                  <a:pt x="103237" y="33339"/>
                </a:lnTo>
                <a:lnTo>
                  <a:pt x="99274" y="28576"/>
                </a:lnTo>
                <a:lnTo>
                  <a:pt x="94867" y="23813"/>
                </a:lnTo>
                <a:lnTo>
                  <a:pt x="90262" y="19050"/>
                </a:lnTo>
                <a:lnTo>
                  <a:pt x="88717" y="16669"/>
                </a:lnTo>
                <a:lnTo>
                  <a:pt x="87000" y="11906"/>
                </a:lnTo>
                <a:lnTo>
                  <a:pt x="85749" y="10319"/>
                </a:lnTo>
                <a:lnTo>
                  <a:pt x="84121" y="9260"/>
                </a:lnTo>
                <a:lnTo>
                  <a:pt x="82242" y="8555"/>
                </a:lnTo>
                <a:lnTo>
                  <a:pt x="78037" y="5654"/>
                </a:lnTo>
                <a:lnTo>
                  <a:pt x="72662" y="1117"/>
                </a:lnTo>
                <a:lnTo>
                  <a:pt x="70634" y="744"/>
                </a:lnTo>
                <a:lnTo>
                  <a:pt x="67695" y="496"/>
                </a:lnTo>
                <a:lnTo>
                  <a:pt x="59154" y="98"/>
                </a:lnTo>
                <a:lnTo>
                  <a:pt x="55870" y="43"/>
                </a:lnTo>
                <a:lnTo>
                  <a:pt x="4990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0" name="Group 69"/>
          <p:cNvGrpSpPr/>
          <p:nvPr/>
        </p:nvGrpSpPr>
        <p:grpSpPr>
          <a:xfrm>
            <a:off x="3014662" y="1028700"/>
            <a:ext cx="4043326" cy="3443288"/>
            <a:chOff x="3014662" y="1028700"/>
            <a:chExt cx="4043326" cy="3443288"/>
          </a:xfrm>
        </p:grpSpPr>
        <p:sp>
          <p:nvSpPr>
            <p:cNvPr id="16" name="SMARTPenAnnotation85"/>
            <p:cNvSpPr/>
            <p:nvPr/>
          </p:nvSpPr>
          <p:spPr>
            <a:xfrm>
              <a:off x="3107827" y="1028700"/>
              <a:ext cx="32377" cy="200026"/>
            </a:xfrm>
            <a:custGeom>
              <a:avLst/>
              <a:gdLst/>
              <a:ahLst/>
              <a:cxnLst/>
              <a:rect l="0" t="0" r="0" b="0"/>
              <a:pathLst>
                <a:path w="32377" h="200026">
                  <a:moveTo>
                    <a:pt x="13991" y="0"/>
                  </a:moveTo>
                  <a:lnTo>
                    <a:pt x="13991" y="3792"/>
                  </a:lnTo>
                  <a:lnTo>
                    <a:pt x="13198" y="5703"/>
                  </a:lnTo>
                  <a:lnTo>
                    <a:pt x="11875" y="7770"/>
                  </a:lnTo>
                  <a:lnTo>
                    <a:pt x="10199" y="9943"/>
                  </a:lnTo>
                  <a:lnTo>
                    <a:pt x="9082" y="12185"/>
                  </a:lnTo>
                  <a:lnTo>
                    <a:pt x="8337" y="14473"/>
                  </a:lnTo>
                  <a:lnTo>
                    <a:pt x="7510" y="19132"/>
                  </a:lnTo>
                  <a:lnTo>
                    <a:pt x="7142" y="23849"/>
                  </a:lnTo>
                  <a:lnTo>
                    <a:pt x="6978" y="30708"/>
                  </a:lnTo>
                  <a:lnTo>
                    <a:pt x="6935" y="34759"/>
                  </a:lnTo>
                  <a:lnTo>
                    <a:pt x="6112" y="38254"/>
                  </a:lnTo>
                  <a:lnTo>
                    <a:pt x="4770" y="41377"/>
                  </a:lnTo>
                  <a:lnTo>
                    <a:pt x="3081" y="44253"/>
                  </a:lnTo>
                  <a:lnTo>
                    <a:pt x="1955" y="47758"/>
                  </a:lnTo>
                  <a:lnTo>
                    <a:pt x="1205" y="51683"/>
                  </a:lnTo>
                  <a:lnTo>
                    <a:pt x="704" y="55886"/>
                  </a:lnTo>
                  <a:lnTo>
                    <a:pt x="371" y="60276"/>
                  </a:lnTo>
                  <a:lnTo>
                    <a:pt x="148" y="64790"/>
                  </a:lnTo>
                  <a:lnTo>
                    <a:pt x="0" y="69387"/>
                  </a:lnTo>
                  <a:lnTo>
                    <a:pt x="695" y="74039"/>
                  </a:lnTo>
                  <a:lnTo>
                    <a:pt x="1952" y="78728"/>
                  </a:lnTo>
                  <a:lnTo>
                    <a:pt x="3584" y="83441"/>
                  </a:lnTo>
                  <a:lnTo>
                    <a:pt x="4672" y="88171"/>
                  </a:lnTo>
                  <a:lnTo>
                    <a:pt x="5397" y="92912"/>
                  </a:lnTo>
                  <a:lnTo>
                    <a:pt x="5881" y="97660"/>
                  </a:lnTo>
                  <a:lnTo>
                    <a:pt x="6203" y="103206"/>
                  </a:lnTo>
                  <a:lnTo>
                    <a:pt x="6561" y="115719"/>
                  </a:lnTo>
                  <a:lnTo>
                    <a:pt x="7450" y="121596"/>
                  </a:lnTo>
                  <a:lnTo>
                    <a:pt x="8837" y="127101"/>
                  </a:lnTo>
                  <a:lnTo>
                    <a:pt x="10555" y="132359"/>
                  </a:lnTo>
                  <a:lnTo>
                    <a:pt x="11700" y="137452"/>
                  </a:lnTo>
                  <a:lnTo>
                    <a:pt x="12464" y="142434"/>
                  </a:lnTo>
                  <a:lnTo>
                    <a:pt x="12973" y="147344"/>
                  </a:lnTo>
                  <a:lnTo>
                    <a:pt x="14106" y="152204"/>
                  </a:lnTo>
                  <a:lnTo>
                    <a:pt x="15655" y="157032"/>
                  </a:lnTo>
                  <a:lnTo>
                    <a:pt x="17482" y="161838"/>
                  </a:lnTo>
                  <a:lnTo>
                    <a:pt x="18700" y="165835"/>
                  </a:lnTo>
                  <a:lnTo>
                    <a:pt x="19511" y="169294"/>
                  </a:lnTo>
                  <a:lnTo>
                    <a:pt x="20053" y="172394"/>
                  </a:lnTo>
                  <a:lnTo>
                    <a:pt x="21207" y="175254"/>
                  </a:lnTo>
                  <a:lnTo>
                    <a:pt x="22771" y="177955"/>
                  </a:lnTo>
                  <a:lnTo>
                    <a:pt x="24606" y="180549"/>
                  </a:lnTo>
                  <a:lnTo>
                    <a:pt x="25831" y="183072"/>
                  </a:lnTo>
                  <a:lnTo>
                    <a:pt x="26647" y="185548"/>
                  </a:lnTo>
                  <a:lnTo>
                    <a:pt x="27553" y="190415"/>
                  </a:lnTo>
                  <a:lnTo>
                    <a:pt x="27956" y="195225"/>
                  </a:lnTo>
                  <a:lnTo>
                    <a:pt x="28183" y="198602"/>
                  </a:lnTo>
                  <a:lnTo>
                    <a:pt x="29009" y="199076"/>
                  </a:lnTo>
                  <a:lnTo>
                    <a:pt x="30353" y="199392"/>
                  </a:lnTo>
                  <a:lnTo>
                    <a:pt x="32043" y="199603"/>
                  </a:lnTo>
                  <a:lnTo>
                    <a:pt x="32376" y="199744"/>
                  </a:lnTo>
                  <a:lnTo>
                    <a:pt x="31804" y="199837"/>
                  </a:lnTo>
                  <a:lnTo>
                    <a:pt x="28279" y="2000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SMARTPenAnnotation86"/>
            <p:cNvSpPr/>
            <p:nvPr/>
          </p:nvSpPr>
          <p:spPr>
            <a:xfrm>
              <a:off x="3036093" y="1100137"/>
              <a:ext cx="171451" cy="14201"/>
            </a:xfrm>
            <a:custGeom>
              <a:avLst/>
              <a:gdLst/>
              <a:ahLst/>
              <a:cxnLst/>
              <a:rect l="0" t="0" r="0" b="0"/>
              <a:pathLst>
                <a:path w="171451" h="14201">
                  <a:moveTo>
                    <a:pt x="0" y="0"/>
                  </a:moveTo>
                  <a:lnTo>
                    <a:pt x="0" y="3792"/>
                  </a:lnTo>
                  <a:lnTo>
                    <a:pt x="794" y="4909"/>
                  </a:lnTo>
                  <a:lnTo>
                    <a:pt x="2117" y="5654"/>
                  </a:lnTo>
                  <a:lnTo>
                    <a:pt x="3793" y="6151"/>
                  </a:lnTo>
                  <a:lnTo>
                    <a:pt x="5704" y="6482"/>
                  </a:lnTo>
                  <a:lnTo>
                    <a:pt x="9943" y="6850"/>
                  </a:lnTo>
                  <a:lnTo>
                    <a:pt x="14474" y="7013"/>
                  </a:lnTo>
                  <a:lnTo>
                    <a:pt x="16793" y="7057"/>
                  </a:lnTo>
                  <a:lnTo>
                    <a:pt x="19927" y="7879"/>
                  </a:lnTo>
                  <a:lnTo>
                    <a:pt x="23603" y="9222"/>
                  </a:lnTo>
                  <a:lnTo>
                    <a:pt x="27642" y="10910"/>
                  </a:lnTo>
                  <a:lnTo>
                    <a:pt x="31922" y="12036"/>
                  </a:lnTo>
                  <a:lnTo>
                    <a:pt x="36363" y="12787"/>
                  </a:lnTo>
                  <a:lnTo>
                    <a:pt x="40911" y="13287"/>
                  </a:lnTo>
                  <a:lnTo>
                    <a:pt x="45530" y="13620"/>
                  </a:lnTo>
                  <a:lnTo>
                    <a:pt x="50197" y="13843"/>
                  </a:lnTo>
                  <a:lnTo>
                    <a:pt x="62234" y="14156"/>
                  </a:lnTo>
                  <a:lnTo>
                    <a:pt x="65302" y="14200"/>
                  </a:lnTo>
                  <a:lnTo>
                    <a:pt x="68935" y="13435"/>
                  </a:lnTo>
                  <a:lnTo>
                    <a:pt x="72944" y="12132"/>
                  </a:lnTo>
                  <a:lnTo>
                    <a:pt x="77204" y="10469"/>
                  </a:lnTo>
                  <a:lnTo>
                    <a:pt x="82426" y="9361"/>
                  </a:lnTo>
                  <a:lnTo>
                    <a:pt x="88288" y="8622"/>
                  </a:lnTo>
                  <a:lnTo>
                    <a:pt x="94578" y="8129"/>
                  </a:lnTo>
                  <a:lnTo>
                    <a:pt x="100358" y="7801"/>
                  </a:lnTo>
                  <a:lnTo>
                    <a:pt x="111014" y="7436"/>
                  </a:lnTo>
                  <a:lnTo>
                    <a:pt x="116078" y="6545"/>
                  </a:lnTo>
                  <a:lnTo>
                    <a:pt x="121042" y="5157"/>
                  </a:lnTo>
                  <a:lnTo>
                    <a:pt x="125938" y="3438"/>
                  </a:lnTo>
                  <a:lnTo>
                    <a:pt x="129997" y="2292"/>
                  </a:lnTo>
                  <a:lnTo>
                    <a:pt x="133496" y="1528"/>
                  </a:lnTo>
                  <a:lnTo>
                    <a:pt x="136622" y="1019"/>
                  </a:lnTo>
                  <a:lnTo>
                    <a:pt x="140294" y="679"/>
                  </a:lnTo>
                  <a:lnTo>
                    <a:pt x="144330" y="453"/>
                  </a:lnTo>
                  <a:lnTo>
                    <a:pt x="153047" y="201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SMARTPenAnnotation87"/>
            <p:cNvSpPr/>
            <p:nvPr/>
          </p:nvSpPr>
          <p:spPr>
            <a:xfrm>
              <a:off x="3014662" y="1300164"/>
              <a:ext cx="3943351" cy="71437"/>
            </a:xfrm>
            <a:custGeom>
              <a:avLst/>
              <a:gdLst/>
              <a:ahLst/>
              <a:cxnLst/>
              <a:rect l="0" t="0" r="0" b="0"/>
              <a:pathLst>
                <a:path w="3943351" h="71437">
                  <a:moveTo>
                    <a:pt x="0" y="71436"/>
                  </a:moveTo>
                  <a:lnTo>
                    <a:pt x="3792" y="71436"/>
                  </a:lnTo>
                  <a:lnTo>
                    <a:pt x="4910" y="70642"/>
                  </a:lnTo>
                  <a:lnTo>
                    <a:pt x="5654" y="69319"/>
                  </a:lnTo>
                  <a:lnTo>
                    <a:pt x="6151" y="67643"/>
                  </a:lnTo>
                  <a:lnTo>
                    <a:pt x="7276" y="66526"/>
                  </a:lnTo>
                  <a:lnTo>
                    <a:pt x="8819" y="65781"/>
                  </a:lnTo>
                  <a:lnTo>
                    <a:pt x="12651" y="64954"/>
                  </a:lnTo>
                  <a:lnTo>
                    <a:pt x="65966" y="63500"/>
                  </a:lnTo>
                  <a:lnTo>
                    <a:pt x="69377" y="62176"/>
                  </a:lnTo>
                  <a:lnTo>
                    <a:pt x="72445" y="60500"/>
                  </a:lnTo>
                  <a:lnTo>
                    <a:pt x="80088" y="58638"/>
                  </a:lnTo>
                  <a:lnTo>
                    <a:pt x="200262" y="57149"/>
                  </a:lnTo>
                  <a:lnTo>
                    <a:pt x="250839" y="56354"/>
                  </a:lnTo>
                  <a:lnTo>
                    <a:pt x="259301" y="55031"/>
                  </a:lnTo>
                  <a:lnTo>
                    <a:pt x="268117" y="53356"/>
                  </a:lnTo>
                  <a:lnTo>
                    <a:pt x="284263" y="51494"/>
                  </a:lnTo>
                  <a:lnTo>
                    <a:pt x="300964" y="49873"/>
                  </a:lnTo>
                  <a:lnTo>
                    <a:pt x="310974" y="48329"/>
                  </a:lnTo>
                  <a:lnTo>
                    <a:pt x="321616" y="46506"/>
                  </a:lnTo>
                  <a:lnTo>
                    <a:pt x="341907" y="44481"/>
                  </a:lnTo>
                  <a:lnTo>
                    <a:pt x="415668" y="42955"/>
                  </a:lnTo>
                  <a:lnTo>
                    <a:pt x="437418" y="40786"/>
                  </a:lnTo>
                  <a:lnTo>
                    <a:pt x="448775" y="39096"/>
                  </a:lnTo>
                  <a:lnTo>
                    <a:pt x="469860" y="37219"/>
                  </a:lnTo>
                  <a:lnTo>
                    <a:pt x="591429" y="35728"/>
                  </a:lnTo>
                  <a:lnTo>
                    <a:pt x="954881" y="35717"/>
                  </a:lnTo>
                  <a:lnTo>
                    <a:pt x="980811" y="33600"/>
                  </a:lnTo>
                  <a:lnTo>
                    <a:pt x="994392" y="31924"/>
                  </a:lnTo>
                  <a:lnTo>
                    <a:pt x="1020067" y="30063"/>
                  </a:lnTo>
                  <a:lnTo>
                    <a:pt x="1137493" y="28612"/>
                  </a:lnTo>
                  <a:lnTo>
                    <a:pt x="1221725" y="26460"/>
                  </a:lnTo>
                  <a:lnTo>
                    <a:pt x="1235965" y="24783"/>
                  </a:lnTo>
                  <a:lnTo>
                    <a:pt x="1264486" y="22920"/>
                  </a:lnTo>
                  <a:lnTo>
                    <a:pt x="1373058" y="21487"/>
                  </a:lnTo>
                  <a:lnTo>
                    <a:pt x="1434536" y="19324"/>
                  </a:lnTo>
                  <a:lnTo>
                    <a:pt x="1449275" y="17645"/>
                  </a:lnTo>
                  <a:lnTo>
                    <a:pt x="1478354" y="15778"/>
                  </a:lnTo>
                  <a:lnTo>
                    <a:pt x="1597950" y="13550"/>
                  </a:lnTo>
                  <a:lnTo>
                    <a:pt x="1612988" y="12208"/>
                  </a:lnTo>
                  <a:lnTo>
                    <a:pt x="1627775" y="10519"/>
                  </a:lnTo>
                  <a:lnTo>
                    <a:pt x="1659022" y="8643"/>
                  </a:lnTo>
                  <a:lnTo>
                    <a:pt x="1778581" y="7200"/>
                  </a:lnTo>
                  <a:lnTo>
                    <a:pt x="1942105" y="7143"/>
                  </a:lnTo>
                  <a:lnTo>
                    <a:pt x="1971232" y="5025"/>
                  </a:lnTo>
                  <a:lnTo>
                    <a:pt x="1985667" y="3350"/>
                  </a:lnTo>
                  <a:lnTo>
                    <a:pt x="2014406" y="1488"/>
                  </a:lnTo>
                  <a:lnTo>
                    <a:pt x="2136108" y="56"/>
                  </a:lnTo>
                  <a:lnTo>
                    <a:pt x="2260897" y="0"/>
                  </a:lnTo>
                  <a:lnTo>
                    <a:pt x="2293629" y="2116"/>
                  </a:lnTo>
                  <a:lnTo>
                    <a:pt x="2310136" y="3791"/>
                  </a:lnTo>
                  <a:lnTo>
                    <a:pt x="2341177" y="5652"/>
                  </a:lnTo>
                  <a:lnTo>
                    <a:pt x="2459141" y="7055"/>
                  </a:lnTo>
                  <a:lnTo>
                    <a:pt x="2565934" y="7134"/>
                  </a:lnTo>
                  <a:lnTo>
                    <a:pt x="2604090" y="9255"/>
                  </a:lnTo>
                  <a:lnTo>
                    <a:pt x="2624267" y="10932"/>
                  </a:lnTo>
                  <a:lnTo>
                    <a:pt x="2661501" y="12795"/>
                  </a:lnTo>
                  <a:lnTo>
                    <a:pt x="2772128" y="14155"/>
                  </a:lnTo>
                  <a:lnTo>
                    <a:pt x="2829030" y="16363"/>
                  </a:lnTo>
                  <a:lnTo>
                    <a:pt x="2848045" y="18052"/>
                  </a:lnTo>
                  <a:lnTo>
                    <a:pt x="2888223" y="19928"/>
                  </a:lnTo>
                  <a:lnTo>
                    <a:pt x="3009197" y="21297"/>
                  </a:lnTo>
                  <a:lnTo>
                    <a:pt x="3072310" y="23507"/>
                  </a:lnTo>
                  <a:lnTo>
                    <a:pt x="3093575" y="25196"/>
                  </a:lnTo>
                  <a:lnTo>
                    <a:pt x="3136254" y="27072"/>
                  </a:lnTo>
                  <a:lnTo>
                    <a:pt x="3242488" y="29169"/>
                  </a:lnTo>
                  <a:lnTo>
                    <a:pt x="3262590" y="30558"/>
                  </a:lnTo>
                  <a:lnTo>
                    <a:pt x="3282341" y="32278"/>
                  </a:lnTo>
                  <a:lnTo>
                    <a:pt x="3321221" y="34188"/>
                  </a:lnTo>
                  <a:lnTo>
                    <a:pt x="3417012" y="36309"/>
                  </a:lnTo>
                  <a:lnTo>
                    <a:pt x="3436089" y="37699"/>
                  </a:lnTo>
                  <a:lnTo>
                    <a:pt x="3474220" y="41360"/>
                  </a:lnTo>
                  <a:lnTo>
                    <a:pt x="3512333" y="45633"/>
                  </a:lnTo>
                  <a:lnTo>
                    <a:pt x="3530592" y="47090"/>
                  </a:lnTo>
                  <a:lnTo>
                    <a:pt x="3565699" y="48709"/>
                  </a:lnTo>
                  <a:lnTo>
                    <a:pt x="3582839" y="49935"/>
                  </a:lnTo>
                  <a:lnTo>
                    <a:pt x="3599821" y="51545"/>
                  </a:lnTo>
                  <a:lnTo>
                    <a:pt x="3616699" y="53413"/>
                  </a:lnTo>
                  <a:lnTo>
                    <a:pt x="3648153" y="55488"/>
                  </a:lnTo>
                  <a:lnTo>
                    <a:pt x="3750334" y="57051"/>
                  </a:lnTo>
                  <a:lnTo>
                    <a:pt x="3776867" y="59222"/>
                  </a:lnTo>
                  <a:lnTo>
                    <a:pt x="3789499" y="60912"/>
                  </a:lnTo>
                  <a:lnTo>
                    <a:pt x="3812001" y="62789"/>
                  </a:lnTo>
                  <a:lnTo>
                    <a:pt x="3933651" y="64291"/>
                  </a:lnTo>
                  <a:lnTo>
                    <a:pt x="3943350" y="6429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SMARTPenAnnotation88"/>
            <p:cNvSpPr/>
            <p:nvPr/>
          </p:nvSpPr>
          <p:spPr>
            <a:xfrm>
              <a:off x="4657725" y="1464468"/>
              <a:ext cx="78582" cy="278608"/>
            </a:xfrm>
            <a:custGeom>
              <a:avLst/>
              <a:gdLst/>
              <a:ahLst/>
              <a:cxnLst/>
              <a:rect l="0" t="0" r="0" b="0"/>
              <a:pathLst>
                <a:path w="78582" h="278608">
                  <a:moveTo>
                    <a:pt x="0" y="0"/>
                  </a:moveTo>
                  <a:lnTo>
                    <a:pt x="0" y="16793"/>
                  </a:lnTo>
                  <a:lnTo>
                    <a:pt x="794" y="18339"/>
                  </a:lnTo>
                  <a:lnTo>
                    <a:pt x="2116" y="19370"/>
                  </a:lnTo>
                  <a:lnTo>
                    <a:pt x="3792" y="20057"/>
                  </a:lnTo>
                  <a:lnTo>
                    <a:pt x="4909" y="22103"/>
                  </a:lnTo>
                  <a:lnTo>
                    <a:pt x="6150" y="28609"/>
                  </a:lnTo>
                  <a:lnTo>
                    <a:pt x="7275" y="31773"/>
                  </a:lnTo>
                  <a:lnTo>
                    <a:pt x="8819" y="34676"/>
                  </a:lnTo>
                  <a:lnTo>
                    <a:pt x="10641" y="37405"/>
                  </a:lnTo>
                  <a:lnTo>
                    <a:pt x="12667" y="44670"/>
                  </a:lnTo>
                  <a:lnTo>
                    <a:pt x="14361" y="53191"/>
                  </a:lnTo>
                  <a:lnTo>
                    <a:pt x="15924" y="57686"/>
                  </a:lnTo>
                  <a:lnTo>
                    <a:pt x="17760" y="62270"/>
                  </a:lnTo>
                  <a:lnTo>
                    <a:pt x="19777" y="66913"/>
                  </a:lnTo>
                  <a:lnTo>
                    <a:pt x="24135" y="76306"/>
                  </a:lnTo>
                  <a:lnTo>
                    <a:pt x="25615" y="81827"/>
                  </a:lnTo>
                  <a:lnTo>
                    <a:pt x="26601" y="87889"/>
                  </a:lnTo>
                  <a:lnTo>
                    <a:pt x="27259" y="94311"/>
                  </a:lnTo>
                  <a:lnTo>
                    <a:pt x="28491" y="100974"/>
                  </a:lnTo>
                  <a:lnTo>
                    <a:pt x="30107" y="107798"/>
                  </a:lnTo>
                  <a:lnTo>
                    <a:pt x="31977" y="114728"/>
                  </a:lnTo>
                  <a:lnTo>
                    <a:pt x="34018" y="120935"/>
                  </a:lnTo>
                  <a:lnTo>
                    <a:pt x="36172" y="126661"/>
                  </a:lnTo>
                  <a:lnTo>
                    <a:pt x="38402" y="132066"/>
                  </a:lnTo>
                  <a:lnTo>
                    <a:pt x="40682" y="138050"/>
                  </a:lnTo>
                  <a:lnTo>
                    <a:pt x="45333" y="151050"/>
                  </a:lnTo>
                  <a:lnTo>
                    <a:pt x="46890" y="157850"/>
                  </a:lnTo>
                  <a:lnTo>
                    <a:pt x="47929" y="164765"/>
                  </a:lnTo>
                  <a:lnTo>
                    <a:pt x="48621" y="171756"/>
                  </a:lnTo>
                  <a:lnTo>
                    <a:pt x="49877" y="178004"/>
                  </a:lnTo>
                  <a:lnTo>
                    <a:pt x="51507" y="183757"/>
                  </a:lnTo>
                  <a:lnTo>
                    <a:pt x="53388" y="189180"/>
                  </a:lnTo>
                  <a:lnTo>
                    <a:pt x="54642" y="195176"/>
                  </a:lnTo>
                  <a:lnTo>
                    <a:pt x="55478" y="201555"/>
                  </a:lnTo>
                  <a:lnTo>
                    <a:pt x="56035" y="208189"/>
                  </a:lnTo>
                  <a:lnTo>
                    <a:pt x="57201" y="214199"/>
                  </a:lnTo>
                  <a:lnTo>
                    <a:pt x="58771" y="219793"/>
                  </a:lnTo>
                  <a:lnTo>
                    <a:pt x="60611" y="225110"/>
                  </a:lnTo>
                  <a:lnTo>
                    <a:pt x="61839" y="230242"/>
                  </a:lnTo>
                  <a:lnTo>
                    <a:pt x="62657" y="235251"/>
                  </a:lnTo>
                  <a:lnTo>
                    <a:pt x="63202" y="240178"/>
                  </a:lnTo>
                  <a:lnTo>
                    <a:pt x="63808" y="247769"/>
                  </a:lnTo>
                  <a:lnTo>
                    <a:pt x="64078" y="253788"/>
                  </a:lnTo>
                  <a:lnTo>
                    <a:pt x="64230" y="261640"/>
                  </a:lnTo>
                  <a:lnTo>
                    <a:pt x="64265" y="266568"/>
                  </a:lnTo>
                  <a:lnTo>
                    <a:pt x="65068" y="268199"/>
                  </a:lnTo>
                  <a:lnTo>
                    <a:pt x="66397" y="269287"/>
                  </a:lnTo>
                  <a:lnTo>
                    <a:pt x="68078" y="270012"/>
                  </a:lnTo>
                  <a:lnTo>
                    <a:pt x="69197" y="271290"/>
                  </a:lnTo>
                  <a:lnTo>
                    <a:pt x="69944" y="272935"/>
                  </a:lnTo>
                  <a:lnTo>
                    <a:pt x="71142" y="277486"/>
                  </a:lnTo>
                  <a:lnTo>
                    <a:pt x="72034" y="277860"/>
                  </a:lnTo>
                  <a:lnTo>
                    <a:pt x="73423" y="278108"/>
                  </a:lnTo>
                  <a:lnTo>
                    <a:pt x="78581" y="27860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SMARTPenAnnotation89"/>
            <p:cNvSpPr/>
            <p:nvPr/>
          </p:nvSpPr>
          <p:spPr>
            <a:xfrm>
              <a:off x="4850637" y="1443037"/>
              <a:ext cx="192751" cy="314326"/>
            </a:xfrm>
            <a:custGeom>
              <a:avLst/>
              <a:gdLst/>
              <a:ahLst/>
              <a:cxnLst/>
              <a:rect l="0" t="0" r="0" b="0"/>
              <a:pathLst>
                <a:path w="192751" h="314326">
                  <a:moveTo>
                    <a:pt x="28544" y="0"/>
                  </a:moveTo>
                  <a:lnTo>
                    <a:pt x="28544" y="27721"/>
                  </a:lnTo>
                  <a:lnTo>
                    <a:pt x="26427" y="36398"/>
                  </a:lnTo>
                  <a:lnTo>
                    <a:pt x="23634" y="45545"/>
                  </a:lnTo>
                  <a:lnTo>
                    <a:pt x="22393" y="54903"/>
                  </a:lnTo>
                  <a:lnTo>
                    <a:pt x="20474" y="59621"/>
                  </a:lnTo>
                  <a:lnTo>
                    <a:pt x="17608" y="64353"/>
                  </a:lnTo>
                  <a:lnTo>
                    <a:pt x="14109" y="69096"/>
                  </a:lnTo>
                  <a:lnTo>
                    <a:pt x="11777" y="74639"/>
                  </a:lnTo>
                  <a:lnTo>
                    <a:pt x="10222" y="80716"/>
                  </a:lnTo>
                  <a:lnTo>
                    <a:pt x="9186" y="87148"/>
                  </a:lnTo>
                  <a:lnTo>
                    <a:pt x="7701" y="93817"/>
                  </a:lnTo>
                  <a:lnTo>
                    <a:pt x="5917" y="100645"/>
                  </a:lnTo>
                  <a:lnTo>
                    <a:pt x="3934" y="107578"/>
                  </a:lnTo>
                  <a:lnTo>
                    <a:pt x="2612" y="113787"/>
                  </a:lnTo>
                  <a:lnTo>
                    <a:pt x="1731" y="119515"/>
                  </a:lnTo>
                  <a:lnTo>
                    <a:pt x="1144" y="124920"/>
                  </a:lnTo>
                  <a:lnTo>
                    <a:pt x="752" y="130905"/>
                  </a:lnTo>
                  <a:lnTo>
                    <a:pt x="491" y="137276"/>
                  </a:lnTo>
                  <a:lnTo>
                    <a:pt x="123" y="155504"/>
                  </a:lnTo>
                  <a:lnTo>
                    <a:pt x="0" y="179677"/>
                  </a:lnTo>
                  <a:lnTo>
                    <a:pt x="783" y="185666"/>
                  </a:lnTo>
                  <a:lnTo>
                    <a:pt x="2099" y="191246"/>
                  </a:lnTo>
                  <a:lnTo>
                    <a:pt x="3770" y="196554"/>
                  </a:lnTo>
                  <a:lnTo>
                    <a:pt x="5678" y="201680"/>
                  </a:lnTo>
                  <a:lnTo>
                    <a:pt x="7744" y="206684"/>
                  </a:lnTo>
                  <a:lnTo>
                    <a:pt x="12156" y="216478"/>
                  </a:lnTo>
                  <a:lnTo>
                    <a:pt x="19102" y="230917"/>
                  </a:lnTo>
                  <a:lnTo>
                    <a:pt x="23818" y="240478"/>
                  </a:lnTo>
                  <a:lnTo>
                    <a:pt x="28560" y="247902"/>
                  </a:lnTo>
                  <a:lnTo>
                    <a:pt x="34107" y="254641"/>
                  </a:lnTo>
                  <a:lnTo>
                    <a:pt x="37809" y="258661"/>
                  </a:lnTo>
                  <a:lnTo>
                    <a:pt x="48487" y="269786"/>
                  </a:lnTo>
                  <a:lnTo>
                    <a:pt x="51364" y="272726"/>
                  </a:lnTo>
                  <a:lnTo>
                    <a:pt x="54870" y="275480"/>
                  </a:lnTo>
                  <a:lnTo>
                    <a:pt x="58795" y="278110"/>
                  </a:lnTo>
                  <a:lnTo>
                    <a:pt x="62999" y="280657"/>
                  </a:lnTo>
                  <a:lnTo>
                    <a:pt x="67389" y="282354"/>
                  </a:lnTo>
                  <a:lnTo>
                    <a:pt x="71903" y="283486"/>
                  </a:lnTo>
                  <a:lnTo>
                    <a:pt x="76500" y="284241"/>
                  </a:lnTo>
                  <a:lnTo>
                    <a:pt x="80358" y="285538"/>
                  </a:lnTo>
                  <a:lnTo>
                    <a:pt x="83724" y="287196"/>
                  </a:lnTo>
                  <a:lnTo>
                    <a:pt x="86762" y="289095"/>
                  </a:lnTo>
                  <a:lnTo>
                    <a:pt x="90374" y="290361"/>
                  </a:lnTo>
                  <a:lnTo>
                    <a:pt x="94371" y="291205"/>
                  </a:lnTo>
                  <a:lnTo>
                    <a:pt x="98622" y="291768"/>
                  </a:lnTo>
                  <a:lnTo>
                    <a:pt x="102250" y="292143"/>
                  </a:lnTo>
                  <a:lnTo>
                    <a:pt x="105463" y="292394"/>
                  </a:lnTo>
                  <a:lnTo>
                    <a:pt x="108398" y="292560"/>
                  </a:lnTo>
                  <a:lnTo>
                    <a:pt x="115893" y="292746"/>
                  </a:lnTo>
                  <a:lnTo>
                    <a:pt x="120114" y="292795"/>
                  </a:lnTo>
                  <a:lnTo>
                    <a:pt x="123722" y="292034"/>
                  </a:lnTo>
                  <a:lnTo>
                    <a:pt x="126921" y="290733"/>
                  </a:lnTo>
                  <a:lnTo>
                    <a:pt x="129847" y="289072"/>
                  </a:lnTo>
                  <a:lnTo>
                    <a:pt x="137332" y="285110"/>
                  </a:lnTo>
                  <a:lnTo>
                    <a:pt x="141550" y="282942"/>
                  </a:lnTo>
                  <a:lnTo>
                    <a:pt x="145157" y="280703"/>
                  </a:lnTo>
                  <a:lnTo>
                    <a:pt x="148355" y="278417"/>
                  </a:lnTo>
                  <a:lnTo>
                    <a:pt x="154024" y="273759"/>
                  </a:lnTo>
                  <a:lnTo>
                    <a:pt x="159190" y="269044"/>
                  </a:lnTo>
                  <a:lnTo>
                    <a:pt x="162472" y="266675"/>
                  </a:lnTo>
                  <a:lnTo>
                    <a:pt x="166249" y="264302"/>
                  </a:lnTo>
                  <a:lnTo>
                    <a:pt x="170353" y="261926"/>
                  </a:lnTo>
                  <a:lnTo>
                    <a:pt x="173884" y="258755"/>
                  </a:lnTo>
                  <a:lnTo>
                    <a:pt x="177031" y="255053"/>
                  </a:lnTo>
                  <a:lnTo>
                    <a:pt x="181851" y="247501"/>
                  </a:lnTo>
                  <a:lnTo>
                    <a:pt x="185357" y="237993"/>
                  </a:lnTo>
                  <a:lnTo>
                    <a:pt x="188991" y="229864"/>
                  </a:lnTo>
                  <a:lnTo>
                    <a:pt x="191135" y="223076"/>
                  </a:lnTo>
                  <a:lnTo>
                    <a:pt x="192342" y="214793"/>
                  </a:lnTo>
                  <a:lnTo>
                    <a:pt x="192700" y="207311"/>
                  </a:lnTo>
                  <a:lnTo>
                    <a:pt x="192750" y="204882"/>
                  </a:lnTo>
                  <a:lnTo>
                    <a:pt x="191989" y="202469"/>
                  </a:lnTo>
                  <a:lnTo>
                    <a:pt x="187921" y="195281"/>
                  </a:lnTo>
                  <a:lnTo>
                    <a:pt x="186690" y="190509"/>
                  </a:lnTo>
                  <a:lnTo>
                    <a:pt x="184775" y="188124"/>
                  </a:lnTo>
                  <a:lnTo>
                    <a:pt x="181910" y="185741"/>
                  </a:lnTo>
                  <a:lnTo>
                    <a:pt x="178413" y="183359"/>
                  </a:lnTo>
                  <a:lnTo>
                    <a:pt x="172411" y="180711"/>
                  </a:lnTo>
                  <a:lnTo>
                    <a:pt x="169699" y="180006"/>
                  </a:lnTo>
                  <a:lnTo>
                    <a:pt x="166304" y="179535"/>
                  </a:lnTo>
                  <a:lnTo>
                    <a:pt x="162453" y="179221"/>
                  </a:lnTo>
                  <a:lnTo>
                    <a:pt x="154734" y="178873"/>
                  </a:lnTo>
                  <a:lnTo>
                    <a:pt x="148657" y="178718"/>
                  </a:lnTo>
                  <a:lnTo>
                    <a:pt x="145132" y="179470"/>
                  </a:lnTo>
                  <a:lnTo>
                    <a:pt x="141194" y="180766"/>
                  </a:lnTo>
                  <a:lnTo>
                    <a:pt x="136981" y="182423"/>
                  </a:lnTo>
                  <a:lnTo>
                    <a:pt x="133380" y="185115"/>
                  </a:lnTo>
                  <a:lnTo>
                    <a:pt x="130184" y="188498"/>
                  </a:lnTo>
                  <a:lnTo>
                    <a:pt x="127260" y="192340"/>
                  </a:lnTo>
                  <a:lnTo>
                    <a:pt x="123723" y="195695"/>
                  </a:lnTo>
                  <a:lnTo>
                    <a:pt x="119778" y="198726"/>
                  </a:lnTo>
                  <a:lnTo>
                    <a:pt x="115560" y="201540"/>
                  </a:lnTo>
                  <a:lnTo>
                    <a:pt x="111955" y="204210"/>
                  </a:lnTo>
                  <a:lnTo>
                    <a:pt x="108757" y="206784"/>
                  </a:lnTo>
                  <a:lnTo>
                    <a:pt x="105832" y="209293"/>
                  </a:lnTo>
                  <a:lnTo>
                    <a:pt x="102294" y="212554"/>
                  </a:lnTo>
                  <a:lnTo>
                    <a:pt x="94130" y="220410"/>
                  </a:lnTo>
                  <a:lnTo>
                    <a:pt x="90524" y="224728"/>
                  </a:lnTo>
                  <a:lnTo>
                    <a:pt x="87327" y="229193"/>
                  </a:lnTo>
                  <a:lnTo>
                    <a:pt x="81657" y="238389"/>
                  </a:lnTo>
                  <a:lnTo>
                    <a:pt x="76491" y="247767"/>
                  </a:lnTo>
                  <a:lnTo>
                    <a:pt x="73666" y="257227"/>
                  </a:lnTo>
                  <a:lnTo>
                    <a:pt x="72411" y="265930"/>
                  </a:lnTo>
                  <a:lnTo>
                    <a:pt x="71704" y="275291"/>
                  </a:lnTo>
                  <a:lnTo>
                    <a:pt x="71494" y="283092"/>
                  </a:lnTo>
                  <a:lnTo>
                    <a:pt x="71418" y="295239"/>
                  </a:lnTo>
                  <a:lnTo>
                    <a:pt x="72208" y="297632"/>
                  </a:lnTo>
                  <a:lnTo>
                    <a:pt x="75202" y="302408"/>
                  </a:lnTo>
                  <a:lnTo>
                    <a:pt x="77905" y="304793"/>
                  </a:lnTo>
                  <a:lnTo>
                    <a:pt x="81296" y="307177"/>
                  </a:lnTo>
                  <a:lnTo>
                    <a:pt x="92838" y="3143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SMARTPenAnnotation90"/>
            <p:cNvSpPr/>
            <p:nvPr/>
          </p:nvSpPr>
          <p:spPr>
            <a:xfrm>
              <a:off x="5122068" y="1614820"/>
              <a:ext cx="235734" cy="342568"/>
            </a:xfrm>
            <a:custGeom>
              <a:avLst/>
              <a:gdLst/>
              <a:ahLst/>
              <a:cxnLst/>
              <a:rect l="0" t="0" r="0" b="0"/>
              <a:pathLst>
                <a:path w="235734" h="342568">
                  <a:moveTo>
                    <a:pt x="0" y="13955"/>
                  </a:moveTo>
                  <a:lnTo>
                    <a:pt x="3793" y="17747"/>
                  </a:lnTo>
                  <a:lnTo>
                    <a:pt x="4910" y="19658"/>
                  </a:lnTo>
                  <a:lnTo>
                    <a:pt x="6151" y="23898"/>
                  </a:lnTo>
                  <a:lnTo>
                    <a:pt x="7742" y="33881"/>
                  </a:lnTo>
                  <a:lnTo>
                    <a:pt x="10849" y="41596"/>
                  </a:lnTo>
                  <a:lnTo>
                    <a:pt x="14402" y="54575"/>
                  </a:lnTo>
                  <a:lnTo>
                    <a:pt x="17778" y="62700"/>
                  </a:lnTo>
                  <a:lnTo>
                    <a:pt x="19808" y="71602"/>
                  </a:lnTo>
                  <a:lnTo>
                    <a:pt x="20710" y="80851"/>
                  </a:lnTo>
                  <a:lnTo>
                    <a:pt x="21111" y="90253"/>
                  </a:lnTo>
                  <a:lnTo>
                    <a:pt x="22011" y="94189"/>
                  </a:lnTo>
                  <a:lnTo>
                    <a:pt x="25129" y="100679"/>
                  </a:lnTo>
                  <a:lnTo>
                    <a:pt x="31346" y="108795"/>
                  </a:lnTo>
                  <a:lnTo>
                    <a:pt x="38216" y="116227"/>
                  </a:lnTo>
                  <a:lnTo>
                    <a:pt x="45031" y="121057"/>
                  </a:lnTo>
                  <a:lnTo>
                    <a:pt x="49071" y="123456"/>
                  </a:lnTo>
                  <a:lnTo>
                    <a:pt x="51764" y="125849"/>
                  </a:lnTo>
                  <a:lnTo>
                    <a:pt x="53559" y="128239"/>
                  </a:lnTo>
                  <a:lnTo>
                    <a:pt x="54757" y="130625"/>
                  </a:lnTo>
                  <a:lnTo>
                    <a:pt x="56348" y="132216"/>
                  </a:lnTo>
                  <a:lnTo>
                    <a:pt x="58203" y="133277"/>
                  </a:lnTo>
                  <a:lnTo>
                    <a:pt x="60233" y="133984"/>
                  </a:lnTo>
                  <a:lnTo>
                    <a:pt x="66723" y="134770"/>
                  </a:lnTo>
                  <a:lnTo>
                    <a:pt x="74104" y="135119"/>
                  </a:lnTo>
                  <a:lnTo>
                    <a:pt x="80031" y="135274"/>
                  </a:lnTo>
                  <a:lnTo>
                    <a:pt x="82723" y="134522"/>
                  </a:lnTo>
                  <a:lnTo>
                    <a:pt x="87831" y="131569"/>
                  </a:lnTo>
                  <a:lnTo>
                    <a:pt x="92747" y="129728"/>
                  </a:lnTo>
                  <a:lnTo>
                    <a:pt x="95168" y="129237"/>
                  </a:lnTo>
                  <a:lnTo>
                    <a:pt x="97577" y="127322"/>
                  </a:lnTo>
                  <a:lnTo>
                    <a:pt x="102370" y="120961"/>
                  </a:lnTo>
                  <a:lnTo>
                    <a:pt x="109263" y="114959"/>
                  </a:lnTo>
                  <a:lnTo>
                    <a:pt x="113323" y="112247"/>
                  </a:lnTo>
                  <a:lnTo>
                    <a:pt x="119951" y="107117"/>
                  </a:lnTo>
                  <a:lnTo>
                    <a:pt x="122830" y="104638"/>
                  </a:lnTo>
                  <a:lnTo>
                    <a:pt x="124750" y="102191"/>
                  </a:lnTo>
                  <a:lnTo>
                    <a:pt x="128244" y="94162"/>
                  </a:lnTo>
                  <a:lnTo>
                    <a:pt x="131874" y="86379"/>
                  </a:lnTo>
                  <a:lnTo>
                    <a:pt x="145336" y="59076"/>
                  </a:lnTo>
                  <a:lnTo>
                    <a:pt x="147938" y="51736"/>
                  </a:lnTo>
                  <a:lnTo>
                    <a:pt x="149402" y="43141"/>
                  </a:lnTo>
                  <a:lnTo>
                    <a:pt x="149836" y="33450"/>
                  </a:lnTo>
                  <a:lnTo>
                    <a:pt x="149983" y="19746"/>
                  </a:lnTo>
                  <a:lnTo>
                    <a:pt x="149202" y="17022"/>
                  </a:lnTo>
                  <a:lnTo>
                    <a:pt x="143865" y="8312"/>
                  </a:lnTo>
                  <a:lnTo>
                    <a:pt x="143315" y="5361"/>
                  </a:lnTo>
                  <a:lnTo>
                    <a:pt x="143169" y="3463"/>
                  </a:lnTo>
                  <a:lnTo>
                    <a:pt x="142277" y="2198"/>
                  </a:lnTo>
                  <a:lnTo>
                    <a:pt x="140889" y="1354"/>
                  </a:lnTo>
                  <a:lnTo>
                    <a:pt x="136750" y="0"/>
                  </a:lnTo>
                  <a:lnTo>
                    <a:pt x="136411" y="683"/>
                  </a:lnTo>
                  <a:lnTo>
                    <a:pt x="135821" y="5847"/>
                  </a:lnTo>
                  <a:lnTo>
                    <a:pt x="136585" y="6168"/>
                  </a:lnTo>
                  <a:lnTo>
                    <a:pt x="139551" y="6525"/>
                  </a:lnTo>
                  <a:lnTo>
                    <a:pt x="140658" y="7414"/>
                  </a:lnTo>
                  <a:lnTo>
                    <a:pt x="141397" y="8801"/>
                  </a:lnTo>
                  <a:lnTo>
                    <a:pt x="142219" y="12458"/>
                  </a:lnTo>
                  <a:lnTo>
                    <a:pt x="142583" y="16729"/>
                  </a:lnTo>
                  <a:lnTo>
                    <a:pt x="146581" y="27388"/>
                  </a:lnTo>
                  <a:lnTo>
                    <a:pt x="152793" y="36809"/>
                  </a:lnTo>
                  <a:lnTo>
                    <a:pt x="155221" y="42104"/>
                  </a:lnTo>
                  <a:lnTo>
                    <a:pt x="157093" y="47896"/>
                  </a:lnTo>
                  <a:lnTo>
                    <a:pt x="160571" y="55763"/>
                  </a:lnTo>
                  <a:lnTo>
                    <a:pt x="166992" y="69116"/>
                  </a:lnTo>
                  <a:lnTo>
                    <a:pt x="173921" y="83127"/>
                  </a:lnTo>
                  <a:lnTo>
                    <a:pt x="180751" y="92587"/>
                  </a:lnTo>
                  <a:lnTo>
                    <a:pt x="184795" y="97333"/>
                  </a:lnTo>
                  <a:lnTo>
                    <a:pt x="191404" y="104722"/>
                  </a:lnTo>
                  <a:lnTo>
                    <a:pt x="194278" y="107804"/>
                  </a:lnTo>
                  <a:lnTo>
                    <a:pt x="199587" y="117578"/>
                  </a:lnTo>
                  <a:lnTo>
                    <a:pt x="202115" y="123518"/>
                  </a:lnTo>
                  <a:lnTo>
                    <a:pt x="207040" y="134351"/>
                  </a:lnTo>
                  <a:lnTo>
                    <a:pt x="214274" y="149376"/>
                  </a:lnTo>
                  <a:lnTo>
                    <a:pt x="230980" y="183005"/>
                  </a:lnTo>
                  <a:lnTo>
                    <a:pt x="233627" y="192540"/>
                  </a:lnTo>
                  <a:lnTo>
                    <a:pt x="234803" y="202864"/>
                  </a:lnTo>
                  <a:lnTo>
                    <a:pt x="235117" y="208950"/>
                  </a:lnTo>
                  <a:lnTo>
                    <a:pt x="235558" y="224660"/>
                  </a:lnTo>
                  <a:lnTo>
                    <a:pt x="235689" y="238575"/>
                  </a:lnTo>
                  <a:lnTo>
                    <a:pt x="235733" y="257026"/>
                  </a:lnTo>
                  <a:lnTo>
                    <a:pt x="231506" y="267243"/>
                  </a:lnTo>
                  <a:lnTo>
                    <a:pt x="228156" y="273301"/>
                  </a:lnTo>
                  <a:lnTo>
                    <a:pt x="222318" y="282149"/>
                  </a:lnTo>
                  <a:lnTo>
                    <a:pt x="216283" y="289521"/>
                  </a:lnTo>
                  <a:lnTo>
                    <a:pt x="212451" y="293709"/>
                  </a:lnTo>
                  <a:lnTo>
                    <a:pt x="208309" y="298089"/>
                  </a:lnTo>
                  <a:lnTo>
                    <a:pt x="201591" y="307189"/>
                  </a:lnTo>
                  <a:lnTo>
                    <a:pt x="198687" y="311838"/>
                  </a:lnTo>
                  <a:lnTo>
                    <a:pt x="194371" y="315731"/>
                  </a:lnTo>
                  <a:lnTo>
                    <a:pt x="189112" y="319120"/>
                  </a:lnTo>
                  <a:lnTo>
                    <a:pt x="183225" y="322173"/>
                  </a:lnTo>
                  <a:lnTo>
                    <a:pt x="178506" y="325002"/>
                  </a:lnTo>
                  <a:lnTo>
                    <a:pt x="171147" y="330263"/>
                  </a:lnTo>
                  <a:lnTo>
                    <a:pt x="167279" y="332777"/>
                  </a:lnTo>
                  <a:lnTo>
                    <a:pt x="163113" y="335246"/>
                  </a:lnTo>
                  <a:lnTo>
                    <a:pt x="158749" y="337687"/>
                  </a:lnTo>
                  <a:lnTo>
                    <a:pt x="154251" y="339313"/>
                  </a:lnTo>
                  <a:lnTo>
                    <a:pt x="149666" y="340398"/>
                  </a:lnTo>
                  <a:lnTo>
                    <a:pt x="145021" y="341121"/>
                  </a:lnTo>
                  <a:lnTo>
                    <a:pt x="140337" y="341603"/>
                  </a:lnTo>
                  <a:lnTo>
                    <a:pt x="135627" y="341924"/>
                  </a:lnTo>
                  <a:lnTo>
                    <a:pt x="130899" y="342139"/>
                  </a:lnTo>
                  <a:lnTo>
                    <a:pt x="121413" y="342377"/>
                  </a:lnTo>
                  <a:lnTo>
                    <a:pt x="63004" y="342567"/>
                  </a:lnTo>
                  <a:lnTo>
                    <a:pt x="61053" y="341773"/>
                  </a:lnTo>
                  <a:lnTo>
                    <a:pt x="59752" y="340450"/>
                  </a:lnTo>
                  <a:lnTo>
                    <a:pt x="58885" y="338775"/>
                  </a:lnTo>
                  <a:lnTo>
                    <a:pt x="57513" y="337657"/>
                  </a:lnTo>
                  <a:lnTo>
                    <a:pt x="55805" y="336913"/>
                  </a:lnTo>
                  <a:lnTo>
                    <a:pt x="51152" y="335717"/>
                  </a:lnTo>
                  <a:lnTo>
                    <a:pt x="43956" y="335449"/>
                  </a:lnTo>
                  <a:lnTo>
                    <a:pt x="36041" y="335424"/>
                  </a:lnTo>
                  <a:lnTo>
                    <a:pt x="35719" y="32828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SMARTPenAnnotation91"/>
            <p:cNvSpPr/>
            <p:nvPr/>
          </p:nvSpPr>
          <p:spPr>
            <a:xfrm>
              <a:off x="5522118" y="1614487"/>
              <a:ext cx="128589" cy="7145"/>
            </a:xfrm>
            <a:custGeom>
              <a:avLst/>
              <a:gdLst/>
              <a:ahLst/>
              <a:cxnLst/>
              <a:rect l="0" t="0" r="0" b="0"/>
              <a:pathLst>
                <a:path w="128589" h="7145">
                  <a:moveTo>
                    <a:pt x="0" y="7144"/>
                  </a:moveTo>
                  <a:lnTo>
                    <a:pt x="102273" y="7144"/>
                  </a:lnTo>
                  <a:lnTo>
                    <a:pt x="105488" y="6350"/>
                  </a:lnTo>
                  <a:lnTo>
                    <a:pt x="109219" y="5027"/>
                  </a:lnTo>
                  <a:lnTo>
                    <a:pt x="119029" y="993"/>
                  </a:lnTo>
                  <a:lnTo>
                    <a:pt x="120628" y="662"/>
                  </a:lnTo>
                  <a:lnTo>
                    <a:pt x="122487" y="441"/>
                  </a:lnTo>
                  <a:lnTo>
                    <a:pt x="12858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SMARTPenAnnotation92"/>
            <p:cNvSpPr/>
            <p:nvPr/>
          </p:nvSpPr>
          <p:spPr>
            <a:xfrm>
              <a:off x="5522118" y="1721643"/>
              <a:ext cx="135733" cy="7145"/>
            </a:xfrm>
            <a:custGeom>
              <a:avLst/>
              <a:gdLst/>
              <a:ahLst/>
              <a:cxnLst/>
              <a:rect l="0" t="0" r="0" b="0"/>
              <a:pathLst>
                <a:path w="135733" h="7145">
                  <a:moveTo>
                    <a:pt x="0" y="7144"/>
                  </a:moveTo>
                  <a:lnTo>
                    <a:pt x="69449" y="7144"/>
                  </a:lnTo>
                  <a:lnTo>
                    <a:pt x="74081" y="6350"/>
                  </a:lnTo>
                  <a:lnTo>
                    <a:pt x="78756" y="5027"/>
                  </a:lnTo>
                  <a:lnTo>
                    <a:pt x="83461" y="3352"/>
                  </a:lnTo>
                  <a:lnTo>
                    <a:pt x="87390" y="2235"/>
                  </a:lnTo>
                  <a:lnTo>
                    <a:pt x="90804" y="1490"/>
                  </a:lnTo>
                  <a:lnTo>
                    <a:pt x="93874" y="993"/>
                  </a:lnTo>
                  <a:lnTo>
                    <a:pt x="97507" y="662"/>
                  </a:lnTo>
                  <a:lnTo>
                    <a:pt x="101517" y="442"/>
                  </a:lnTo>
                  <a:lnTo>
                    <a:pt x="109413" y="196"/>
                  </a:lnTo>
                  <a:lnTo>
                    <a:pt x="120949" y="39"/>
                  </a:lnTo>
                  <a:lnTo>
                    <a:pt x="13573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SMARTPenAnnotation93"/>
            <p:cNvSpPr/>
            <p:nvPr/>
          </p:nvSpPr>
          <p:spPr>
            <a:xfrm>
              <a:off x="5907881" y="1635918"/>
              <a:ext cx="171451" cy="14289"/>
            </a:xfrm>
            <a:custGeom>
              <a:avLst/>
              <a:gdLst/>
              <a:ahLst/>
              <a:cxnLst/>
              <a:rect l="0" t="0" r="0" b="0"/>
              <a:pathLst>
                <a:path w="171451" h="14289">
                  <a:moveTo>
                    <a:pt x="0" y="14288"/>
                  </a:moveTo>
                  <a:lnTo>
                    <a:pt x="20792" y="14288"/>
                  </a:lnTo>
                  <a:lnTo>
                    <a:pt x="24974" y="13494"/>
                  </a:lnTo>
                  <a:lnTo>
                    <a:pt x="29349" y="12171"/>
                  </a:lnTo>
                  <a:lnTo>
                    <a:pt x="33853" y="10495"/>
                  </a:lnTo>
                  <a:lnTo>
                    <a:pt x="38444" y="9378"/>
                  </a:lnTo>
                  <a:lnTo>
                    <a:pt x="43092" y="8634"/>
                  </a:lnTo>
                  <a:lnTo>
                    <a:pt x="47778" y="8137"/>
                  </a:lnTo>
                  <a:lnTo>
                    <a:pt x="53283" y="7806"/>
                  </a:lnTo>
                  <a:lnTo>
                    <a:pt x="65750" y="7438"/>
                  </a:lnTo>
                  <a:lnTo>
                    <a:pt x="71615" y="6546"/>
                  </a:lnTo>
                  <a:lnTo>
                    <a:pt x="77112" y="5158"/>
                  </a:lnTo>
                  <a:lnTo>
                    <a:pt x="82364" y="3439"/>
                  </a:lnTo>
                  <a:lnTo>
                    <a:pt x="88247" y="2293"/>
                  </a:lnTo>
                  <a:lnTo>
                    <a:pt x="94550" y="1528"/>
                  </a:lnTo>
                  <a:lnTo>
                    <a:pt x="101133" y="1019"/>
                  </a:lnTo>
                  <a:lnTo>
                    <a:pt x="107109" y="679"/>
                  </a:lnTo>
                  <a:lnTo>
                    <a:pt x="117983" y="302"/>
                  </a:lnTo>
                  <a:lnTo>
                    <a:pt x="137899" y="60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SMARTPenAnnotation94"/>
            <p:cNvSpPr/>
            <p:nvPr/>
          </p:nvSpPr>
          <p:spPr>
            <a:xfrm>
              <a:off x="6179478" y="1500213"/>
              <a:ext cx="176948" cy="256732"/>
            </a:xfrm>
            <a:custGeom>
              <a:avLst/>
              <a:gdLst/>
              <a:ahLst/>
              <a:cxnLst/>
              <a:rect l="0" t="0" r="0" b="0"/>
              <a:pathLst>
                <a:path w="176948" h="256732">
                  <a:moveTo>
                    <a:pt x="78447" y="7118"/>
                  </a:moveTo>
                  <a:lnTo>
                    <a:pt x="84597" y="7118"/>
                  </a:lnTo>
                  <a:lnTo>
                    <a:pt x="84928" y="6324"/>
                  </a:lnTo>
                  <a:lnTo>
                    <a:pt x="85582" y="61"/>
                  </a:lnTo>
                  <a:lnTo>
                    <a:pt x="81796" y="0"/>
                  </a:lnTo>
                  <a:lnTo>
                    <a:pt x="79885" y="785"/>
                  </a:lnTo>
                  <a:lnTo>
                    <a:pt x="72611" y="5682"/>
                  </a:lnTo>
                  <a:lnTo>
                    <a:pt x="69000" y="7748"/>
                  </a:lnTo>
                  <a:lnTo>
                    <a:pt x="65005" y="9919"/>
                  </a:lnTo>
                  <a:lnTo>
                    <a:pt x="60754" y="12954"/>
                  </a:lnTo>
                  <a:lnTo>
                    <a:pt x="56333" y="16565"/>
                  </a:lnTo>
                  <a:lnTo>
                    <a:pt x="51798" y="20560"/>
                  </a:lnTo>
                  <a:lnTo>
                    <a:pt x="47187" y="24017"/>
                  </a:lnTo>
                  <a:lnTo>
                    <a:pt x="42526" y="27115"/>
                  </a:lnTo>
                  <a:lnTo>
                    <a:pt x="37831" y="29974"/>
                  </a:lnTo>
                  <a:lnTo>
                    <a:pt x="33113" y="32674"/>
                  </a:lnTo>
                  <a:lnTo>
                    <a:pt x="23638" y="37791"/>
                  </a:lnTo>
                  <a:lnTo>
                    <a:pt x="19682" y="41060"/>
                  </a:lnTo>
                  <a:lnTo>
                    <a:pt x="16252" y="44827"/>
                  </a:lnTo>
                  <a:lnTo>
                    <a:pt x="13171" y="48926"/>
                  </a:lnTo>
                  <a:lnTo>
                    <a:pt x="10323" y="52453"/>
                  </a:lnTo>
                  <a:lnTo>
                    <a:pt x="5042" y="58487"/>
                  </a:lnTo>
                  <a:lnTo>
                    <a:pt x="3317" y="61208"/>
                  </a:lnTo>
                  <a:lnTo>
                    <a:pt x="1399" y="66347"/>
                  </a:lnTo>
                  <a:lnTo>
                    <a:pt x="319" y="73703"/>
                  </a:lnTo>
                  <a:lnTo>
                    <a:pt x="67" y="80632"/>
                  </a:lnTo>
                  <a:lnTo>
                    <a:pt x="0" y="84702"/>
                  </a:lnTo>
                  <a:lnTo>
                    <a:pt x="749" y="88210"/>
                  </a:lnTo>
                  <a:lnTo>
                    <a:pt x="3698" y="94223"/>
                  </a:lnTo>
                  <a:lnTo>
                    <a:pt x="7654" y="99542"/>
                  </a:lnTo>
                  <a:lnTo>
                    <a:pt x="9820" y="102071"/>
                  </a:lnTo>
                  <a:lnTo>
                    <a:pt x="12852" y="104551"/>
                  </a:lnTo>
                  <a:lnTo>
                    <a:pt x="16461" y="106998"/>
                  </a:lnTo>
                  <a:lnTo>
                    <a:pt x="20454" y="109424"/>
                  </a:lnTo>
                  <a:lnTo>
                    <a:pt x="23910" y="111834"/>
                  </a:lnTo>
                  <a:lnTo>
                    <a:pt x="27007" y="114235"/>
                  </a:lnTo>
                  <a:lnTo>
                    <a:pt x="29867" y="116629"/>
                  </a:lnTo>
                  <a:lnTo>
                    <a:pt x="33360" y="119019"/>
                  </a:lnTo>
                  <a:lnTo>
                    <a:pt x="37276" y="121406"/>
                  </a:lnTo>
                  <a:lnTo>
                    <a:pt x="41475" y="123791"/>
                  </a:lnTo>
                  <a:lnTo>
                    <a:pt x="46655" y="126175"/>
                  </a:lnTo>
                  <a:lnTo>
                    <a:pt x="52490" y="128558"/>
                  </a:lnTo>
                  <a:lnTo>
                    <a:pt x="58760" y="130940"/>
                  </a:lnTo>
                  <a:lnTo>
                    <a:pt x="72078" y="135704"/>
                  </a:lnTo>
                  <a:lnTo>
                    <a:pt x="78964" y="138086"/>
                  </a:lnTo>
                  <a:lnTo>
                    <a:pt x="85141" y="140467"/>
                  </a:lnTo>
                  <a:lnTo>
                    <a:pt x="90847" y="142849"/>
                  </a:lnTo>
                  <a:lnTo>
                    <a:pt x="96239" y="145230"/>
                  </a:lnTo>
                  <a:lnTo>
                    <a:pt x="102214" y="148405"/>
                  </a:lnTo>
                  <a:lnTo>
                    <a:pt x="108580" y="152109"/>
                  </a:lnTo>
                  <a:lnTo>
                    <a:pt x="115204" y="156166"/>
                  </a:lnTo>
                  <a:lnTo>
                    <a:pt x="121207" y="158871"/>
                  </a:lnTo>
                  <a:lnTo>
                    <a:pt x="126798" y="160674"/>
                  </a:lnTo>
                  <a:lnTo>
                    <a:pt x="132112" y="161876"/>
                  </a:lnTo>
                  <a:lnTo>
                    <a:pt x="136448" y="164265"/>
                  </a:lnTo>
                  <a:lnTo>
                    <a:pt x="140133" y="167445"/>
                  </a:lnTo>
                  <a:lnTo>
                    <a:pt x="143384" y="171153"/>
                  </a:lnTo>
                  <a:lnTo>
                    <a:pt x="147138" y="174418"/>
                  </a:lnTo>
                  <a:lnTo>
                    <a:pt x="151228" y="177389"/>
                  </a:lnTo>
                  <a:lnTo>
                    <a:pt x="155543" y="180163"/>
                  </a:lnTo>
                  <a:lnTo>
                    <a:pt x="159213" y="182806"/>
                  </a:lnTo>
                  <a:lnTo>
                    <a:pt x="162453" y="185362"/>
                  </a:lnTo>
                  <a:lnTo>
                    <a:pt x="165407" y="187860"/>
                  </a:lnTo>
                  <a:lnTo>
                    <a:pt x="170806" y="194868"/>
                  </a:lnTo>
                  <a:lnTo>
                    <a:pt x="175058" y="202481"/>
                  </a:lnTo>
                  <a:lnTo>
                    <a:pt x="176947" y="208511"/>
                  </a:lnTo>
                  <a:lnTo>
                    <a:pt x="176658" y="211230"/>
                  </a:lnTo>
                  <a:lnTo>
                    <a:pt x="175671" y="213836"/>
                  </a:lnTo>
                  <a:lnTo>
                    <a:pt x="174219" y="216368"/>
                  </a:lnTo>
                  <a:lnTo>
                    <a:pt x="172606" y="221297"/>
                  </a:lnTo>
                  <a:lnTo>
                    <a:pt x="172176" y="223723"/>
                  </a:lnTo>
                  <a:lnTo>
                    <a:pt x="170301" y="226133"/>
                  </a:lnTo>
                  <a:lnTo>
                    <a:pt x="167464" y="228534"/>
                  </a:lnTo>
                  <a:lnTo>
                    <a:pt x="163985" y="230929"/>
                  </a:lnTo>
                  <a:lnTo>
                    <a:pt x="160872" y="233319"/>
                  </a:lnTo>
                  <a:lnTo>
                    <a:pt x="158004" y="235706"/>
                  </a:lnTo>
                  <a:lnTo>
                    <a:pt x="152699" y="240475"/>
                  </a:lnTo>
                  <a:lnTo>
                    <a:pt x="147696" y="245240"/>
                  </a:lnTo>
                  <a:lnTo>
                    <a:pt x="144456" y="247622"/>
                  </a:lnTo>
                  <a:lnTo>
                    <a:pt x="140709" y="250004"/>
                  </a:lnTo>
                  <a:lnTo>
                    <a:pt x="136624" y="252386"/>
                  </a:lnTo>
                  <a:lnTo>
                    <a:pt x="132313" y="253974"/>
                  </a:lnTo>
                  <a:lnTo>
                    <a:pt x="127851" y="255032"/>
                  </a:lnTo>
                  <a:lnTo>
                    <a:pt x="123289" y="255738"/>
                  </a:lnTo>
                  <a:lnTo>
                    <a:pt x="119454" y="256208"/>
                  </a:lnTo>
                  <a:lnTo>
                    <a:pt x="116104" y="256522"/>
                  </a:lnTo>
                  <a:lnTo>
                    <a:pt x="113077" y="256731"/>
                  </a:lnTo>
                  <a:lnTo>
                    <a:pt x="109471" y="256077"/>
                  </a:lnTo>
                  <a:lnTo>
                    <a:pt x="105479" y="254846"/>
                  </a:lnTo>
                  <a:lnTo>
                    <a:pt x="101231" y="253233"/>
                  </a:lnTo>
                  <a:lnTo>
                    <a:pt x="97605" y="252157"/>
                  </a:lnTo>
                  <a:lnTo>
                    <a:pt x="94394" y="251440"/>
                  </a:lnTo>
                  <a:lnTo>
                    <a:pt x="91459" y="250962"/>
                  </a:lnTo>
                  <a:lnTo>
                    <a:pt x="86082" y="248314"/>
                  </a:lnTo>
                  <a:lnTo>
                    <a:pt x="83537" y="246496"/>
                  </a:lnTo>
                  <a:lnTo>
                    <a:pt x="78592" y="240244"/>
                  </a:lnTo>
                  <a:lnTo>
                    <a:pt x="73749" y="232967"/>
                  </a:lnTo>
                  <a:lnTo>
                    <a:pt x="68951" y="227087"/>
                  </a:lnTo>
                  <a:lnTo>
                    <a:pt x="66288" y="221828"/>
                  </a:lnTo>
                  <a:lnTo>
                    <a:pt x="65105" y="216051"/>
                  </a:lnTo>
                  <a:lnTo>
                    <a:pt x="64580" y="208191"/>
                  </a:lnTo>
                  <a:lnTo>
                    <a:pt x="64346" y="199407"/>
                  </a:lnTo>
                  <a:lnTo>
                    <a:pt x="64284" y="194842"/>
                  </a:lnTo>
                  <a:lnTo>
                    <a:pt x="65036" y="190211"/>
                  </a:lnTo>
                  <a:lnTo>
                    <a:pt x="66331" y="185536"/>
                  </a:lnTo>
                  <a:lnTo>
                    <a:pt x="67988" y="180832"/>
                  </a:lnTo>
                  <a:lnTo>
                    <a:pt x="69093" y="176109"/>
                  </a:lnTo>
                  <a:lnTo>
                    <a:pt x="69830" y="171372"/>
                  </a:lnTo>
                  <a:lnTo>
                    <a:pt x="70321" y="166627"/>
                  </a:lnTo>
                  <a:lnTo>
                    <a:pt x="72235" y="161876"/>
                  </a:lnTo>
                  <a:lnTo>
                    <a:pt x="75099" y="157121"/>
                  </a:lnTo>
                  <a:lnTo>
                    <a:pt x="78596" y="152364"/>
                  </a:lnTo>
                  <a:lnTo>
                    <a:pt x="82515" y="147605"/>
                  </a:lnTo>
                  <a:lnTo>
                    <a:pt x="86715" y="142845"/>
                  </a:lnTo>
                  <a:lnTo>
                    <a:pt x="91103" y="138084"/>
                  </a:lnTo>
                  <a:lnTo>
                    <a:pt x="94821" y="133322"/>
                  </a:lnTo>
                  <a:lnTo>
                    <a:pt x="98095" y="128560"/>
                  </a:lnTo>
                  <a:lnTo>
                    <a:pt x="101070" y="123798"/>
                  </a:lnTo>
                  <a:lnTo>
                    <a:pt x="104642" y="119036"/>
                  </a:lnTo>
                  <a:lnTo>
                    <a:pt x="108610" y="114274"/>
                  </a:lnTo>
                  <a:lnTo>
                    <a:pt x="112843" y="109511"/>
                  </a:lnTo>
                  <a:lnTo>
                    <a:pt x="116459" y="104749"/>
                  </a:lnTo>
                  <a:lnTo>
                    <a:pt x="119663" y="99986"/>
                  </a:lnTo>
                  <a:lnTo>
                    <a:pt x="122593" y="95224"/>
                  </a:lnTo>
                  <a:lnTo>
                    <a:pt x="125340" y="90461"/>
                  </a:lnTo>
                  <a:lnTo>
                    <a:pt x="130509" y="80937"/>
                  </a:lnTo>
                  <a:lnTo>
                    <a:pt x="137881" y="66649"/>
                  </a:lnTo>
                  <a:lnTo>
                    <a:pt x="140581" y="59241"/>
                  </a:lnTo>
                  <a:lnTo>
                    <a:pt x="142574" y="52508"/>
                  </a:lnTo>
                  <a:lnTo>
                    <a:pt x="144217" y="48491"/>
                  </a:lnTo>
                  <a:lnTo>
                    <a:pt x="147366" y="40587"/>
                  </a:lnTo>
                  <a:lnTo>
                    <a:pt x="148765" y="34428"/>
                  </a:lnTo>
                  <a:lnTo>
                    <a:pt x="148344" y="31675"/>
                  </a:lnTo>
                  <a:lnTo>
                    <a:pt x="147270" y="29045"/>
                  </a:lnTo>
                  <a:lnTo>
                    <a:pt x="145760" y="26499"/>
                  </a:lnTo>
                  <a:lnTo>
                    <a:pt x="144082" y="21552"/>
                  </a:lnTo>
                  <a:lnTo>
                    <a:pt x="143635" y="19122"/>
                  </a:lnTo>
                  <a:lnTo>
                    <a:pt x="141021" y="14305"/>
                  </a:lnTo>
                  <a:lnTo>
                    <a:pt x="139213" y="11909"/>
                  </a:lnTo>
                  <a:lnTo>
                    <a:pt x="136420" y="10312"/>
                  </a:lnTo>
                  <a:lnTo>
                    <a:pt x="132971" y="9247"/>
                  </a:lnTo>
                  <a:lnTo>
                    <a:pt x="129084" y="8538"/>
                  </a:lnTo>
                  <a:lnTo>
                    <a:pt x="124905" y="8064"/>
                  </a:lnTo>
                  <a:lnTo>
                    <a:pt x="120531" y="7749"/>
                  </a:lnTo>
                  <a:lnTo>
                    <a:pt x="116028" y="7538"/>
                  </a:lnTo>
                  <a:lnTo>
                    <a:pt x="106791" y="7305"/>
                  </a:lnTo>
                  <a:lnTo>
                    <a:pt x="42728" y="71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SMARTPenAnnotation95"/>
            <p:cNvSpPr/>
            <p:nvPr/>
          </p:nvSpPr>
          <p:spPr>
            <a:xfrm>
              <a:off x="6422554" y="1507333"/>
              <a:ext cx="206836" cy="228588"/>
            </a:xfrm>
            <a:custGeom>
              <a:avLst/>
              <a:gdLst/>
              <a:ahLst/>
              <a:cxnLst/>
              <a:rect l="0" t="0" r="0" b="0"/>
              <a:pathLst>
                <a:path w="206836" h="228588">
                  <a:moveTo>
                    <a:pt x="28252" y="7142"/>
                  </a:moveTo>
                  <a:lnTo>
                    <a:pt x="28252" y="13292"/>
                  </a:lnTo>
                  <a:lnTo>
                    <a:pt x="29046" y="13623"/>
                  </a:lnTo>
                  <a:lnTo>
                    <a:pt x="32044" y="13991"/>
                  </a:lnTo>
                  <a:lnTo>
                    <a:pt x="33162" y="14883"/>
                  </a:lnTo>
                  <a:lnTo>
                    <a:pt x="33906" y="16271"/>
                  </a:lnTo>
                  <a:lnTo>
                    <a:pt x="35101" y="20410"/>
                  </a:lnTo>
                  <a:lnTo>
                    <a:pt x="33148" y="23093"/>
                  </a:lnTo>
                  <a:lnTo>
                    <a:pt x="31516" y="24919"/>
                  </a:lnTo>
                  <a:lnTo>
                    <a:pt x="30428" y="26931"/>
                  </a:lnTo>
                  <a:lnTo>
                    <a:pt x="29219" y="31283"/>
                  </a:lnTo>
                  <a:lnTo>
                    <a:pt x="28682" y="37979"/>
                  </a:lnTo>
                  <a:lnTo>
                    <a:pt x="28538" y="41988"/>
                  </a:lnTo>
                  <a:lnTo>
                    <a:pt x="27649" y="46247"/>
                  </a:lnTo>
                  <a:lnTo>
                    <a:pt x="26263" y="50675"/>
                  </a:lnTo>
                  <a:lnTo>
                    <a:pt x="24544" y="55214"/>
                  </a:lnTo>
                  <a:lnTo>
                    <a:pt x="22605" y="59033"/>
                  </a:lnTo>
                  <a:lnTo>
                    <a:pt x="18334" y="65394"/>
                  </a:lnTo>
                  <a:lnTo>
                    <a:pt x="16877" y="68995"/>
                  </a:lnTo>
                  <a:lnTo>
                    <a:pt x="15906" y="72984"/>
                  </a:lnTo>
                  <a:lnTo>
                    <a:pt x="15259" y="77230"/>
                  </a:lnTo>
                  <a:lnTo>
                    <a:pt x="14034" y="81648"/>
                  </a:lnTo>
                  <a:lnTo>
                    <a:pt x="12423" y="86182"/>
                  </a:lnTo>
                  <a:lnTo>
                    <a:pt x="10556" y="90791"/>
                  </a:lnTo>
                  <a:lnTo>
                    <a:pt x="9311" y="95452"/>
                  </a:lnTo>
                  <a:lnTo>
                    <a:pt x="8481" y="100146"/>
                  </a:lnTo>
                  <a:lnTo>
                    <a:pt x="7927" y="104863"/>
                  </a:lnTo>
                  <a:lnTo>
                    <a:pt x="6765" y="109596"/>
                  </a:lnTo>
                  <a:lnTo>
                    <a:pt x="5196" y="114338"/>
                  </a:lnTo>
                  <a:lnTo>
                    <a:pt x="3356" y="119087"/>
                  </a:lnTo>
                  <a:lnTo>
                    <a:pt x="2130" y="123841"/>
                  </a:lnTo>
                  <a:lnTo>
                    <a:pt x="1312" y="128597"/>
                  </a:lnTo>
                  <a:lnTo>
                    <a:pt x="767" y="133356"/>
                  </a:lnTo>
                  <a:lnTo>
                    <a:pt x="403" y="138115"/>
                  </a:lnTo>
                  <a:lnTo>
                    <a:pt x="161" y="142876"/>
                  </a:lnTo>
                  <a:lnTo>
                    <a:pt x="0" y="147638"/>
                  </a:lnTo>
                  <a:lnTo>
                    <a:pt x="686" y="151606"/>
                  </a:lnTo>
                  <a:lnTo>
                    <a:pt x="3565" y="158131"/>
                  </a:lnTo>
                  <a:lnTo>
                    <a:pt x="4650" y="161776"/>
                  </a:lnTo>
                  <a:lnTo>
                    <a:pt x="5374" y="165794"/>
                  </a:lnTo>
                  <a:lnTo>
                    <a:pt x="5856" y="170060"/>
                  </a:lnTo>
                  <a:lnTo>
                    <a:pt x="6971" y="173697"/>
                  </a:lnTo>
                  <a:lnTo>
                    <a:pt x="10327" y="179856"/>
                  </a:lnTo>
                  <a:lnTo>
                    <a:pt x="12333" y="183403"/>
                  </a:lnTo>
                  <a:lnTo>
                    <a:pt x="16679" y="191578"/>
                  </a:lnTo>
                  <a:lnTo>
                    <a:pt x="21256" y="198386"/>
                  </a:lnTo>
                  <a:lnTo>
                    <a:pt x="25936" y="204058"/>
                  </a:lnTo>
                  <a:lnTo>
                    <a:pt x="30662" y="209225"/>
                  </a:lnTo>
                  <a:lnTo>
                    <a:pt x="37786" y="216596"/>
                  </a:lnTo>
                  <a:lnTo>
                    <a:pt x="40958" y="219009"/>
                  </a:lnTo>
                  <a:lnTo>
                    <a:pt x="44660" y="221412"/>
                  </a:lnTo>
                  <a:lnTo>
                    <a:pt x="48716" y="223807"/>
                  </a:lnTo>
                  <a:lnTo>
                    <a:pt x="53007" y="225404"/>
                  </a:lnTo>
                  <a:lnTo>
                    <a:pt x="57455" y="226469"/>
                  </a:lnTo>
                  <a:lnTo>
                    <a:pt x="62008" y="227178"/>
                  </a:lnTo>
                  <a:lnTo>
                    <a:pt x="66631" y="227651"/>
                  </a:lnTo>
                  <a:lnTo>
                    <a:pt x="71300" y="227967"/>
                  </a:lnTo>
                  <a:lnTo>
                    <a:pt x="76001" y="228177"/>
                  </a:lnTo>
                  <a:lnTo>
                    <a:pt x="85457" y="228411"/>
                  </a:lnTo>
                  <a:lnTo>
                    <a:pt x="112592" y="228587"/>
                  </a:lnTo>
                  <a:lnTo>
                    <a:pt x="116229" y="227797"/>
                  </a:lnTo>
                  <a:lnTo>
                    <a:pt x="122386" y="224802"/>
                  </a:lnTo>
                  <a:lnTo>
                    <a:pt x="129885" y="220825"/>
                  </a:lnTo>
                  <a:lnTo>
                    <a:pt x="134107" y="218654"/>
                  </a:lnTo>
                  <a:lnTo>
                    <a:pt x="137716" y="216412"/>
                  </a:lnTo>
                  <a:lnTo>
                    <a:pt x="143842" y="211805"/>
                  </a:lnTo>
                  <a:lnTo>
                    <a:pt x="147381" y="209465"/>
                  </a:lnTo>
                  <a:lnTo>
                    <a:pt x="151327" y="207111"/>
                  </a:lnTo>
                  <a:lnTo>
                    <a:pt x="155546" y="204748"/>
                  </a:lnTo>
                  <a:lnTo>
                    <a:pt x="159152" y="202379"/>
                  </a:lnTo>
                  <a:lnTo>
                    <a:pt x="165275" y="197631"/>
                  </a:lnTo>
                  <a:lnTo>
                    <a:pt x="168813" y="194459"/>
                  </a:lnTo>
                  <a:lnTo>
                    <a:pt x="176978" y="186702"/>
                  </a:lnTo>
                  <a:lnTo>
                    <a:pt x="186706" y="177202"/>
                  </a:lnTo>
                  <a:lnTo>
                    <a:pt x="189451" y="173697"/>
                  </a:lnTo>
                  <a:lnTo>
                    <a:pt x="192074" y="169772"/>
                  </a:lnTo>
                  <a:lnTo>
                    <a:pt x="194617" y="165568"/>
                  </a:lnTo>
                  <a:lnTo>
                    <a:pt x="199559" y="158780"/>
                  </a:lnTo>
                  <a:lnTo>
                    <a:pt x="201988" y="155859"/>
                  </a:lnTo>
                  <a:lnTo>
                    <a:pt x="203607" y="152324"/>
                  </a:lnTo>
                  <a:lnTo>
                    <a:pt x="204686" y="148380"/>
                  </a:lnTo>
                  <a:lnTo>
                    <a:pt x="205406" y="144163"/>
                  </a:lnTo>
                  <a:lnTo>
                    <a:pt x="205886" y="139764"/>
                  </a:lnTo>
                  <a:lnTo>
                    <a:pt x="206206" y="135244"/>
                  </a:lnTo>
                  <a:lnTo>
                    <a:pt x="206419" y="130643"/>
                  </a:lnTo>
                  <a:lnTo>
                    <a:pt x="206656" y="121298"/>
                  </a:lnTo>
                  <a:lnTo>
                    <a:pt x="206835" y="94246"/>
                  </a:lnTo>
                  <a:lnTo>
                    <a:pt x="206045" y="89818"/>
                  </a:lnTo>
                  <a:lnTo>
                    <a:pt x="204724" y="85278"/>
                  </a:lnTo>
                  <a:lnTo>
                    <a:pt x="203050" y="80664"/>
                  </a:lnTo>
                  <a:lnTo>
                    <a:pt x="201933" y="76794"/>
                  </a:lnTo>
                  <a:lnTo>
                    <a:pt x="200694" y="70377"/>
                  </a:lnTo>
                  <a:lnTo>
                    <a:pt x="199570" y="66761"/>
                  </a:lnTo>
                  <a:lnTo>
                    <a:pt x="198026" y="62763"/>
                  </a:lnTo>
                  <a:lnTo>
                    <a:pt x="196203" y="58510"/>
                  </a:lnTo>
                  <a:lnTo>
                    <a:pt x="192061" y="51668"/>
                  </a:lnTo>
                  <a:lnTo>
                    <a:pt x="186781" y="45187"/>
                  </a:lnTo>
                  <a:lnTo>
                    <a:pt x="183151" y="41237"/>
                  </a:lnTo>
                  <a:lnTo>
                    <a:pt x="172572" y="30208"/>
                  </a:lnTo>
                  <a:lnTo>
                    <a:pt x="169709" y="27282"/>
                  </a:lnTo>
                  <a:lnTo>
                    <a:pt x="166213" y="25331"/>
                  </a:lnTo>
                  <a:lnTo>
                    <a:pt x="162295" y="24030"/>
                  </a:lnTo>
                  <a:lnTo>
                    <a:pt x="158095" y="23163"/>
                  </a:lnTo>
                  <a:lnTo>
                    <a:pt x="154501" y="21791"/>
                  </a:lnTo>
                  <a:lnTo>
                    <a:pt x="148392" y="18150"/>
                  </a:lnTo>
                  <a:lnTo>
                    <a:pt x="144857" y="16068"/>
                  </a:lnTo>
                  <a:lnTo>
                    <a:pt x="140914" y="13887"/>
                  </a:lnTo>
                  <a:lnTo>
                    <a:pt x="136697" y="11638"/>
                  </a:lnTo>
                  <a:lnTo>
                    <a:pt x="132299" y="10139"/>
                  </a:lnTo>
                  <a:lnTo>
                    <a:pt x="127779" y="9140"/>
                  </a:lnTo>
                  <a:lnTo>
                    <a:pt x="123179" y="8474"/>
                  </a:lnTo>
                  <a:lnTo>
                    <a:pt x="119318" y="7236"/>
                  </a:lnTo>
                  <a:lnTo>
                    <a:pt x="112911" y="3744"/>
                  </a:lnTo>
                  <a:lnTo>
                    <a:pt x="107417" y="1663"/>
                  </a:lnTo>
                  <a:lnTo>
                    <a:pt x="101536" y="738"/>
                  </a:lnTo>
                  <a:lnTo>
                    <a:pt x="97746" y="491"/>
                  </a:lnTo>
                  <a:lnTo>
                    <a:pt x="90094" y="217"/>
                  </a:lnTo>
                  <a:lnTo>
                    <a:pt x="81324" y="63"/>
                  </a:lnTo>
                  <a:lnTo>
                    <a:pt x="55466" y="0"/>
                  </a:lnTo>
                  <a:lnTo>
                    <a:pt x="52744" y="793"/>
                  </a:lnTo>
                  <a:lnTo>
                    <a:pt x="47604" y="3791"/>
                  </a:lnTo>
                  <a:lnTo>
                    <a:pt x="42746" y="7273"/>
                  </a:lnTo>
                  <a:lnTo>
                    <a:pt x="41089" y="8817"/>
                  </a:lnTo>
                  <a:lnTo>
                    <a:pt x="35396" y="1428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SMARTPenAnnotation96"/>
            <p:cNvSpPr/>
            <p:nvPr/>
          </p:nvSpPr>
          <p:spPr>
            <a:xfrm>
              <a:off x="5164931" y="2135981"/>
              <a:ext cx="242583" cy="342862"/>
            </a:xfrm>
            <a:custGeom>
              <a:avLst/>
              <a:gdLst/>
              <a:ahLst/>
              <a:cxnLst/>
              <a:rect l="0" t="0" r="0" b="0"/>
              <a:pathLst>
                <a:path w="242583" h="342862">
                  <a:moveTo>
                    <a:pt x="0" y="0"/>
                  </a:moveTo>
                  <a:lnTo>
                    <a:pt x="0" y="6849"/>
                  </a:lnTo>
                  <a:lnTo>
                    <a:pt x="3792" y="10849"/>
                  </a:lnTo>
                  <a:lnTo>
                    <a:pt x="4910" y="12789"/>
                  </a:lnTo>
                  <a:lnTo>
                    <a:pt x="7275" y="19311"/>
                  </a:lnTo>
                  <a:lnTo>
                    <a:pt x="13207" y="27198"/>
                  </a:lnTo>
                  <a:lnTo>
                    <a:pt x="13967" y="35752"/>
                  </a:lnTo>
                  <a:lnTo>
                    <a:pt x="14193" y="44548"/>
                  </a:lnTo>
                  <a:lnTo>
                    <a:pt x="14287" y="84753"/>
                  </a:lnTo>
                  <a:lnTo>
                    <a:pt x="15081" y="88252"/>
                  </a:lnTo>
                  <a:lnTo>
                    <a:pt x="19197" y="96969"/>
                  </a:lnTo>
                  <a:lnTo>
                    <a:pt x="21563" y="104578"/>
                  </a:lnTo>
                  <a:lnTo>
                    <a:pt x="26144" y="111860"/>
                  </a:lnTo>
                  <a:lnTo>
                    <a:pt x="28648" y="119045"/>
                  </a:lnTo>
                  <a:lnTo>
                    <a:pt x="32047" y="123817"/>
                  </a:lnTo>
                  <a:lnTo>
                    <a:pt x="34065" y="125407"/>
                  </a:lnTo>
                  <a:lnTo>
                    <a:pt x="36203" y="126467"/>
                  </a:lnTo>
                  <a:lnTo>
                    <a:pt x="40696" y="127645"/>
                  </a:lnTo>
                  <a:lnTo>
                    <a:pt x="45339" y="128168"/>
                  </a:lnTo>
                  <a:lnTo>
                    <a:pt x="47689" y="129102"/>
                  </a:lnTo>
                  <a:lnTo>
                    <a:pt x="54787" y="133414"/>
                  </a:lnTo>
                  <a:lnTo>
                    <a:pt x="59540" y="134701"/>
                  </a:lnTo>
                  <a:lnTo>
                    <a:pt x="66677" y="135426"/>
                  </a:lnTo>
                  <a:lnTo>
                    <a:pt x="73819" y="135641"/>
                  </a:lnTo>
                  <a:lnTo>
                    <a:pt x="80963" y="135704"/>
                  </a:lnTo>
                  <a:lnTo>
                    <a:pt x="87842" y="133603"/>
                  </a:lnTo>
                  <a:lnTo>
                    <a:pt x="95397" y="130022"/>
                  </a:lnTo>
                  <a:lnTo>
                    <a:pt x="101401" y="125786"/>
                  </a:lnTo>
                  <a:lnTo>
                    <a:pt x="108831" y="121257"/>
                  </a:lnTo>
                  <a:lnTo>
                    <a:pt x="113036" y="118938"/>
                  </a:lnTo>
                  <a:lnTo>
                    <a:pt x="119823" y="114244"/>
                  </a:lnTo>
                  <a:lnTo>
                    <a:pt x="125486" y="109513"/>
                  </a:lnTo>
                  <a:lnTo>
                    <a:pt x="130649" y="104764"/>
                  </a:lnTo>
                  <a:lnTo>
                    <a:pt x="138018" y="97628"/>
                  </a:lnTo>
                  <a:lnTo>
                    <a:pt x="145228" y="90486"/>
                  </a:lnTo>
                  <a:lnTo>
                    <a:pt x="146825" y="87312"/>
                  </a:lnTo>
                  <a:lnTo>
                    <a:pt x="148599" y="79551"/>
                  </a:lnTo>
                  <a:lnTo>
                    <a:pt x="151504" y="72927"/>
                  </a:lnTo>
                  <a:lnTo>
                    <a:pt x="154648" y="67337"/>
                  </a:lnTo>
                  <a:lnTo>
                    <a:pt x="157211" y="59727"/>
                  </a:lnTo>
                  <a:lnTo>
                    <a:pt x="160623" y="54856"/>
                  </a:lnTo>
                  <a:lnTo>
                    <a:pt x="161057" y="51652"/>
                  </a:lnTo>
                  <a:lnTo>
                    <a:pt x="159423" y="43858"/>
                  </a:lnTo>
                  <a:lnTo>
                    <a:pt x="157832" y="34338"/>
                  </a:lnTo>
                  <a:lnTo>
                    <a:pt x="157221" y="25289"/>
                  </a:lnTo>
                  <a:lnTo>
                    <a:pt x="156408" y="23209"/>
                  </a:lnTo>
                  <a:lnTo>
                    <a:pt x="151017" y="15619"/>
                  </a:lnTo>
                  <a:lnTo>
                    <a:pt x="143595" y="7883"/>
                  </a:lnTo>
                  <a:lnTo>
                    <a:pt x="142903" y="7172"/>
                  </a:lnTo>
                  <a:lnTo>
                    <a:pt x="142875" y="31054"/>
                  </a:lnTo>
                  <a:lnTo>
                    <a:pt x="143669" y="33403"/>
                  </a:lnTo>
                  <a:lnTo>
                    <a:pt x="150646" y="44992"/>
                  </a:lnTo>
                  <a:lnTo>
                    <a:pt x="157348" y="55664"/>
                  </a:lnTo>
                  <a:lnTo>
                    <a:pt x="164361" y="63853"/>
                  </a:lnTo>
                  <a:lnTo>
                    <a:pt x="169093" y="69654"/>
                  </a:lnTo>
                  <a:lnTo>
                    <a:pt x="173842" y="77524"/>
                  </a:lnTo>
                  <a:lnTo>
                    <a:pt x="183358" y="90602"/>
                  </a:lnTo>
                  <a:lnTo>
                    <a:pt x="188120" y="98740"/>
                  </a:lnTo>
                  <a:lnTo>
                    <a:pt x="192881" y="107649"/>
                  </a:lnTo>
                  <a:lnTo>
                    <a:pt x="197644" y="116106"/>
                  </a:lnTo>
                  <a:lnTo>
                    <a:pt x="204787" y="126124"/>
                  </a:lnTo>
                  <a:lnTo>
                    <a:pt x="209550" y="134372"/>
                  </a:lnTo>
                  <a:lnTo>
                    <a:pt x="214312" y="143329"/>
                  </a:lnTo>
                  <a:lnTo>
                    <a:pt x="230981" y="176239"/>
                  </a:lnTo>
                  <a:lnTo>
                    <a:pt x="233627" y="185749"/>
                  </a:lnTo>
                  <a:lnTo>
                    <a:pt x="234803" y="195267"/>
                  </a:lnTo>
                  <a:lnTo>
                    <a:pt x="235325" y="204790"/>
                  </a:lnTo>
                  <a:lnTo>
                    <a:pt x="237675" y="214313"/>
                  </a:lnTo>
                  <a:lnTo>
                    <a:pt x="240571" y="223838"/>
                  </a:lnTo>
                  <a:lnTo>
                    <a:pt x="241858" y="233363"/>
                  </a:lnTo>
                  <a:lnTo>
                    <a:pt x="242430" y="242887"/>
                  </a:lnTo>
                  <a:lnTo>
                    <a:pt x="242582" y="247650"/>
                  </a:lnTo>
                  <a:lnTo>
                    <a:pt x="240635" y="257175"/>
                  </a:lnTo>
                  <a:lnTo>
                    <a:pt x="237124" y="266700"/>
                  </a:lnTo>
                  <a:lnTo>
                    <a:pt x="232917" y="276225"/>
                  </a:lnTo>
                  <a:lnTo>
                    <a:pt x="226087" y="286720"/>
                  </a:lnTo>
                  <a:lnTo>
                    <a:pt x="219281" y="294383"/>
                  </a:lnTo>
                  <a:lnTo>
                    <a:pt x="208641" y="305506"/>
                  </a:lnTo>
                  <a:lnTo>
                    <a:pt x="201473" y="311993"/>
                  </a:lnTo>
                  <a:lnTo>
                    <a:pt x="196228" y="315945"/>
                  </a:lnTo>
                  <a:lnTo>
                    <a:pt x="190349" y="320167"/>
                  </a:lnTo>
                  <a:lnTo>
                    <a:pt x="184844" y="323776"/>
                  </a:lnTo>
                  <a:lnTo>
                    <a:pt x="179585" y="326976"/>
                  </a:lnTo>
                  <a:lnTo>
                    <a:pt x="174492" y="329902"/>
                  </a:lnTo>
                  <a:lnTo>
                    <a:pt x="164600" y="335271"/>
                  </a:lnTo>
                  <a:lnTo>
                    <a:pt x="159740" y="337814"/>
                  </a:lnTo>
                  <a:lnTo>
                    <a:pt x="154118" y="339509"/>
                  </a:lnTo>
                  <a:lnTo>
                    <a:pt x="147989" y="340639"/>
                  </a:lnTo>
                  <a:lnTo>
                    <a:pt x="141522" y="341393"/>
                  </a:lnTo>
                  <a:lnTo>
                    <a:pt x="135623" y="341895"/>
                  </a:lnTo>
                  <a:lnTo>
                    <a:pt x="130102" y="342230"/>
                  </a:lnTo>
                  <a:lnTo>
                    <a:pt x="119735" y="342602"/>
                  </a:lnTo>
                  <a:lnTo>
                    <a:pt x="99131" y="342861"/>
                  </a:lnTo>
                  <a:lnTo>
                    <a:pt x="95456" y="342080"/>
                  </a:lnTo>
                  <a:lnTo>
                    <a:pt x="91419" y="340766"/>
                  </a:lnTo>
                  <a:lnTo>
                    <a:pt x="87140" y="339096"/>
                  </a:lnTo>
                  <a:lnTo>
                    <a:pt x="80268" y="337240"/>
                  </a:lnTo>
                  <a:lnTo>
                    <a:pt x="77324" y="336745"/>
                  </a:lnTo>
                  <a:lnTo>
                    <a:pt x="71937" y="334079"/>
                  </a:lnTo>
                  <a:lnTo>
                    <a:pt x="64442" y="328115"/>
                  </a:lnTo>
                  <a:lnTo>
                    <a:pt x="57194" y="321321"/>
                  </a:lnTo>
                  <a:lnTo>
                    <a:pt x="51426" y="315707"/>
                  </a:lnTo>
                  <a:lnTo>
                    <a:pt x="46634" y="307150"/>
                  </a:lnTo>
                  <a:lnTo>
                    <a:pt x="44539" y="301082"/>
                  </a:lnTo>
                  <a:lnTo>
                    <a:pt x="42862" y="2928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SMARTPenAnnotation97"/>
            <p:cNvSpPr/>
            <p:nvPr/>
          </p:nvSpPr>
          <p:spPr>
            <a:xfrm>
              <a:off x="5464968" y="2143125"/>
              <a:ext cx="142876" cy="13993"/>
            </a:xfrm>
            <a:custGeom>
              <a:avLst/>
              <a:gdLst/>
              <a:ahLst/>
              <a:cxnLst/>
              <a:rect l="0" t="0" r="0" b="0"/>
              <a:pathLst>
                <a:path w="142876" h="13993">
                  <a:moveTo>
                    <a:pt x="0" y="0"/>
                  </a:moveTo>
                  <a:lnTo>
                    <a:pt x="0" y="6849"/>
                  </a:lnTo>
                  <a:lnTo>
                    <a:pt x="4234" y="7012"/>
                  </a:lnTo>
                  <a:lnTo>
                    <a:pt x="16094" y="7117"/>
                  </a:lnTo>
                  <a:lnTo>
                    <a:pt x="18667" y="7920"/>
                  </a:lnTo>
                  <a:lnTo>
                    <a:pt x="21176" y="9249"/>
                  </a:lnTo>
                  <a:lnTo>
                    <a:pt x="23643" y="10928"/>
                  </a:lnTo>
                  <a:lnTo>
                    <a:pt x="26080" y="12048"/>
                  </a:lnTo>
                  <a:lnTo>
                    <a:pt x="28500" y="12794"/>
                  </a:lnTo>
                  <a:lnTo>
                    <a:pt x="30906" y="13292"/>
                  </a:lnTo>
                  <a:lnTo>
                    <a:pt x="33304" y="13624"/>
                  </a:lnTo>
                  <a:lnTo>
                    <a:pt x="35697" y="13845"/>
                  </a:lnTo>
                  <a:lnTo>
                    <a:pt x="38085" y="13992"/>
                  </a:lnTo>
                  <a:lnTo>
                    <a:pt x="41265" y="13297"/>
                  </a:lnTo>
                  <a:lnTo>
                    <a:pt x="44973" y="12039"/>
                  </a:lnTo>
                  <a:lnTo>
                    <a:pt x="49032" y="10407"/>
                  </a:lnTo>
                  <a:lnTo>
                    <a:pt x="53326" y="9319"/>
                  </a:lnTo>
                  <a:lnTo>
                    <a:pt x="57775" y="8594"/>
                  </a:lnTo>
                  <a:lnTo>
                    <a:pt x="62330" y="8110"/>
                  </a:lnTo>
                  <a:lnTo>
                    <a:pt x="66953" y="6994"/>
                  </a:lnTo>
                  <a:lnTo>
                    <a:pt x="71623" y="5457"/>
                  </a:lnTo>
                  <a:lnTo>
                    <a:pt x="76324" y="3637"/>
                  </a:lnTo>
                  <a:lnTo>
                    <a:pt x="81045" y="2425"/>
                  </a:lnTo>
                  <a:lnTo>
                    <a:pt x="85780" y="1616"/>
                  </a:lnTo>
                  <a:lnTo>
                    <a:pt x="90525" y="1077"/>
                  </a:lnTo>
                  <a:lnTo>
                    <a:pt x="94481" y="718"/>
                  </a:lnTo>
                  <a:lnTo>
                    <a:pt x="97912" y="479"/>
                  </a:lnTo>
                  <a:lnTo>
                    <a:pt x="100994" y="319"/>
                  </a:lnTo>
                  <a:lnTo>
                    <a:pt x="108651" y="141"/>
                  </a:lnTo>
                  <a:lnTo>
                    <a:pt x="14287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SMARTPenAnnotation98"/>
            <p:cNvSpPr/>
            <p:nvPr/>
          </p:nvSpPr>
          <p:spPr>
            <a:xfrm>
              <a:off x="5479256" y="2221706"/>
              <a:ext cx="128588" cy="14288"/>
            </a:xfrm>
            <a:custGeom>
              <a:avLst/>
              <a:gdLst/>
              <a:ahLst/>
              <a:cxnLst/>
              <a:rect l="0" t="0" r="0" b="0"/>
              <a:pathLst>
                <a:path w="128588" h="14288">
                  <a:moveTo>
                    <a:pt x="0" y="7144"/>
                  </a:moveTo>
                  <a:lnTo>
                    <a:pt x="6849" y="13993"/>
                  </a:lnTo>
                  <a:lnTo>
                    <a:pt x="10849" y="14200"/>
                  </a:lnTo>
                  <a:lnTo>
                    <a:pt x="22155" y="14282"/>
                  </a:lnTo>
                  <a:lnTo>
                    <a:pt x="48832" y="14287"/>
                  </a:lnTo>
                  <a:lnTo>
                    <a:pt x="52398" y="13494"/>
                  </a:lnTo>
                  <a:lnTo>
                    <a:pt x="55570" y="12171"/>
                  </a:lnTo>
                  <a:lnTo>
                    <a:pt x="58478" y="10495"/>
                  </a:lnTo>
                  <a:lnTo>
                    <a:pt x="61210" y="9378"/>
                  </a:lnTo>
                  <a:lnTo>
                    <a:pt x="63825" y="8633"/>
                  </a:lnTo>
                  <a:lnTo>
                    <a:pt x="66363" y="8136"/>
                  </a:lnTo>
                  <a:lnTo>
                    <a:pt x="69642" y="7806"/>
                  </a:lnTo>
                  <a:lnTo>
                    <a:pt x="73415" y="7585"/>
                  </a:lnTo>
                  <a:lnTo>
                    <a:pt x="77518" y="7438"/>
                  </a:lnTo>
                  <a:lnTo>
                    <a:pt x="81048" y="6546"/>
                  </a:lnTo>
                  <a:lnTo>
                    <a:pt x="84194" y="5158"/>
                  </a:lnTo>
                  <a:lnTo>
                    <a:pt x="87086" y="3438"/>
                  </a:lnTo>
                  <a:lnTo>
                    <a:pt x="89807" y="2292"/>
                  </a:lnTo>
                  <a:lnTo>
                    <a:pt x="92415" y="1528"/>
                  </a:lnTo>
                  <a:lnTo>
                    <a:pt x="94947" y="1018"/>
                  </a:lnTo>
                  <a:lnTo>
                    <a:pt x="97430" y="679"/>
                  </a:lnTo>
                  <a:lnTo>
                    <a:pt x="99878" y="453"/>
                  </a:lnTo>
                  <a:lnTo>
                    <a:pt x="102304" y="302"/>
                  </a:lnTo>
                  <a:lnTo>
                    <a:pt x="109233" y="134"/>
                  </a:lnTo>
                  <a:lnTo>
                    <a:pt x="12858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SMARTPenAnnotation99"/>
            <p:cNvSpPr/>
            <p:nvPr/>
          </p:nvSpPr>
          <p:spPr>
            <a:xfrm>
              <a:off x="5736431" y="2143125"/>
              <a:ext cx="142876" cy="21432"/>
            </a:xfrm>
            <a:custGeom>
              <a:avLst/>
              <a:gdLst/>
              <a:ahLst/>
              <a:cxnLst/>
              <a:rect l="0" t="0" r="0" b="0"/>
              <a:pathLst>
                <a:path w="142876" h="21432">
                  <a:moveTo>
                    <a:pt x="0" y="21431"/>
                  </a:moveTo>
                  <a:lnTo>
                    <a:pt x="3792" y="21431"/>
                  </a:lnTo>
                  <a:lnTo>
                    <a:pt x="5703" y="20637"/>
                  </a:lnTo>
                  <a:lnTo>
                    <a:pt x="7771" y="19314"/>
                  </a:lnTo>
                  <a:lnTo>
                    <a:pt x="13000" y="15280"/>
                  </a:lnTo>
                  <a:lnTo>
                    <a:pt x="15832" y="14728"/>
                  </a:lnTo>
                  <a:lnTo>
                    <a:pt x="17698" y="14581"/>
                  </a:lnTo>
                  <a:lnTo>
                    <a:pt x="20530" y="14483"/>
                  </a:lnTo>
                  <a:lnTo>
                    <a:pt x="27910" y="14374"/>
                  </a:lnTo>
                  <a:lnTo>
                    <a:pt x="31306" y="13551"/>
                  </a:lnTo>
                  <a:lnTo>
                    <a:pt x="34365" y="12209"/>
                  </a:lnTo>
                  <a:lnTo>
                    <a:pt x="37197" y="10520"/>
                  </a:lnTo>
                  <a:lnTo>
                    <a:pt x="39879" y="9395"/>
                  </a:lnTo>
                  <a:lnTo>
                    <a:pt x="42461" y="8644"/>
                  </a:lnTo>
                  <a:lnTo>
                    <a:pt x="44976" y="8144"/>
                  </a:lnTo>
                  <a:lnTo>
                    <a:pt x="48240" y="7810"/>
                  </a:lnTo>
                  <a:lnTo>
                    <a:pt x="52004" y="7588"/>
                  </a:lnTo>
                  <a:lnTo>
                    <a:pt x="56101" y="7440"/>
                  </a:lnTo>
                  <a:lnTo>
                    <a:pt x="60419" y="6547"/>
                  </a:lnTo>
                  <a:lnTo>
                    <a:pt x="64886" y="5158"/>
                  </a:lnTo>
                  <a:lnTo>
                    <a:pt x="69451" y="3439"/>
                  </a:lnTo>
                  <a:lnTo>
                    <a:pt x="73288" y="2292"/>
                  </a:lnTo>
                  <a:lnTo>
                    <a:pt x="76640" y="1528"/>
                  </a:lnTo>
                  <a:lnTo>
                    <a:pt x="79669" y="1018"/>
                  </a:lnTo>
                  <a:lnTo>
                    <a:pt x="83275" y="679"/>
                  </a:lnTo>
                  <a:lnTo>
                    <a:pt x="87267" y="453"/>
                  </a:lnTo>
                  <a:lnTo>
                    <a:pt x="95935" y="201"/>
                  </a:lnTo>
                  <a:lnTo>
                    <a:pt x="128413" y="3"/>
                  </a:lnTo>
                  <a:lnTo>
                    <a:pt x="14287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SMARTPenAnnotation100"/>
            <p:cNvSpPr/>
            <p:nvPr/>
          </p:nvSpPr>
          <p:spPr>
            <a:xfrm>
              <a:off x="5957887" y="1993106"/>
              <a:ext cx="292561" cy="264319"/>
            </a:xfrm>
            <a:custGeom>
              <a:avLst/>
              <a:gdLst/>
              <a:ahLst/>
              <a:cxnLst/>
              <a:rect l="0" t="0" r="0" b="0"/>
              <a:pathLst>
                <a:path w="292561" h="264319">
                  <a:moveTo>
                    <a:pt x="185738" y="14287"/>
                  </a:moveTo>
                  <a:lnTo>
                    <a:pt x="192587" y="14287"/>
                  </a:lnTo>
                  <a:lnTo>
                    <a:pt x="192794" y="10495"/>
                  </a:lnTo>
                  <a:lnTo>
                    <a:pt x="192030" y="9378"/>
                  </a:lnTo>
                  <a:lnTo>
                    <a:pt x="190726" y="8633"/>
                  </a:lnTo>
                  <a:lnTo>
                    <a:pt x="186723" y="7438"/>
                  </a:lnTo>
                  <a:lnTo>
                    <a:pt x="184059" y="9391"/>
                  </a:lnTo>
                  <a:lnTo>
                    <a:pt x="182237" y="11023"/>
                  </a:lnTo>
                  <a:lnTo>
                    <a:pt x="180229" y="12111"/>
                  </a:lnTo>
                  <a:lnTo>
                    <a:pt x="175881" y="13320"/>
                  </a:lnTo>
                  <a:lnTo>
                    <a:pt x="168971" y="14001"/>
                  </a:lnTo>
                  <a:lnTo>
                    <a:pt x="162146" y="14160"/>
                  </a:lnTo>
                  <a:lnTo>
                    <a:pt x="158104" y="14202"/>
                  </a:lnTo>
                  <a:lnTo>
                    <a:pt x="154615" y="13437"/>
                  </a:lnTo>
                  <a:lnTo>
                    <a:pt x="148622" y="10470"/>
                  </a:lnTo>
                  <a:lnTo>
                    <a:pt x="141196" y="8622"/>
                  </a:lnTo>
                  <a:lnTo>
                    <a:pt x="132604" y="7801"/>
                  </a:lnTo>
                  <a:lnTo>
                    <a:pt x="123494" y="7436"/>
                  </a:lnTo>
                  <a:lnTo>
                    <a:pt x="109439" y="7230"/>
                  </a:lnTo>
                  <a:lnTo>
                    <a:pt x="80954" y="7151"/>
                  </a:lnTo>
                  <a:lnTo>
                    <a:pt x="76988" y="6355"/>
                  </a:lnTo>
                  <a:lnTo>
                    <a:pt x="67614" y="2235"/>
                  </a:lnTo>
                  <a:lnTo>
                    <a:pt x="59810" y="662"/>
                  </a:lnTo>
                  <a:lnTo>
                    <a:pt x="51454" y="87"/>
                  </a:lnTo>
                  <a:lnTo>
                    <a:pt x="42892" y="0"/>
                  </a:lnTo>
                  <a:lnTo>
                    <a:pt x="42863" y="59239"/>
                  </a:lnTo>
                  <a:lnTo>
                    <a:pt x="44979" y="66280"/>
                  </a:lnTo>
                  <a:lnTo>
                    <a:pt x="47772" y="73908"/>
                  </a:lnTo>
                  <a:lnTo>
                    <a:pt x="49013" y="79944"/>
                  </a:lnTo>
                  <a:lnTo>
                    <a:pt x="49712" y="87804"/>
                  </a:lnTo>
                  <a:lnTo>
                    <a:pt x="49919" y="95160"/>
                  </a:lnTo>
                  <a:lnTo>
                    <a:pt x="49155" y="97571"/>
                  </a:lnTo>
                  <a:lnTo>
                    <a:pt x="43848" y="105737"/>
                  </a:lnTo>
                  <a:lnTo>
                    <a:pt x="43301" y="108642"/>
                  </a:lnTo>
                  <a:lnTo>
                    <a:pt x="42992" y="114740"/>
                  </a:lnTo>
                  <a:lnTo>
                    <a:pt x="42870" y="127202"/>
                  </a:lnTo>
                  <a:lnTo>
                    <a:pt x="42865" y="128177"/>
                  </a:lnTo>
                  <a:lnTo>
                    <a:pt x="49013" y="134702"/>
                  </a:lnTo>
                  <a:lnTo>
                    <a:pt x="49344" y="134251"/>
                  </a:lnTo>
                  <a:lnTo>
                    <a:pt x="49919" y="129490"/>
                  </a:lnTo>
                  <a:lnTo>
                    <a:pt x="53773" y="125062"/>
                  </a:lnTo>
                  <a:lnTo>
                    <a:pt x="55692" y="123856"/>
                  </a:lnTo>
                  <a:lnTo>
                    <a:pt x="62980" y="121365"/>
                  </a:lnTo>
                  <a:lnTo>
                    <a:pt x="70589" y="117969"/>
                  </a:lnTo>
                  <a:lnTo>
                    <a:pt x="83798" y="111595"/>
                  </a:lnTo>
                  <a:lnTo>
                    <a:pt x="88409" y="110115"/>
                  </a:lnTo>
                  <a:lnTo>
                    <a:pt x="93071" y="109129"/>
                  </a:lnTo>
                  <a:lnTo>
                    <a:pt x="97766" y="108471"/>
                  </a:lnTo>
                  <a:lnTo>
                    <a:pt x="105099" y="105624"/>
                  </a:lnTo>
                  <a:lnTo>
                    <a:pt x="108167" y="103753"/>
                  </a:lnTo>
                  <a:lnTo>
                    <a:pt x="112592" y="102506"/>
                  </a:lnTo>
                  <a:lnTo>
                    <a:pt x="117924" y="101675"/>
                  </a:lnTo>
                  <a:lnTo>
                    <a:pt x="123860" y="101121"/>
                  </a:lnTo>
                  <a:lnTo>
                    <a:pt x="132572" y="98388"/>
                  </a:lnTo>
                  <a:lnTo>
                    <a:pt x="136006" y="96548"/>
                  </a:lnTo>
                  <a:lnTo>
                    <a:pt x="144056" y="94504"/>
                  </a:lnTo>
                  <a:lnTo>
                    <a:pt x="148425" y="93959"/>
                  </a:lnTo>
                  <a:lnTo>
                    <a:pt x="153719" y="93595"/>
                  </a:lnTo>
                  <a:lnTo>
                    <a:pt x="159629" y="93353"/>
                  </a:lnTo>
                  <a:lnTo>
                    <a:pt x="178640" y="92964"/>
                  </a:lnTo>
                  <a:lnTo>
                    <a:pt x="186817" y="95028"/>
                  </a:lnTo>
                  <a:lnTo>
                    <a:pt x="195742" y="97797"/>
                  </a:lnTo>
                  <a:lnTo>
                    <a:pt x="200345" y="98535"/>
                  </a:lnTo>
                  <a:lnTo>
                    <a:pt x="205001" y="99028"/>
                  </a:lnTo>
                  <a:lnTo>
                    <a:pt x="212291" y="101691"/>
                  </a:lnTo>
                  <a:lnTo>
                    <a:pt x="215346" y="103513"/>
                  </a:lnTo>
                  <a:lnTo>
                    <a:pt x="222974" y="105537"/>
                  </a:lnTo>
                  <a:lnTo>
                    <a:pt x="231656" y="107230"/>
                  </a:lnTo>
                  <a:lnTo>
                    <a:pt x="236194" y="108793"/>
                  </a:lnTo>
                  <a:lnTo>
                    <a:pt x="240806" y="110628"/>
                  </a:lnTo>
                  <a:lnTo>
                    <a:pt x="244675" y="113440"/>
                  </a:lnTo>
                  <a:lnTo>
                    <a:pt x="251090" y="120797"/>
                  </a:lnTo>
                  <a:lnTo>
                    <a:pt x="258704" y="127241"/>
                  </a:lnTo>
                  <a:lnTo>
                    <a:pt x="266586" y="132752"/>
                  </a:lnTo>
                  <a:lnTo>
                    <a:pt x="275486" y="140316"/>
                  </a:lnTo>
                  <a:lnTo>
                    <a:pt x="280659" y="145177"/>
                  </a:lnTo>
                  <a:lnTo>
                    <a:pt x="282356" y="148378"/>
                  </a:lnTo>
                  <a:lnTo>
                    <a:pt x="285538" y="160469"/>
                  </a:lnTo>
                  <a:lnTo>
                    <a:pt x="287196" y="164923"/>
                  </a:lnTo>
                  <a:lnTo>
                    <a:pt x="289096" y="169480"/>
                  </a:lnTo>
                  <a:lnTo>
                    <a:pt x="291206" y="176660"/>
                  </a:lnTo>
                  <a:lnTo>
                    <a:pt x="292144" y="182497"/>
                  </a:lnTo>
                  <a:lnTo>
                    <a:pt x="292560" y="187736"/>
                  </a:lnTo>
                  <a:lnTo>
                    <a:pt x="290629" y="194828"/>
                  </a:lnTo>
                  <a:lnTo>
                    <a:pt x="287919" y="202478"/>
                  </a:lnTo>
                  <a:lnTo>
                    <a:pt x="286714" y="208523"/>
                  </a:lnTo>
                  <a:lnTo>
                    <a:pt x="284805" y="211247"/>
                  </a:lnTo>
                  <a:lnTo>
                    <a:pt x="278451" y="216389"/>
                  </a:lnTo>
                  <a:lnTo>
                    <a:pt x="269741" y="223747"/>
                  </a:lnTo>
                  <a:lnTo>
                    <a:pt x="264612" y="230677"/>
                  </a:lnTo>
                  <a:lnTo>
                    <a:pt x="262133" y="234747"/>
                  </a:lnTo>
                  <a:lnTo>
                    <a:pt x="258893" y="237460"/>
                  </a:lnTo>
                  <a:lnTo>
                    <a:pt x="255145" y="239269"/>
                  </a:lnTo>
                  <a:lnTo>
                    <a:pt x="247541" y="242073"/>
                  </a:lnTo>
                  <a:lnTo>
                    <a:pt x="241517" y="245965"/>
                  </a:lnTo>
                  <a:lnTo>
                    <a:pt x="234076" y="250341"/>
                  </a:lnTo>
                  <a:lnTo>
                    <a:pt x="229870" y="252619"/>
                  </a:lnTo>
                  <a:lnTo>
                    <a:pt x="224684" y="254137"/>
                  </a:lnTo>
                  <a:lnTo>
                    <a:pt x="218846" y="255150"/>
                  </a:lnTo>
                  <a:lnTo>
                    <a:pt x="212572" y="255825"/>
                  </a:lnTo>
                  <a:lnTo>
                    <a:pt x="206802" y="257069"/>
                  </a:lnTo>
                  <a:lnTo>
                    <a:pt x="201368" y="258692"/>
                  </a:lnTo>
                  <a:lnTo>
                    <a:pt x="196158" y="260567"/>
                  </a:lnTo>
                  <a:lnTo>
                    <a:pt x="190304" y="261818"/>
                  </a:lnTo>
                  <a:lnTo>
                    <a:pt x="184019" y="262651"/>
                  </a:lnTo>
                  <a:lnTo>
                    <a:pt x="177448" y="263207"/>
                  </a:lnTo>
                  <a:lnTo>
                    <a:pt x="171480" y="263577"/>
                  </a:lnTo>
                  <a:lnTo>
                    <a:pt x="160616" y="263989"/>
                  </a:lnTo>
                  <a:lnTo>
                    <a:pt x="145574" y="264221"/>
                  </a:lnTo>
                  <a:lnTo>
                    <a:pt x="81052" y="264318"/>
                  </a:lnTo>
                  <a:lnTo>
                    <a:pt x="77053" y="263524"/>
                  </a:lnTo>
                  <a:lnTo>
                    <a:pt x="70494" y="260526"/>
                  </a:lnTo>
                  <a:lnTo>
                    <a:pt x="62816" y="258664"/>
                  </a:lnTo>
                  <a:lnTo>
                    <a:pt x="54112" y="257043"/>
                  </a:lnTo>
                  <a:lnTo>
                    <a:pt x="49568" y="255499"/>
                  </a:lnTo>
                  <a:lnTo>
                    <a:pt x="41080" y="251668"/>
                  </a:lnTo>
                  <a:lnTo>
                    <a:pt x="34662" y="247319"/>
                  </a:lnTo>
                  <a:lnTo>
                    <a:pt x="26586" y="240408"/>
                  </a:lnTo>
                  <a:lnTo>
                    <a:pt x="24074" y="238853"/>
                  </a:lnTo>
                  <a:lnTo>
                    <a:pt x="19166" y="237126"/>
                  </a:lnTo>
                  <a:lnTo>
                    <a:pt x="17540" y="235871"/>
                  </a:lnTo>
                  <a:lnTo>
                    <a:pt x="16456" y="234241"/>
                  </a:lnTo>
                  <a:lnTo>
                    <a:pt x="15733" y="232361"/>
                  </a:lnTo>
                  <a:lnTo>
                    <a:pt x="14458" y="231107"/>
                  </a:lnTo>
                  <a:lnTo>
                    <a:pt x="12813" y="230271"/>
                  </a:lnTo>
                  <a:lnTo>
                    <a:pt x="10924" y="229714"/>
                  </a:lnTo>
                  <a:lnTo>
                    <a:pt x="9663" y="228549"/>
                  </a:lnTo>
                  <a:lnTo>
                    <a:pt x="8824" y="226978"/>
                  </a:lnTo>
                  <a:lnTo>
                    <a:pt x="8264" y="225138"/>
                  </a:lnTo>
                  <a:lnTo>
                    <a:pt x="7096" y="223910"/>
                  </a:lnTo>
                  <a:lnTo>
                    <a:pt x="5525" y="223092"/>
                  </a:lnTo>
                  <a:lnTo>
                    <a:pt x="0" y="22145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SMARTPenAnnotation101"/>
            <p:cNvSpPr/>
            <p:nvPr/>
          </p:nvSpPr>
          <p:spPr>
            <a:xfrm>
              <a:off x="4143375" y="2757487"/>
              <a:ext cx="257176" cy="228601"/>
            </a:xfrm>
            <a:custGeom>
              <a:avLst/>
              <a:gdLst/>
              <a:ahLst/>
              <a:cxnLst/>
              <a:rect l="0" t="0" r="0" b="0"/>
              <a:pathLst>
                <a:path w="257176" h="228601">
                  <a:moveTo>
                    <a:pt x="0" y="0"/>
                  </a:moveTo>
                  <a:lnTo>
                    <a:pt x="0" y="17061"/>
                  </a:lnTo>
                  <a:lnTo>
                    <a:pt x="794" y="19312"/>
                  </a:lnTo>
                  <a:lnTo>
                    <a:pt x="3792" y="23929"/>
                  </a:lnTo>
                  <a:lnTo>
                    <a:pt x="5703" y="25478"/>
                  </a:lnTo>
                  <a:lnTo>
                    <a:pt x="7770" y="26510"/>
                  </a:lnTo>
                  <a:lnTo>
                    <a:pt x="9942" y="27198"/>
                  </a:lnTo>
                  <a:lnTo>
                    <a:pt x="11391" y="28451"/>
                  </a:lnTo>
                  <a:lnTo>
                    <a:pt x="12356" y="30080"/>
                  </a:lnTo>
                  <a:lnTo>
                    <a:pt x="14223" y="34800"/>
                  </a:lnTo>
                  <a:lnTo>
                    <a:pt x="17698" y="42190"/>
                  </a:lnTo>
                  <a:lnTo>
                    <a:pt x="20530" y="45589"/>
                  </a:lnTo>
                  <a:lnTo>
                    <a:pt x="27909" y="51483"/>
                  </a:lnTo>
                  <a:lnTo>
                    <a:pt x="32100" y="54165"/>
                  </a:lnTo>
                  <a:lnTo>
                    <a:pt x="36481" y="56748"/>
                  </a:lnTo>
                  <a:lnTo>
                    <a:pt x="40989" y="59263"/>
                  </a:lnTo>
                  <a:lnTo>
                    <a:pt x="48115" y="64175"/>
                  </a:lnTo>
                  <a:lnTo>
                    <a:pt x="54722" y="69797"/>
                  </a:lnTo>
                  <a:lnTo>
                    <a:pt x="62950" y="77588"/>
                  </a:lnTo>
                  <a:lnTo>
                    <a:pt x="66573" y="81888"/>
                  </a:lnTo>
                  <a:lnTo>
                    <a:pt x="69781" y="86342"/>
                  </a:lnTo>
                  <a:lnTo>
                    <a:pt x="72714" y="90899"/>
                  </a:lnTo>
                  <a:lnTo>
                    <a:pt x="76258" y="94730"/>
                  </a:lnTo>
                  <a:lnTo>
                    <a:pt x="80207" y="98079"/>
                  </a:lnTo>
                  <a:lnTo>
                    <a:pt x="84427" y="101104"/>
                  </a:lnTo>
                  <a:lnTo>
                    <a:pt x="88829" y="104709"/>
                  </a:lnTo>
                  <a:lnTo>
                    <a:pt x="93350" y="108700"/>
                  </a:lnTo>
                  <a:lnTo>
                    <a:pt x="97952" y="112948"/>
                  </a:lnTo>
                  <a:lnTo>
                    <a:pt x="103401" y="117367"/>
                  </a:lnTo>
                  <a:lnTo>
                    <a:pt x="109415" y="121901"/>
                  </a:lnTo>
                  <a:lnTo>
                    <a:pt x="115806" y="126511"/>
                  </a:lnTo>
                  <a:lnTo>
                    <a:pt x="121654" y="131172"/>
                  </a:lnTo>
                  <a:lnTo>
                    <a:pt x="127140" y="135867"/>
                  </a:lnTo>
                  <a:lnTo>
                    <a:pt x="132385" y="140584"/>
                  </a:lnTo>
                  <a:lnTo>
                    <a:pt x="142446" y="150059"/>
                  </a:lnTo>
                  <a:lnTo>
                    <a:pt x="161840" y="169077"/>
                  </a:lnTo>
                  <a:lnTo>
                    <a:pt x="166630" y="173043"/>
                  </a:lnTo>
                  <a:lnTo>
                    <a:pt x="171412" y="176481"/>
                  </a:lnTo>
                  <a:lnTo>
                    <a:pt x="176187" y="179566"/>
                  </a:lnTo>
                  <a:lnTo>
                    <a:pt x="180958" y="183211"/>
                  </a:lnTo>
                  <a:lnTo>
                    <a:pt x="185726" y="187228"/>
                  </a:lnTo>
                  <a:lnTo>
                    <a:pt x="190492" y="191494"/>
                  </a:lnTo>
                  <a:lnTo>
                    <a:pt x="195257" y="195131"/>
                  </a:lnTo>
                  <a:lnTo>
                    <a:pt x="200021" y="198350"/>
                  </a:lnTo>
                  <a:lnTo>
                    <a:pt x="204785" y="201290"/>
                  </a:lnTo>
                  <a:lnTo>
                    <a:pt x="212194" y="206673"/>
                  </a:lnTo>
                  <a:lnTo>
                    <a:pt x="215281" y="209219"/>
                  </a:lnTo>
                  <a:lnTo>
                    <a:pt x="218927" y="210917"/>
                  </a:lnTo>
                  <a:lnTo>
                    <a:pt x="222945" y="212049"/>
                  </a:lnTo>
                  <a:lnTo>
                    <a:pt x="230849" y="213306"/>
                  </a:lnTo>
                  <a:lnTo>
                    <a:pt x="237008" y="213865"/>
                  </a:lnTo>
                  <a:lnTo>
                    <a:pt x="239761" y="214808"/>
                  </a:lnTo>
                  <a:lnTo>
                    <a:pt x="247429" y="219134"/>
                  </a:lnTo>
                  <a:lnTo>
                    <a:pt x="255015" y="220998"/>
                  </a:lnTo>
                  <a:lnTo>
                    <a:pt x="255734" y="221150"/>
                  </a:lnTo>
                  <a:lnTo>
                    <a:pt x="256214" y="222046"/>
                  </a:lnTo>
                  <a:lnTo>
                    <a:pt x="257175" y="2286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SMARTPenAnnotation102"/>
            <p:cNvSpPr/>
            <p:nvPr/>
          </p:nvSpPr>
          <p:spPr>
            <a:xfrm>
              <a:off x="4179093" y="2778918"/>
              <a:ext cx="185739" cy="221458"/>
            </a:xfrm>
            <a:custGeom>
              <a:avLst/>
              <a:gdLst/>
              <a:ahLst/>
              <a:cxnLst/>
              <a:rect l="0" t="0" r="0" b="0"/>
              <a:pathLst>
                <a:path w="185739" h="221458">
                  <a:moveTo>
                    <a:pt x="185738" y="0"/>
                  </a:moveTo>
                  <a:lnTo>
                    <a:pt x="185738" y="3793"/>
                  </a:lnTo>
                  <a:lnTo>
                    <a:pt x="184944" y="4910"/>
                  </a:lnTo>
                  <a:lnTo>
                    <a:pt x="183621" y="5655"/>
                  </a:lnTo>
                  <a:lnTo>
                    <a:pt x="181946" y="6151"/>
                  </a:lnTo>
                  <a:lnTo>
                    <a:pt x="180828" y="7276"/>
                  </a:lnTo>
                  <a:lnTo>
                    <a:pt x="180083" y="8819"/>
                  </a:lnTo>
                  <a:lnTo>
                    <a:pt x="179587" y="10642"/>
                  </a:lnTo>
                  <a:lnTo>
                    <a:pt x="176919" y="14784"/>
                  </a:lnTo>
                  <a:lnTo>
                    <a:pt x="172293" y="20065"/>
                  </a:lnTo>
                  <a:lnTo>
                    <a:pt x="164946" y="27703"/>
                  </a:lnTo>
                  <a:lnTo>
                    <a:pt x="151884" y="40929"/>
                  </a:lnTo>
                  <a:lnTo>
                    <a:pt x="148087" y="45542"/>
                  </a:lnTo>
                  <a:lnTo>
                    <a:pt x="144762" y="50205"/>
                  </a:lnTo>
                  <a:lnTo>
                    <a:pt x="141752" y="54902"/>
                  </a:lnTo>
                  <a:lnTo>
                    <a:pt x="137364" y="60414"/>
                  </a:lnTo>
                  <a:lnTo>
                    <a:pt x="132057" y="66469"/>
                  </a:lnTo>
                  <a:lnTo>
                    <a:pt x="126138" y="72888"/>
                  </a:lnTo>
                  <a:lnTo>
                    <a:pt x="113212" y="86370"/>
                  </a:lnTo>
                  <a:lnTo>
                    <a:pt x="89303" y="110635"/>
                  </a:lnTo>
                  <a:lnTo>
                    <a:pt x="84141" y="116619"/>
                  </a:lnTo>
                  <a:lnTo>
                    <a:pt x="79113" y="122990"/>
                  </a:lnTo>
                  <a:lnTo>
                    <a:pt x="74173" y="129619"/>
                  </a:lnTo>
                  <a:lnTo>
                    <a:pt x="69293" y="135625"/>
                  </a:lnTo>
                  <a:lnTo>
                    <a:pt x="64451" y="141217"/>
                  </a:lnTo>
                  <a:lnTo>
                    <a:pt x="59637" y="146532"/>
                  </a:lnTo>
                  <a:lnTo>
                    <a:pt x="50053" y="156671"/>
                  </a:lnTo>
                  <a:lnTo>
                    <a:pt x="30966" y="176116"/>
                  </a:lnTo>
                  <a:lnTo>
                    <a:pt x="26994" y="180911"/>
                  </a:lnTo>
                  <a:lnTo>
                    <a:pt x="23552" y="185695"/>
                  </a:lnTo>
                  <a:lnTo>
                    <a:pt x="20464" y="190472"/>
                  </a:lnTo>
                  <a:lnTo>
                    <a:pt x="17612" y="194450"/>
                  </a:lnTo>
                  <a:lnTo>
                    <a:pt x="12325" y="200987"/>
                  </a:lnTo>
                  <a:lnTo>
                    <a:pt x="7330" y="206538"/>
                  </a:lnTo>
                  <a:lnTo>
                    <a:pt x="4887" y="209130"/>
                  </a:lnTo>
                  <a:lnTo>
                    <a:pt x="3258" y="211651"/>
                  </a:lnTo>
                  <a:lnTo>
                    <a:pt x="966" y="218198"/>
                  </a:lnTo>
                  <a:lnTo>
                    <a:pt x="0" y="22145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SMARTPenAnnotation103"/>
            <p:cNvSpPr/>
            <p:nvPr/>
          </p:nvSpPr>
          <p:spPr>
            <a:xfrm>
              <a:off x="4586287" y="2843212"/>
              <a:ext cx="221457" cy="7145"/>
            </a:xfrm>
            <a:custGeom>
              <a:avLst/>
              <a:gdLst/>
              <a:ahLst/>
              <a:cxnLst/>
              <a:rect l="0" t="0" r="0" b="0"/>
              <a:pathLst>
                <a:path w="221457" h="7145">
                  <a:moveTo>
                    <a:pt x="0" y="7144"/>
                  </a:moveTo>
                  <a:lnTo>
                    <a:pt x="7585" y="7144"/>
                  </a:lnTo>
                  <a:lnTo>
                    <a:pt x="9819" y="6350"/>
                  </a:lnTo>
                  <a:lnTo>
                    <a:pt x="11309" y="5027"/>
                  </a:lnTo>
                  <a:lnTo>
                    <a:pt x="12302" y="3352"/>
                  </a:lnTo>
                  <a:lnTo>
                    <a:pt x="14551" y="2234"/>
                  </a:lnTo>
                  <a:lnTo>
                    <a:pt x="17638" y="1489"/>
                  </a:lnTo>
                  <a:lnTo>
                    <a:pt x="21284" y="993"/>
                  </a:lnTo>
                  <a:lnTo>
                    <a:pt x="25302" y="662"/>
                  </a:lnTo>
                  <a:lnTo>
                    <a:pt x="29568" y="441"/>
                  </a:lnTo>
                  <a:lnTo>
                    <a:pt x="38541" y="196"/>
                  </a:lnTo>
                  <a:lnTo>
                    <a:pt x="121396" y="0"/>
                  </a:lnTo>
                  <a:lnTo>
                    <a:pt x="22145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SMARTPenAnnotation104"/>
            <p:cNvSpPr/>
            <p:nvPr/>
          </p:nvSpPr>
          <p:spPr>
            <a:xfrm>
              <a:off x="4614862" y="2793206"/>
              <a:ext cx="71439" cy="178595"/>
            </a:xfrm>
            <a:custGeom>
              <a:avLst/>
              <a:gdLst/>
              <a:ahLst/>
              <a:cxnLst/>
              <a:rect l="0" t="0" r="0" b="0"/>
              <a:pathLst>
                <a:path w="71439" h="178595">
                  <a:moveTo>
                    <a:pt x="0" y="0"/>
                  </a:moveTo>
                  <a:lnTo>
                    <a:pt x="0" y="16792"/>
                  </a:lnTo>
                  <a:lnTo>
                    <a:pt x="794" y="19926"/>
                  </a:lnTo>
                  <a:lnTo>
                    <a:pt x="2117" y="23603"/>
                  </a:lnTo>
                  <a:lnTo>
                    <a:pt x="3792" y="27641"/>
                  </a:lnTo>
                  <a:lnTo>
                    <a:pt x="4910" y="31128"/>
                  </a:lnTo>
                  <a:lnTo>
                    <a:pt x="5654" y="34245"/>
                  </a:lnTo>
                  <a:lnTo>
                    <a:pt x="6151" y="37118"/>
                  </a:lnTo>
                  <a:lnTo>
                    <a:pt x="6482" y="40620"/>
                  </a:lnTo>
                  <a:lnTo>
                    <a:pt x="6703" y="44542"/>
                  </a:lnTo>
                  <a:lnTo>
                    <a:pt x="6850" y="48745"/>
                  </a:lnTo>
                  <a:lnTo>
                    <a:pt x="7741" y="52340"/>
                  </a:lnTo>
                  <a:lnTo>
                    <a:pt x="9130" y="55531"/>
                  </a:lnTo>
                  <a:lnTo>
                    <a:pt x="10849" y="58452"/>
                  </a:lnTo>
                  <a:lnTo>
                    <a:pt x="12789" y="61986"/>
                  </a:lnTo>
                  <a:lnTo>
                    <a:pt x="19311" y="74546"/>
                  </a:lnTo>
                  <a:lnTo>
                    <a:pt x="23929" y="83667"/>
                  </a:lnTo>
                  <a:lnTo>
                    <a:pt x="25478" y="87528"/>
                  </a:lnTo>
                  <a:lnTo>
                    <a:pt x="26510" y="90896"/>
                  </a:lnTo>
                  <a:lnTo>
                    <a:pt x="27198" y="93935"/>
                  </a:lnTo>
                  <a:lnTo>
                    <a:pt x="28451" y="97548"/>
                  </a:lnTo>
                  <a:lnTo>
                    <a:pt x="30080" y="101544"/>
                  </a:lnTo>
                  <a:lnTo>
                    <a:pt x="31959" y="105796"/>
                  </a:lnTo>
                  <a:lnTo>
                    <a:pt x="36165" y="114754"/>
                  </a:lnTo>
                  <a:lnTo>
                    <a:pt x="45332" y="133439"/>
                  </a:lnTo>
                  <a:lnTo>
                    <a:pt x="46890" y="137378"/>
                  </a:lnTo>
                  <a:lnTo>
                    <a:pt x="47928" y="140798"/>
                  </a:lnTo>
                  <a:lnTo>
                    <a:pt x="48621" y="143872"/>
                  </a:lnTo>
                  <a:lnTo>
                    <a:pt x="49877" y="146714"/>
                  </a:lnTo>
                  <a:lnTo>
                    <a:pt x="51507" y="149403"/>
                  </a:lnTo>
                  <a:lnTo>
                    <a:pt x="53389" y="151990"/>
                  </a:lnTo>
                  <a:lnTo>
                    <a:pt x="55436" y="154508"/>
                  </a:lnTo>
                  <a:lnTo>
                    <a:pt x="57595" y="156980"/>
                  </a:lnTo>
                  <a:lnTo>
                    <a:pt x="59828" y="159422"/>
                  </a:lnTo>
                  <a:lnTo>
                    <a:pt x="61316" y="162637"/>
                  </a:lnTo>
                  <a:lnTo>
                    <a:pt x="62309" y="166369"/>
                  </a:lnTo>
                  <a:lnTo>
                    <a:pt x="62971" y="170444"/>
                  </a:lnTo>
                  <a:lnTo>
                    <a:pt x="64205" y="173160"/>
                  </a:lnTo>
                  <a:lnTo>
                    <a:pt x="65822" y="174971"/>
                  </a:lnTo>
                  <a:lnTo>
                    <a:pt x="71438" y="1785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SMARTPenAnnotation105"/>
            <p:cNvSpPr/>
            <p:nvPr/>
          </p:nvSpPr>
          <p:spPr>
            <a:xfrm>
              <a:off x="4900707" y="2736064"/>
              <a:ext cx="213065" cy="228582"/>
            </a:xfrm>
            <a:custGeom>
              <a:avLst/>
              <a:gdLst/>
              <a:ahLst/>
              <a:cxnLst/>
              <a:rect l="0" t="0" r="0" b="0"/>
              <a:pathLst>
                <a:path w="213065" h="228582">
                  <a:moveTo>
                    <a:pt x="157068" y="14279"/>
                  </a:moveTo>
                  <a:lnTo>
                    <a:pt x="122290" y="14279"/>
                  </a:lnTo>
                  <a:lnTo>
                    <a:pt x="118007" y="15073"/>
                  </a:lnTo>
                  <a:lnTo>
                    <a:pt x="113565" y="16396"/>
                  </a:lnTo>
                  <a:lnTo>
                    <a:pt x="109016" y="18072"/>
                  </a:lnTo>
                  <a:lnTo>
                    <a:pt x="103602" y="19189"/>
                  </a:lnTo>
                  <a:lnTo>
                    <a:pt x="97611" y="19934"/>
                  </a:lnTo>
                  <a:lnTo>
                    <a:pt x="86192" y="20761"/>
                  </a:lnTo>
                  <a:lnTo>
                    <a:pt x="78472" y="21129"/>
                  </a:lnTo>
                  <a:lnTo>
                    <a:pt x="70278" y="21292"/>
                  </a:lnTo>
                  <a:lnTo>
                    <a:pt x="65870" y="21336"/>
                  </a:lnTo>
                  <a:lnTo>
                    <a:pt x="62138" y="20571"/>
                  </a:lnTo>
                  <a:lnTo>
                    <a:pt x="55875" y="17605"/>
                  </a:lnTo>
                  <a:lnTo>
                    <a:pt x="52299" y="16496"/>
                  </a:lnTo>
                  <a:lnTo>
                    <a:pt x="48328" y="15757"/>
                  </a:lnTo>
                  <a:lnTo>
                    <a:pt x="44093" y="15265"/>
                  </a:lnTo>
                  <a:lnTo>
                    <a:pt x="40477" y="14142"/>
                  </a:lnTo>
                  <a:lnTo>
                    <a:pt x="34341" y="10779"/>
                  </a:lnTo>
                  <a:lnTo>
                    <a:pt x="30217" y="8215"/>
                  </a:lnTo>
                  <a:lnTo>
                    <a:pt x="29638" y="7061"/>
                  </a:lnTo>
                  <a:lnTo>
                    <a:pt x="28995" y="3663"/>
                  </a:lnTo>
                  <a:lnTo>
                    <a:pt x="28030" y="2439"/>
                  </a:lnTo>
                  <a:lnTo>
                    <a:pt x="26592" y="1623"/>
                  </a:lnTo>
                  <a:lnTo>
                    <a:pt x="21644" y="87"/>
                  </a:lnTo>
                  <a:lnTo>
                    <a:pt x="15213" y="0"/>
                  </a:lnTo>
                  <a:lnTo>
                    <a:pt x="14873" y="791"/>
                  </a:lnTo>
                  <a:lnTo>
                    <a:pt x="14252" y="7268"/>
                  </a:lnTo>
                  <a:lnTo>
                    <a:pt x="14195" y="30053"/>
                  </a:lnTo>
                  <a:lnTo>
                    <a:pt x="13400" y="33527"/>
                  </a:lnTo>
                  <a:lnTo>
                    <a:pt x="12077" y="37430"/>
                  </a:lnTo>
                  <a:lnTo>
                    <a:pt x="10401" y="41619"/>
                  </a:lnTo>
                  <a:lnTo>
                    <a:pt x="8539" y="48391"/>
                  </a:lnTo>
                  <a:lnTo>
                    <a:pt x="6917" y="54840"/>
                  </a:lnTo>
                  <a:lnTo>
                    <a:pt x="5374" y="58782"/>
                  </a:lnTo>
                  <a:lnTo>
                    <a:pt x="3551" y="62998"/>
                  </a:lnTo>
                  <a:lnTo>
                    <a:pt x="1525" y="69799"/>
                  </a:lnTo>
                  <a:lnTo>
                    <a:pt x="625" y="75467"/>
                  </a:lnTo>
                  <a:lnTo>
                    <a:pt x="225" y="80632"/>
                  </a:lnTo>
                  <a:lnTo>
                    <a:pt x="47" y="85574"/>
                  </a:lnTo>
                  <a:lnTo>
                    <a:pt x="0" y="88003"/>
                  </a:lnTo>
                  <a:lnTo>
                    <a:pt x="762" y="89622"/>
                  </a:lnTo>
                  <a:lnTo>
                    <a:pt x="2064" y="90702"/>
                  </a:lnTo>
                  <a:lnTo>
                    <a:pt x="3725" y="91421"/>
                  </a:lnTo>
                  <a:lnTo>
                    <a:pt x="4833" y="92695"/>
                  </a:lnTo>
                  <a:lnTo>
                    <a:pt x="5572" y="94338"/>
                  </a:lnTo>
                  <a:lnTo>
                    <a:pt x="6757" y="98885"/>
                  </a:lnTo>
                  <a:lnTo>
                    <a:pt x="11152" y="97390"/>
                  </a:lnTo>
                  <a:lnTo>
                    <a:pt x="17604" y="94874"/>
                  </a:lnTo>
                  <a:lnTo>
                    <a:pt x="23117" y="93755"/>
                  </a:lnTo>
                  <a:lnTo>
                    <a:pt x="28213" y="91141"/>
                  </a:lnTo>
                  <a:lnTo>
                    <a:pt x="30684" y="89333"/>
                  </a:lnTo>
                  <a:lnTo>
                    <a:pt x="35545" y="87324"/>
                  </a:lnTo>
                  <a:lnTo>
                    <a:pt x="41938" y="85637"/>
                  </a:lnTo>
                  <a:lnTo>
                    <a:pt x="52718" y="82242"/>
                  </a:lnTo>
                  <a:lnTo>
                    <a:pt x="58132" y="80225"/>
                  </a:lnTo>
                  <a:lnTo>
                    <a:pt x="63329" y="78087"/>
                  </a:lnTo>
                  <a:lnTo>
                    <a:pt x="68382" y="75868"/>
                  </a:lnTo>
                  <a:lnTo>
                    <a:pt x="73337" y="74388"/>
                  </a:lnTo>
                  <a:lnTo>
                    <a:pt x="78229" y="73402"/>
                  </a:lnTo>
                  <a:lnTo>
                    <a:pt x="83077" y="72744"/>
                  </a:lnTo>
                  <a:lnTo>
                    <a:pt x="87897" y="72306"/>
                  </a:lnTo>
                  <a:lnTo>
                    <a:pt x="92697" y="72014"/>
                  </a:lnTo>
                  <a:lnTo>
                    <a:pt x="97485" y="71819"/>
                  </a:lnTo>
                  <a:lnTo>
                    <a:pt x="103058" y="70895"/>
                  </a:lnTo>
                  <a:lnTo>
                    <a:pt x="109155" y="69486"/>
                  </a:lnTo>
                  <a:lnTo>
                    <a:pt x="115601" y="67752"/>
                  </a:lnTo>
                  <a:lnTo>
                    <a:pt x="121486" y="67390"/>
                  </a:lnTo>
                  <a:lnTo>
                    <a:pt x="126996" y="67943"/>
                  </a:lnTo>
                  <a:lnTo>
                    <a:pt x="132257" y="69105"/>
                  </a:lnTo>
                  <a:lnTo>
                    <a:pt x="137352" y="69880"/>
                  </a:lnTo>
                  <a:lnTo>
                    <a:pt x="142337" y="70396"/>
                  </a:lnTo>
                  <a:lnTo>
                    <a:pt x="147247" y="70741"/>
                  </a:lnTo>
                  <a:lnTo>
                    <a:pt x="152108" y="71764"/>
                  </a:lnTo>
                  <a:lnTo>
                    <a:pt x="156936" y="73240"/>
                  </a:lnTo>
                  <a:lnTo>
                    <a:pt x="161742" y="75018"/>
                  </a:lnTo>
                  <a:lnTo>
                    <a:pt x="166534" y="76997"/>
                  </a:lnTo>
                  <a:lnTo>
                    <a:pt x="171316" y="79110"/>
                  </a:lnTo>
                  <a:lnTo>
                    <a:pt x="180863" y="83574"/>
                  </a:lnTo>
                  <a:lnTo>
                    <a:pt x="190397" y="88204"/>
                  </a:lnTo>
                  <a:lnTo>
                    <a:pt x="194369" y="91344"/>
                  </a:lnTo>
                  <a:lnTo>
                    <a:pt x="197810" y="95024"/>
                  </a:lnTo>
                  <a:lnTo>
                    <a:pt x="200898" y="99066"/>
                  </a:lnTo>
                  <a:lnTo>
                    <a:pt x="204329" y="105673"/>
                  </a:lnTo>
                  <a:lnTo>
                    <a:pt x="206648" y="112048"/>
                  </a:lnTo>
                  <a:lnTo>
                    <a:pt x="208377" y="115971"/>
                  </a:lnTo>
                  <a:lnTo>
                    <a:pt x="210324" y="120174"/>
                  </a:lnTo>
                  <a:lnTo>
                    <a:pt x="211622" y="124563"/>
                  </a:lnTo>
                  <a:lnTo>
                    <a:pt x="212487" y="129077"/>
                  </a:lnTo>
                  <a:lnTo>
                    <a:pt x="213064" y="133674"/>
                  </a:lnTo>
                  <a:lnTo>
                    <a:pt x="212655" y="138325"/>
                  </a:lnTo>
                  <a:lnTo>
                    <a:pt x="211588" y="143014"/>
                  </a:lnTo>
                  <a:lnTo>
                    <a:pt x="204173" y="165738"/>
                  </a:lnTo>
                  <a:lnTo>
                    <a:pt x="201965" y="170814"/>
                  </a:lnTo>
                  <a:lnTo>
                    <a:pt x="199699" y="174992"/>
                  </a:lnTo>
                  <a:lnTo>
                    <a:pt x="197395" y="178571"/>
                  </a:lnTo>
                  <a:lnTo>
                    <a:pt x="194271" y="182545"/>
                  </a:lnTo>
                  <a:lnTo>
                    <a:pt x="190601" y="186781"/>
                  </a:lnTo>
                  <a:lnTo>
                    <a:pt x="186567" y="191193"/>
                  </a:lnTo>
                  <a:lnTo>
                    <a:pt x="182290" y="194928"/>
                  </a:lnTo>
                  <a:lnTo>
                    <a:pt x="177851" y="198212"/>
                  </a:lnTo>
                  <a:lnTo>
                    <a:pt x="173305" y="201195"/>
                  </a:lnTo>
                  <a:lnTo>
                    <a:pt x="168686" y="203977"/>
                  </a:lnTo>
                  <a:lnTo>
                    <a:pt x="164019" y="206626"/>
                  </a:lnTo>
                  <a:lnTo>
                    <a:pt x="154601" y="211685"/>
                  </a:lnTo>
                  <a:lnTo>
                    <a:pt x="130863" y="223798"/>
                  </a:lnTo>
                  <a:lnTo>
                    <a:pt x="126898" y="225396"/>
                  </a:lnTo>
                  <a:lnTo>
                    <a:pt x="120376" y="227171"/>
                  </a:lnTo>
                  <a:lnTo>
                    <a:pt x="116731" y="227645"/>
                  </a:lnTo>
                  <a:lnTo>
                    <a:pt x="112714" y="227961"/>
                  </a:lnTo>
                  <a:lnTo>
                    <a:pt x="104811" y="228311"/>
                  </a:lnTo>
                  <a:lnTo>
                    <a:pt x="95900" y="228509"/>
                  </a:lnTo>
                  <a:lnTo>
                    <a:pt x="83347" y="228581"/>
                  </a:lnTo>
                  <a:lnTo>
                    <a:pt x="80933" y="227791"/>
                  </a:lnTo>
                  <a:lnTo>
                    <a:pt x="76134" y="224796"/>
                  </a:lnTo>
                  <a:lnTo>
                    <a:pt x="71356" y="222936"/>
                  </a:lnTo>
                  <a:lnTo>
                    <a:pt x="68970" y="222440"/>
                  </a:lnTo>
                  <a:lnTo>
                    <a:pt x="67380" y="221316"/>
                  </a:lnTo>
                  <a:lnTo>
                    <a:pt x="66320" y="219772"/>
                  </a:lnTo>
                  <a:lnTo>
                    <a:pt x="64199" y="21430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SMARTPenAnnotation106"/>
            <p:cNvSpPr/>
            <p:nvPr/>
          </p:nvSpPr>
          <p:spPr>
            <a:xfrm>
              <a:off x="5244658" y="2671788"/>
              <a:ext cx="120299" cy="328588"/>
            </a:xfrm>
            <a:custGeom>
              <a:avLst/>
              <a:gdLst/>
              <a:ahLst/>
              <a:cxnLst/>
              <a:rect l="0" t="0" r="0" b="0"/>
              <a:pathLst>
                <a:path w="120299" h="328588">
                  <a:moveTo>
                    <a:pt x="106010" y="7118"/>
                  </a:moveTo>
                  <a:lnTo>
                    <a:pt x="106010" y="0"/>
                  </a:lnTo>
                  <a:lnTo>
                    <a:pt x="85425" y="20560"/>
                  </a:lnTo>
                  <a:lnTo>
                    <a:pt x="81175" y="24017"/>
                  </a:lnTo>
                  <a:lnTo>
                    <a:pt x="76753" y="27115"/>
                  </a:lnTo>
                  <a:lnTo>
                    <a:pt x="72218" y="29974"/>
                  </a:lnTo>
                  <a:lnTo>
                    <a:pt x="67607" y="33468"/>
                  </a:lnTo>
                  <a:lnTo>
                    <a:pt x="62946" y="37385"/>
                  </a:lnTo>
                  <a:lnTo>
                    <a:pt x="58251" y="41583"/>
                  </a:lnTo>
                  <a:lnTo>
                    <a:pt x="48801" y="50481"/>
                  </a:lnTo>
                  <a:lnTo>
                    <a:pt x="44058" y="55077"/>
                  </a:lnTo>
                  <a:lnTo>
                    <a:pt x="40102" y="60522"/>
                  </a:lnTo>
                  <a:lnTo>
                    <a:pt x="36672" y="66533"/>
                  </a:lnTo>
                  <a:lnTo>
                    <a:pt x="33591" y="72922"/>
                  </a:lnTo>
                  <a:lnTo>
                    <a:pt x="29950" y="78768"/>
                  </a:lnTo>
                  <a:lnTo>
                    <a:pt x="25935" y="84254"/>
                  </a:lnTo>
                  <a:lnTo>
                    <a:pt x="21670" y="89498"/>
                  </a:lnTo>
                  <a:lnTo>
                    <a:pt x="18033" y="94582"/>
                  </a:lnTo>
                  <a:lnTo>
                    <a:pt x="14815" y="99558"/>
                  </a:lnTo>
                  <a:lnTo>
                    <a:pt x="11876" y="104464"/>
                  </a:lnTo>
                  <a:lnTo>
                    <a:pt x="8610" y="114147"/>
                  </a:lnTo>
                  <a:lnTo>
                    <a:pt x="7740" y="118952"/>
                  </a:lnTo>
                  <a:lnTo>
                    <a:pt x="6365" y="124536"/>
                  </a:lnTo>
                  <a:lnTo>
                    <a:pt x="4655" y="130641"/>
                  </a:lnTo>
                  <a:lnTo>
                    <a:pt x="2722" y="137091"/>
                  </a:lnTo>
                  <a:lnTo>
                    <a:pt x="1432" y="142979"/>
                  </a:lnTo>
                  <a:lnTo>
                    <a:pt x="573" y="148492"/>
                  </a:lnTo>
                  <a:lnTo>
                    <a:pt x="0" y="153755"/>
                  </a:lnTo>
                  <a:lnTo>
                    <a:pt x="412" y="159644"/>
                  </a:lnTo>
                  <a:lnTo>
                    <a:pt x="1480" y="165952"/>
                  </a:lnTo>
                  <a:lnTo>
                    <a:pt x="2986" y="172539"/>
                  </a:lnTo>
                  <a:lnTo>
                    <a:pt x="3990" y="178517"/>
                  </a:lnTo>
                  <a:lnTo>
                    <a:pt x="4659" y="184090"/>
                  </a:lnTo>
                  <a:lnTo>
                    <a:pt x="5105" y="189393"/>
                  </a:lnTo>
                  <a:lnTo>
                    <a:pt x="5403" y="195310"/>
                  </a:lnTo>
                  <a:lnTo>
                    <a:pt x="5733" y="208234"/>
                  </a:lnTo>
                  <a:lnTo>
                    <a:pt x="6615" y="214220"/>
                  </a:lnTo>
                  <a:lnTo>
                    <a:pt x="7997" y="219798"/>
                  </a:lnTo>
                  <a:lnTo>
                    <a:pt x="9712" y="225105"/>
                  </a:lnTo>
                  <a:lnTo>
                    <a:pt x="10855" y="231024"/>
                  </a:lnTo>
                  <a:lnTo>
                    <a:pt x="11617" y="237351"/>
                  </a:lnTo>
                  <a:lnTo>
                    <a:pt x="12125" y="243950"/>
                  </a:lnTo>
                  <a:lnTo>
                    <a:pt x="14052" y="249937"/>
                  </a:lnTo>
                  <a:lnTo>
                    <a:pt x="16923" y="255516"/>
                  </a:lnTo>
                  <a:lnTo>
                    <a:pt x="20425" y="260823"/>
                  </a:lnTo>
                  <a:lnTo>
                    <a:pt x="23554" y="265948"/>
                  </a:lnTo>
                  <a:lnTo>
                    <a:pt x="26433" y="270953"/>
                  </a:lnTo>
                  <a:lnTo>
                    <a:pt x="29146" y="275877"/>
                  </a:lnTo>
                  <a:lnTo>
                    <a:pt x="32543" y="280747"/>
                  </a:lnTo>
                  <a:lnTo>
                    <a:pt x="36394" y="285581"/>
                  </a:lnTo>
                  <a:lnTo>
                    <a:pt x="40550" y="290391"/>
                  </a:lnTo>
                  <a:lnTo>
                    <a:pt x="47284" y="297853"/>
                  </a:lnTo>
                  <a:lnTo>
                    <a:pt x="50190" y="300953"/>
                  </a:lnTo>
                  <a:lnTo>
                    <a:pt x="53716" y="303814"/>
                  </a:lnTo>
                  <a:lnTo>
                    <a:pt x="57654" y="306516"/>
                  </a:lnTo>
                  <a:lnTo>
                    <a:pt x="61866" y="309110"/>
                  </a:lnTo>
                  <a:lnTo>
                    <a:pt x="65468" y="310840"/>
                  </a:lnTo>
                  <a:lnTo>
                    <a:pt x="68664" y="311993"/>
                  </a:lnTo>
                  <a:lnTo>
                    <a:pt x="71588" y="312761"/>
                  </a:lnTo>
                  <a:lnTo>
                    <a:pt x="75125" y="314068"/>
                  </a:lnTo>
                  <a:lnTo>
                    <a:pt x="79070" y="315732"/>
                  </a:lnTo>
                  <a:lnTo>
                    <a:pt x="83288" y="317636"/>
                  </a:lnTo>
                  <a:lnTo>
                    <a:pt x="92207" y="321868"/>
                  </a:lnTo>
                  <a:lnTo>
                    <a:pt x="96808" y="324107"/>
                  </a:lnTo>
                  <a:lnTo>
                    <a:pt x="100669" y="325600"/>
                  </a:lnTo>
                  <a:lnTo>
                    <a:pt x="104037" y="326596"/>
                  </a:lnTo>
                  <a:lnTo>
                    <a:pt x="107076" y="327259"/>
                  </a:lnTo>
                  <a:lnTo>
                    <a:pt x="109896" y="327702"/>
                  </a:lnTo>
                  <a:lnTo>
                    <a:pt x="112569" y="327997"/>
                  </a:lnTo>
                  <a:lnTo>
                    <a:pt x="120298" y="32858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SMARTPenAnnotation107"/>
            <p:cNvSpPr/>
            <p:nvPr/>
          </p:nvSpPr>
          <p:spPr>
            <a:xfrm>
              <a:off x="5436393" y="2850356"/>
              <a:ext cx="114301" cy="7145"/>
            </a:xfrm>
            <a:custGeom>
              <a:avLst/>
              <a:gdLst/>
              <a:ahLst/>
              <a:cxnLst/>
              <a:rect l="0" t="0" r="0" b="0"/>
              <a:pathLst>
                <a:path w="114301" h="7145">
                  <a:moveTo>
                    <a:pt x="0" y="0"/>
                  </a:moveTo>
                  <a:lnTo>
                    <a:pt x="16793" y="0"/>
                  </a:lnTo>
                  <a:lnTo>
                    <a:pt x="20720" y="794"/>
                  </a:lnTo>
                  <a:lnTo>
                    <a:pt x="25720" y="2116"/>
                  </a:lnTo>
                  <a:lnTo>
                    <a:pt x="31434" y="3792"/>
                  </a:lnTo>
                  <a:lnTo>
                    <a:pt x="36038" y="4909"/>
                  </a:lnTo>
                  <a:lnTo>
                    <a:pt x="39900" y="5654"/>
                  </a:lnTo>
                  <a:lnTo>
                    <a:pt x="43269" y="6151"/>
                  </a:lnTo>
                  <a:lnTo>
                    <a:pt x="47102" y="6482"/>
                  </a:lnTo>
                  <a:lnTo>
                    <a:pt x="51245" y="6702"/>
                  </a:lnTo>
                  <a:lnTo>
                    <a:pt x="60082" y="6948"/>
                  </a:lnTo>
                  <a:lnTo>
                    <a:pt x="114300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SMARTPenAnnotation108"/>
            <p:cNvSpPr/>
            <p:nvPr/>
          </p:nvSpPr>
          <p:spPr>
            <a:xfrm>
              <a:off x="5664993" y="2736056"/>
              <a:ext cx="187453" cy="220331"/>
            </a:xfrm>
            <a:custGeom>
              <a:avLst/>
              <a:gdLst/>
              <a:ahLst/>
              <a:cxnLst/>
              <a:rect l="0" t="0" r="0" b="0"/>
              <a:pathLst>
                <a:path w="187453" h="220331">
                  <a:moveTo>
                    <a:pt x="100013" y="0"/>
                  </a:moveTo>
                  <a:lnTo>
                    <a:pt x="72310" y="0"/>
                  </a:lnTo>
                  <a:lnTo>
                    <a:pt x="68050" y="794"/>
                  </a:lnTo>
                  <a:lnTo>
                    <a:pt x="63623" y="2116"/>
                  </a:lnTo>
                  <a:lnTo>
                    <a:pt x="59084" y="3792"/>
                  </a:lnTo>
                  <a:lnTo>
                    <a:pt x="55264" y="4116"/>
                  </a:lnTo>
                  <a:lnTo>
                    <a:pt x="51925" y="3537"/>
                  </a:lnTo>
                  <a:lnTo>
                    <a:pt x="48904" y="2358"/>
                  </a:lnTo>
                  <a:lnTo>
                    <a:pt x="45303" y="1572"/>
                  </a:lnTo>
                  <a:lnTo>
                    <a:pt x="41314" y="1048"/>
                  </a:lnTo>
                  <a:lnTo>
                    <a:pt x="37068" y="699"/>
                  </a:lnTo>
                  <a:lnTo>
                    <a:pt x="33444" y="466"/>
                  </a:lnTo>
                  <a:lnTo>
                    <a:pt x="27299" y="207"/>
                  </a:lnTo>
                  <a:lnTo>
                    <a:pt x="19378" y="61"/>
                  </a:lnTo>
                  <a:lnTo>
                    <a:pt x="99" y="0"/>
                  </a:lnTo>
                  <a:lnTo>
                    <a:pt x="20" y="5703"/>
                  </a:lnTo>
                  <a:lnTo>
                    <a:pt x="9" y="9943"/>
                  </a:lnTo>
                  <a:lnTo>
                    <a:pt x="800" y="11391"/>
                  </a:lnTo>
                  <a:lnTo>
                    <a:pt x="2121" y="12357"/>
                  </a:lnTo>
                  <a:lnTo>
                    <a:pt x="3795" y="13000"/>
                  </a:lnTo>
                  <a:lnTo>
                    <a:pt x="4912" y="15017"/>
                  </a:lnTo>
                  <a:lnTo>
                    <a:pt x="6152" y="21490"/>
                  </a:lnTo>
                  <a:lnTo>
                    <a:pt x="5689" y="24646"/>
                  </a:lnTo>
                  <a:lnTo>
                    <a:pt x="4586" y="27543"/>
                  </a:lnTo>
                  <a:lnTo>
                    <a:pt x="3057" y="30268"/>
                  </a:lnTo>
                  <a:lnTo>
                    <a:pt x="2038" y="33673"/>
                  </a:lnTo>
                  <a:lnTo>
                    <a:pt x="1359" y="37529"/>
                  </a:lnTo>
                  <a:lnTo>
                    <a:pt x="906" y="41688"/>
                  </a:lnTo>
                  <a:lnTo>
                    <a:pt x="403" y="48426"/>
                  </a:lnTo>
                  <a:lnTo>
                    <a:pt x="179" y="54066"/>
                  </a:lnTo>
                  <a:lnTo>
                    <a:pt x="80" y="59219"/>
                  </a:lnTo>
                  <a:lnTo>
                    <a:pt x="0" y="98888"/>
                  </a:lnTo>
                  <a:lnTo>
                    <a:pt x="794" y="99262"/>
                  </a:lnTo>
                  <a:lnTo>
                    <a:pt x="5703" y="99790"/>
                  </a:lnTo>
                  <a:lnTo>
                    <a:pt x="9943" y="99913"/>
                  </a:lnTo>
                  <a:lnTo>
                    <a:pt x="27642" y="100004"/>
                  </a:lnTo>
                  <a:lnTo>
                    <a:pt x="31128" y="99213"/>
                  </a:lnTo>
                  <a:lnTo>
                    <a:pt x="34246" y="97892"/>
                  </a:lnTo>
                  <a:lnTo>
                    <a:pt x="37118" y="96217"/>
                  </a:lnTo>
                  <a:lnTo>
                    <a:pt x="40621" y="94307"/>
                  </a:lnTo>
                  <a:lnTo>
                    <a:pt x="48745" y="90068"/>
                  </a:lnTo>
                  <a:lnTo>
                    <a:pt x="53928" y="88621"/>
                  </a:lnTo>
                  <a:lnTo>
                    <a:pt x="59765" y="87655"/>
                  </a:lnTo>
                  <a:lnTo>
                    <a:pt x="66037" y="87012"/>
                  </a:lnTo>
                  <a:lnTo>
                    <a:pt x="71806" y="85789"/>
                  </a:lnTo>
                  <a:lnTo>
                    <a:pt x="77239" y="84180"/>
                  </a:lnTo>
                  <a:lnTo>
                    <a:pt x="82449" y="82314"/>
                  </a:lnTo>
                  <a:lnTo>
                    <a:pt x="87510" y="81070"/>
                  </a:lnTo>
                  <a:lnTo>
                    <a:pt x="92471" y="80240"/>
                  </a:lnTo>
                  <a:lnTo>
                    <a:pt x="97366" y="79687"/>
                  </a:lnTo>
                  <a:lnTo>
                    <a:pt x="103011" y="79318"/>
                  </a:lnTo>
                  <a:lnTo>
                    <a:pt x="109155" y="79073"/>
                  </a:lnTo>
                  <a:lnTo>
                    <a:pt x="115633" y="78909"/>
                  </a:lnTo>
                  <a:lnTo>
                    <a:pt x="121539" y="79593"/>
                  </a:lnTo>
                  <a:lnTo>
                    <a:pt x="127063" y="80843"/>
                  </a:lnTo>
                  <a:lnTo>
                    <a:pt x="132334" y="82470"/>
                  </a:lnTo>
                  <a:lnTo>
                    <a:pt x="137435" y="83555"/>
                  </a:lnTo>
                  <a:lnTo>
                    <a:pt x="142423" y="84279"/>
                  </a:lnTo>
                  <a:lnTo>
                    <a:pt x="147337" y="84760"/>
                  </a:lnTo>
                  <a:lnTo>
                    <a:pt x="151406" y="85876"/>
                  </a:lnTo>
                  <a:lnTo>
                    <a:pt x="154912" y="87413"/>
                  </a:lnTo>
                  <a:lnTo>
                    <a:pt x="158044" y="89232"/>
                  </a:lnTo>
                  <a:lnTo>
                    <a:pt x="165757" y="93369"/>
                  </a:lnTo>
                  <a:lnTo>
                    <a:pt x="170036" y="95583"/>
                  </a:lnTo>
                  <a:lnTo>
                    <a:pt x="172888" y="98647"/>
                  </a:lnTo>
                  <a:lnTo>
                    <a:pt x="174790" y="102277"/>
                  </a:lnTo>
                  <a:lnTo>
                    <a:pt x="176058" y="106285"/>
                  </a:lnTo>
                  <a:lnTo>
                    <a:pt x="178491" y="109750"/>
                  </a:lnTo>
                  <a:lnTo>
                    <a:pt x="181700" y="112854"/>
                  </a:lnTo>
                  <a:lnTo>
                    <a:pt x="185427" y="115717"/>
                  </a:lnTo>
                  <a:lnTo>
                    <a:pt x="187119" y="119214"/>
                  </a:lnTo>
                  <a:lnTo>
                    <a:pt x="187452" y="123132"/>
                  </a:lnTo>
                  <a:lnTo>
                    <a:pt x="186881" y="127332"/>
                  </a:lnTo>
                  <a:lnTo>
                    <a:pt x="186499" y="131719"/>
                  </a:lnTo>
                  <a:lnTo>
                    <a:pt x="186246" y="136231"/>
                  </a:lnTo>
                  <a:lnTo>
                    <a:pt x="186076" y="140827"/>
                  </a:lnTo>
                  <a:lnTo>
                    <a:pt x="184376" y="145478"/>
                  </a:lnTo>
                  <a:lnTo>
                    <a:pt x="181655" y="150167"/>
                  </a:lnTo>
                  <a:lnTo>
                    <a:pt x="178253" y="154880"/>
                  </a:lnTo>
                  <a:lnTo>
                    <a:pt x="174398" y="159609"/>
                  </a:lnTo>
                  <a:lnTo>
                    <a:pt x="170241" y="164350"/>
                  </a:lnTo>
                  <a:lnTo>
                    <a:pt x="162181" y="173057"/>
                  </a:lnTo>
                  <a:lnTo>
                    <a:pt x="155954" y="179572"/>
                  </a:lnTo>
                  <a:lnTo>
                    <a:pt x="144193" y="191495"/>
                  </a:lnTo>
                  <a:lnTo>
                    <a:pt x="139785" y="195132"/>
                  </a:lnTo>
                  <a:lnTo>
                    <a:pt x="135259" y="198351"/>
                  </a:lnTo>
                  <a:lnTo>
                    <a:pt x="130654" y="201290"/>
                  </a:lnTo>
                  <a:lnTo>
                    <a:pt x="126790" y="204043"/>
                  </a:lnTo>
                  <a:lnTo>
                    <a:pt x="123421" y="206673"/>
                  </a:lnTo>
                  <a:lnTo>
                    <a:pt x="120380" y="209219"/>
                  </a:lnTo>
                  <a:lnTo>
                    <a:pt x="114886" y="212049"/>
                  </a:lnTo>
                  <a:lnTo>
                    <a:pt x="112309" y="212803"/>
                  </a:lnTo>
                  <a:lnTo>
                    <a:pt x="109004" y="214100"/>
                  </a:lnTo>
                  <a:lnTo>
                    <a:pt x="105214" y="215758"/>
                  </a:lnTo>
                  <a:lnTo>
                    <a:pt x="101098" y="217658"/>
                  </a:lnTo>
                  <a:lnTo>
                    <a:pt x="97561" y="218924"/>
                  </a:lnTo>
                  <a:lnTo>
                    <a:pt x="94410" y="219768"/>
                  </a:lnTo>
                  <a:lnTo>
                    <a:pt x="91515" y="220330"/>
                  </a:lnTo>
                  <a:lnTo>
                    <a:pt x="88791" y="219912"/>
                  </a:lnTo>
                  <a:lnTo>
                    <a:pt x="86182" y="218839"/>
                  </a:lnTo>
                  <a:lnTo>
                    <a:pt x="83649" y="217330"/>
                  </a:lnTo>
                  <a:lnTo>
                    <a:pt x="78717" y="215654"/>
                  </a:lnTo>
                  <a:lnTo>
                    <a:pt x="71438" y="21431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SMARTPenAnnotation109"/>
            <p:cNvSpPr/>
            <p:nvPr/>
          </p:nvSpPr>
          <p:spPr>
            <a:xfrm>
              <a:off x="5822156" y="2671762"/>
              <a:ext cx="185023" cy="335757"/>
            </a:xfrm>
            <a:custGeom>
              <a:avLst/>
              <a:gdLst/>
              <a:ahLst/>
              <a:cxnLst/>
              <a:rect l="0" t="0" r="0" b="0"/>
              <a:pathLst>
                <a:path w="185023" h="335757">
                  <a:moveTo>
                    <a:pt x="0" y="0"/>
                  </a:moveTo>
                  <a:lnTo>
                    <a:pt x="0" y="3792"/>
                  </a:lnTo>
                  <a:lnTo>
                    <a:pt x="1587" y="4910"/>
                  </a:lnTo>
                  <a:lnTo>
                    <a:pt x="4233" y="5654"/>
                  </a:lnTo>
                  <a:lnTo>
                    <a:pt x="7585" y="6151"/>
                  </a:lnTo>
                  <a:lnTo>
                    <a:pt x="10612" y="6482"/>
                  </a:lnTo>
                  <a:lnTo>
                    <a:pt x="16094" y="6850"/>
                  </a:lnTo>
                  <a:lnTo>
                    <a:pt x="18667" y="7741"/>
                  </a:lnTo>
                  <a:lnTo>
                    <a:pt x="23642" y="10849"/>
                  </a:lnTo>
                  <a:lnTo>
                    <a:pt x="26874" y="12789"/>
                  </a:lnTo>
                  <a:lnTo>
                    <a:pt x="30616" y="14876"/>
                  </a:lnTo>
                  <a:lnTo>
                    <a:pt x="39007" y="19312"/>
                  </a:lnTo>
                  <a:lnTo>
                    <a:pt x="62032" y="30991"/>
                  </a:lnTo>
                  <a:lnTo>
                    <a:pt x="67548" y="34154"/>
                  </a:lnTo>
                  <a:lnTo>
                    <a:pt x="73607" y="37851"/>
                  </a:lnTo>
                  <a:lnTo>
                    <a:pt x="80027" y="41903"/>
                  </a:lnTo>
                  <a:lnTo>
                    <a:pt x="85895" y="46191"/>
                  </a:lnTo>
                  <a:lnTo>
                    <a:pt x="91395" y="50638"/>
                  </a:lnTo>
                  <a:lnTo>
                    <a:pt x="96649" y="55190"/>
                  </a:lnTo>
                  <a:lnTo>
                    <a:pt x="101739" y="59018"/>
                  </a:lnTo>
                  <a:lnTo>
                    <a:pt x="106720" y="62364"/>
                  </a:lnTo>
                  <a:lnTo>
                    <a:pt x="111627" y="65389"/>
                  </a:lnTo>
                  <a:lnTo>
                    <a:pt x="116487" y="69786"/>
                  </a:lnTo>
                  <a:lnTo>
                    <a:pt x="121314" y="75099"/>
                  </a:lnTo>
                  <a:lnTo>
                    <a:pt x="126120" y="81022"/>
                  </a:lnTo>
                  <a:lnTo>
                    <a:pt x="130911" y="86559"/>
                  </a:lnTo>
                  <a:lnTo>
                    <a:pt x="135693" y="91837"/>
                  </a:lnTo>
                  <a:lnTo>
                    <a:pt x="140468" y="96943"/>
                  </a:lnTo>
                  <a:lnTo>
                    <a:pt x="144445" y="102729"/>
                  </a:lnTo>
                  <a:lnTo>
                    <a:pt x="147891" y="108967"/>
                  </a:lnTo>
                  <a:lnTo>
                    <a:pt x="159123" y="132297"/>
                  </a:lnTo>
                  <a:lnTo>
                    <a:pt x="161645" y="138204"/>
                  </a:lnTo>
                  <a:lnTo>
                    <a:pt x="164119" y="144524"/>
                  </a:lnTo>
                  <a:lnTo>
                    <a:pt x="166563" y="151118"/>
                  </a:lnTo>
                  <a:lnTo>
                    <a:pt x="169779" y="157895"/>
                  </a:lnTo>
                  <a:lnTo>
                    <a:pt x="173511" y="164795"/>
                  </a:lnTo>
                  <a:lnTo>
                    <a:pt x="177587" y="171776"/>
                  </a:lnTo>
                  <a:lnTo>
                    <a:pt x="180303" y="178811"/>
                  </a:lnTo>
                  <a:lnTo>
                    <a:pt x="182115" y="185882"/>
                  </a:lnTo>
                  <a:lnTo>
                    <a:pt x="183322" y="192978"/>
                  </a:lnTo>
                  <a:lnTo>
                    <a:pt x="184127" y="200089"/>
                  </a:lnTo>
                  <a:lnTo>
                    <a:pt x="184664" y="207212"/>
                  </a:lnTo>
                  <a:lnTo>
                    <a:pt x="185022" y="214341"/>
                  </a:lnTo>
                  <a:lnTo>
                    <a:pt x="184467" y="220682"/>
                  </a:lnTo>
                  <a:lnTo>
                    <a:pt x="183303" y="226496"/>
                  </a:lnTo>
                  <a:lnTo>
                    <a:pt x="181733" y="231960"/>
                  </a:lnTo>
                  <a:lnTo>
                    <a:pt x="179099" y="237984"/>
                  </a:lnTo>
                  <a:lnTo>
                    <a:pt x="175755" y="244381"/>
                  </a:lnTo>
                  <a:lnTo>
                    <a:pt x="171939" y="251027"/>
                  </a:lnTo>
                  <a:lnTo>
                    <a:pt x="167807" y="257839"/>
                  </a:lnTo>
                  <a:lnTo>
                    <a:pt x="158983" y="271757"/>
                  </a:lnTo>
                  <a:lnTo>
                    <a:pt x="155201" y="278009"/>
                  </a:lnTo>
                  <a:lnTo>
                    <a:pt x="151886" y="283764"/>
                  </a:lnTo>
                  <a:lnTo>
                    <a:pt x="146086" y="294392"/>
                  </a:lnTo>
                  <a:lnTo>
                    <a:pt x="140862" y="304408"/>
                  </a:lnTo>
                  <a:lnTo>
                    <a:pt x="137565" y="308507"/>
                  </a:lnTo>
                  <a:lnTo>
                    <a:pt x="133778" y="312034"/>
                  </a:lnTo>
                  <a:lnTo>
                    <a:pt x="129667" y="315179"/>
                  </a:lnTo>
                  <a:lnTo>
                    <a:pt x="126926" y="318069"/>
                  </a:lnTo>
                  <a:lnTo>
                    <a:pt x="125098" y="320790"/>
                  </a:lnTo>
                  <a:lnTo>
                    <a:pt x="122274" y="325930"/>
                  </a:lnTo>
                  <a:lnTo>
                    <a:pt x="117015" y="332492"/>
                  </a:lnTo>
                  <a:lnTo>
                    <a:pt x="114300" y="33575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SMARTPenAnnotation110"/>
            <p:cNvSpPr/>
            <p:nvPr/>
          </p:nvSpPr>
          <p:spPr>
            <a:xfrm>
              <a:off x="6136481" y="2778918"/>
              <a:ext cx="178595" cy="14289"/>
            </a:xfrm>
            <a:custGeom>
              <a:avLst/>
              <a:gdLst/>
              <a:ahLst/>
              <a:cxnLst/>
              <a:rect l="0" t="0" r="0" b="0"/>
              <a:pathLst>
                <a:path w="178595" h="14289">
                  <a:moveTo>
                    <a:pt x="0" y="14288"/>
                  </a:moveTo>
                  <a:lnTo>
                    <a:pt x="9943" y="14288"/>
                  </a:lnTo>
                  <a:lnTo>
                    <a:pt x="12185" y="13494"/>
                  </a:lnTo>
                  <a:lnTo>
                    <a:pt x="14473" y="12171"/>
                  </a:lnTo>
                  <a:lnTo>
                    <a:pt x="16793" y="10496"/>
                  </a:lnTo>
                  <a:lnTo>
                    <a:pt x="19926" y="9378"/>
                  </a:lnTo>
                  <a:lnTo>
                    <a:pt x="23603" y="8633"/>
                  </a:lnTo>
                  <a:lnTo>
                    <a:pt x="27641" y="8137"/>
                  </a:lnTo>
                  <a:lnTo>
                    <a:pt x="31921" y="7806"/>
                  </a:lnTo>
                  <a:lnTo>
                    <a:pt x="36362" y="7585"/>
                  </a:lnTo>
                  <a:lnTo>
                    <a:pt x="45530" y="7340"/>
                  </a:lnTo>
                  <a:lnTo>
                    <a:pt x="101427" y="7146"/>
                  </a:lnTo>
                  <a:lnTo>
                    <a:pt x="106511" y="6352"/>
                  </a:lnTo>
                  <a:lnTo>
                    <a:pt x="110695" y="5028"/>
                  </a:lnTo>
                  <a:lnTo>
                    <a:pt x="114278" y="3352"/>
                  </a:lnTo>
                  <a:lnTo>
                    <a:pt x="119048" y="2235"/>
                  </a:lnTo>
                  <a:lnTo>
                    <a:pt x="124609" y="1490"/>
                  </a:lnTo>
                  <a:lnTo>
                    <a:pt x="135550" y="662"/>
                  </a:lnTo>
                  <a:lnTo>
                    <a:pt x="143059" y="295"/>
                  </a:lnTo>
                  <a:lnTo>
                    <a:pt x="151159" y="131"/>
                  </a:lnTo>
                  <a:lnTo>
                    <a:pt x="17859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SMARTPenAnnotation111"/>
            <p:cNvSpPr/>
            <p:nvPr/>
          </p:nvSpPr>
          <p:spPr>
            <a:xfrm>
              <a:off x="6136481" y="2857500"/>
              <a:ext cx="178595" cy="21432"/>
            </a:xfrm>
            <a:custGeom>
              <a:avLst/>
              <a:gdLst/>
              <a:ahLst/>
              <a:cxnLst/>
              <a:rect l="0" t="0" r="0" b="0"/>
              <a:pathLst>
                <a:path w="178595" h="21432">
                  <a:moveTo>
                    <a:pt x="0" y="21431"/>
                  </a:moveTo>
                  <a:lnTo>
                    <a:pt x="9943" y="21431"/>
                  </a:lnTo>
                  <a:lnTo>
                    <a:pt x="12978" y="20637"/>
                  </a:lnTo>
                  <a:lnTo>
                    <a:pt x="16590" y="19314"/>
                  </a:lnTo>
                  <a:lnTo>
                    <a:pt x="20585" y="17639"/>
                  </a:lnTo>
                  <a:lnTo>
                    <a:pt x="24836" y="16521"/>
                  </a:lnTo>
                  <a:lnTo>
                    <a:pt x="29257" y="15776"/>
                  </a:lnTo>
                  <a:lnTo>
                    <a:pt x="33792" y="15280"/>
                  </a:lnTo>
                  <a:lnTo>
                    <a:pt x="38403" y="14949"/>
                  </a:lnTo>
                  <a:lnTo>
                    <a:pt x="43065" y="14728"/>
                  </a:lnTo>
                  <a:lnTo>
                    <a:pt x="47760" y="14581"/>
                  </a:lnTo>
                  <a:lnTo>
                    <a:pt x="52477" y="13689"/>
                  </a:lnTo>
                  <a:lnTo>
                    <a:pt x="57210" y="12301"/>
                  </a:lnTo>
                  <a:lnTo>
                    <a:pt x="61953" y="10582"/>
                  </a:lnTo>
                  <a:lnTo>
                    <a:pt x="67495" y="9436"/>
                  </a:lnTo>
                  <a:lnTo>
                    <a:pt x="73572" y="8671"/>
                  </a:lnTo>
                  <a:lnTo>
                    <a:pt x="80004" y="8162"/>
                  </a:lnTo>
                  <a:lnTo>
                    <a:pt x="86674" y="7823"/>
                  </a:lnTo>
                  <a:lnTo>
                    <a:pt x="100434" y="7445"/>
                  </a:lnTo>
                  <a:lnTo>
                    <a:pt x="117776" y="7233"/>
                  </a:lnTo>
                  <a:lnTo>
                    <a:pt x="122967" y="6409"/>
                  </a:lnTo>
                  <a:lnTo>
                    <a:pt x="128016" y="5066"/>
                  </a:lnTo>
                  <a:lnTo>
                    <a:pt x="132969" y="3378"/>
                  </a:lnTo>
                  <a:lnTo>
                    <a:pt x="137858" y="2251"/>
                  </a:lnTo>
                  <a:lnTo>
                    <a:pt x="142706" y="1501"/>
                  </a:lnTo>
                  <a:lnTo>
                    <a:pt x="147524" y="1000"/>
                  </a:lnTo>
                  <a:lnTo>
                    <a:pt x="152325" y="667"/>
                  </a:lnTo>
                  <a:lnTo>
                    <a:pt x="157112" y="444"/>
                  </a:lnTo>
                  <a:lnTo>
                    <a:pt x="169318" y="131"/>
                  </a:lnTo>
                  <a:lnTo>
                    <a:pt x="17859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SMARTPenAnnotation112"/>
            <p:cNvSpPr/>
            <p:nvPr/>
          </p:nvSpPr>
          <p:spPr>
            <a:xfrm>
              <a:off x="6515100" y="2800350"/>
              <a:ext cx="85726" cy="14288"/>
            </a:xfrm>
            <a:custGeom>
              <a:avLst/>
              <a:gdLst/>
              <a:ahLst/>
              <a:cxnLst/>
              <a:rect l="0" t="0" r="0" b="0"/>
              <a:pathLst>
                <a:path w="85726" h="14288">
                  <a:moveTo>
                    <a:pt x="0" y="0"/>
                  </a:moveTo>
                  <a:lnTo>
                    <a:pt x="30967" y="0"/>
                  </a:lnTo>
                  <a:lnTo>
                    <a:pt x="34139" y="793"/>
                  </a:lnTo>
                  <a:lnTo>
                    <a:pt x="37840" y="2116"/>
                  </a:lnTo>
                  <a:lnTo>
                    <a:pt x="41895" y="3792"/>
                  </a:lnTo>
                  <a:lnTo>
                    <a:pt x="45393" y="4909"/>
                  </a:lnTo>
                  <a:lnTo>
                    <a:pt x="48517" y="5654"/>
                  </a:lnTo>
                  <a:lnTo>
                    <a:pt x="51395" y="6150"/>
                  </a:lnTo>
                  <a:lnTo>
                    <a:pt x="54107" y="6481"/>
                  </a:lnTo>
                  <a:lnTo>
                    <a:pt x="56708" y="6702"/>
                  </a:lnTo>
                  <a:lnTo>
                    <a:pt x="59237" y="6849"/>
                  </a:lnTo>
                  <a:lnTo>
                    <a:pt x="61716" y="7741"/>
                  </a:lnTo>
                  <a:lnTo>
                    <a:pt x="64163" y="9129"/>
                  </a:lnTo>
                  <a:lnTo>
                    <a:pt x="66587" y="10848"/>
                  </a:lnTo>
                  <a:lnTo>
                    <a:pt x="68998" y="11995"/>
                  </a:lnTo>
                  <a:lnTo>
                    <a:pt x="71398" y="12759"/>
                  </a:lnTo>
                  <a:lnTo>
                    <a:pt x="73793" y="13268"/>
                  </a:lnTo>
                  <a:lnTo>
                    <a:pt x="76182" y="13608"/>
                  </a:lnTo>
                  <a:lnTo>
                    <a:pt x="78569" y="13834"/>
                  </a:lnTo>
                  <a:lnTo>
                    <a:pt x="85725" y="1428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SMARTPenAnnotation113"/>
            <p:cNvSpPr/>
            <p:nvPr/>
          </p:nvSpPr>
          <p:spPr>
            <a:xfrm>
              <a:off x="6715125" y="2721768"/>
              <a:ext cx="35719" cy="214314"/>
            </a:xfrm>
            <a:custGeom>
              <a:avLst/>
              <a:gdLst/>
              <a:ahLst/>
              <a:cxnLst/>
              <a:rect l="0" t="0" r="0" b="0"/>
              <a:pathLst>
                <a:path w="35719" h="214314">
                  <a:moveTo>
                    <a:pt x="0" y="0"/>
                  </a:moveTo>
                  <a:lnTo>
                    <a:pt x="0" y="54902"/>
                  </a:lnTo>
                  <a:lnTo>
                    <a:pt x="793" y="59620"/>
                  </a:lnTo>
                  <a:lnTo>
                    <a:pt x="2116" y="64353"/>
                  </a:lnTo>
                  <a:lnTo>
                    <a:pt x="3792" y="69096"/>
                  </a:lnTo>
                  <a:lnTo>
                    <a:pt x="4909" y="74639"/>
                  </a:lnTo>
                  <a:lnTo>
                    <a:pt x="5653" y="80716"/>
                  </a:lnTo>
                  <a:lnTo>
                    <a:pt x="6150" y="87148"/>
                  </a:lnTo>
                  <a:lnTo>
                    <a:pt x="6481" y="93818"/>
                  </a:lnTo>
                  <a:lnTo>
                    <a:pt x="6849" y="107578"/>
                  </a:lnTo>
                  <a:lnTo>
                    <a:pt x="7741" y="113787"/>
                  </a:lnTo>
                  <a:lnTo>
                    <a:pt x="9129" y="119515"/>
                  </a:lnTo>
                  <a:lnTo>
                    <a:pt x="17060" y="143905"/>
                  </a:lnTo>
                  <a:lnTo>
                    <a:pt x="18517" y="149912"/>
                  </a:lnTo>
                  <a:lnTo>
                    <a:pt x="19489" y="155504"/>
                  </a:lnTo>
                  <a:lnTo>
                    <a:pt x="20135" y="160820"/>
                  </a:lnTo>
                  <a:lnTo>
                    <a:pt x="20567" y="165951"/>
                  </a:lnTo>
                  <a:lnTo>
                    <a:pt x="20856" y="170959"/>
                  </a:lnTo>
                  <a:lnTo>
                    <a:pt x="21048" y="175885"/>
                  </a:lnTo>
                  <a:lnTo>
                    <a:pt x="21969" y="179963"/>
                  </a:lnTo>
                  <a:lnTo>
                    <a:pt x="23377" y="183475"/>
                  </a:lnTo>
                  <a:lnTo>
                    <a:pt x="25110" y="186611"/>
                  </a:lnTo>
                  <a:lnTo>
                    <a:pt x="26265" y="189495"/>
                  </a:lnTo>
                  <a:lnTo>
                    <a:pt x="27034" y="192211"/>
                  </a:lnTo>
                  <a:lnTo>
                    <a:pt x="27890" y="197346"/>
                  </a:lnTo>
                  <a:lnTo>
                    <a:pt x="28270" y="202274"/>
                  </a:lnTo>
                  <a:lnTo>
                    <a:pt x="29165" y="204699"/>
                  </a:lnTo>
                  <a:lnTo>
                    <a:pt x="30556" y="207110"/>
                  </a:lnTo>
                  <a:lnTo>
                    <a:pt x="35718" y="21431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SMARTPenAnnotation114"/>
            <p:cNvSpPr/>
            <p:nvPr/>
          </p:nvSpPr>
          <p:spPr>
            <a:xfrm>
              <a:off x="6850856" y="2679927"/>
              <a:ext cx="207132" cy="299017"/>
            </a:xfrm>
            <a:custGeom>
              <a:avLst/>
              <a:gdLst/>
              <a:ahLst/>
              <a:cxnLst/>
              <a:rect l="0" t="0" r="0" b="0"/>
              <a:pathLst>
                <a:path w="207132" h="299017">
                  <a:moveTo>
                    <a:pt x="0" y="41841"/>
                  </a:moveTo>
                  <a:lnTo>
                    <a:pt x="0" y="38049"/>
                  </a:lnTo>
                  <a:lnTo>
                    <a:pt x="794" y="36932"/>
                  </a:lnTo>
                  <a:lnTo>
                    <a:pt x="2117" y="36187"/>
                  </a:lnTo>
                  <a:lnTo>
                    <a:pt x="6151" y="34992"/>
                  </a:lnTo>
                  <a:lnTo>
                    <a:pt x="10643" y="34785"/>
                  </a:lnTo>
                  <a:lnTo>
                    <a:pt x="12651" y="33962"/>
                  </a:lnTo>
                  <a:lnTo>
                    <a:pt x="16999" y="30931"/>
                  </a:lnTo>
                  <a:lnTo>
                    <a:pt x="21578" y="29055"/>
                  </a:lnTo>
                  <a:lnTo>
                    <a:pt x="27052" y="28221"/>
                  </a:lnTo>
                  <a:lnTo>
                    <a:pt x="30735" y="27998"/>
                  </a:lnTo>
                  <a:lnTo>
                    <a:pt x="34777" y="27850"/>
                  </a:lnTo>
                  <a:lnTo>
                    <a:pt x="38266" y="26958"/>
                  </a:lnTo>
                  <a:lnTo>
                    <a:pt x="44259" y="23849"/>
                  </a:lnTo>
                  <a:lnTo>
                    <a:pt x="47762" y="22703"/>
                  </a:lnTo>
                  <a:lnTo>
                    <a:pt x="51685" y="21938"/>
                  </a:lnTo>
                  <a:lnTo>
                    <a:pt x="55888" y="21429"/>
                  </a:lnTo>
                  <a:lnTo>
                    <a:pt x="61071" y="20295"/>
                  </a:lnTo>
                  <a:lnTo>
                    <a:pt x="66908" y="18746"/>
                  </a:lnTo>
                  <a:lnTo>
                    <a:pt x="73181" y="16920"/>
                  </a:lnTo>
                  <a:lnTo>
                    <a:pt x="78949" y="15702"/>
                  </a:lnTo>
                  <a:lnTo>
                    <a:pt x="84383" y="14890"/>
                  </a:lnTo>
                  <a:lnTo>
                    <a:pt x="89593" y="14349"/>
                  </a:lnTo>
                  <a:lnTo>
                    <a:pt x="95447" y="13194"/>
                  </a:lnTo>
                  <a:lnTo>
                    <a:pt x="101732" y="11631"/>
                  </a:lnTo>
                  <a:lnTo>
                    <a:pt x="108302" y="9795"/>
                  </a:lnTo>
                  <a:lnTo>
                    <a:pt x="114270" y="8571"/>
                  </a:lnTo>
                  <a:lnTo>
                    <a:pt x="119837" y="7755"/>
                  </a:lnTo>
                  <a:lnTo>
                    <a:pt x="125135" y="7211"/>
                  </a:lnTo>
                  <a:lnTo>
                    <a:pt x="131048" y="6848"/>
                  </a:lnTo>
                  <a:lnTo>
                    <a:pt x="143968" y="6445"/>
                  </a:lnTo>
                  <a:lnTo>
                    <a:pt x="149954" y="5544"/>
                  </a:lnTo>
                  <a:lnTo>
                    <a:pt x="155532" y="4149"/>
                  </a:lnTo>
                  <a:lnTo>
                    <a:pt x="160838" y="2426"/>
                  </a:lnTo>
                  <a:lnTo>
                    <a:pt x="165963" y="1277"/>
                  </a:lnTo>
                  <a:lnTo>
                    <a:pt x="170967" y="511"/>
                  </a:lnTo>
                  <a:lnTo>
                    <a:pt x="175890" y="0"/>
                  </a:lnTo>
                  <a:lnTo>
                    <a:pt x="179966" y="453"/>
                  </a:lnTo>
                  <a:lnTo>
                    <a:pt x="183478" y="1549"/>
                  </a:lnTo>
                  <a:lnTo>
                    <a:pt x="189496" y="4090"/>
                  </a:lnTo>
                  <a:lnTo>
                    <a:pt x="194816" y="5219"/>
                  </a:lnTo>
                  <a:lnTo>
                    <a:pt x="199826" y="7838"/>
                  </a:lnTo>
                  <a:lnTo>
                    <a:pt x="202273" y="9647"/>
                  </a:lnTo>
                  <a:lnTo>
                    <a:pt x="203905" y="11647"/>
                  </a:lnTo>
                  <a:lnTo>
                    <a:pt x="204993" y="13774"/>
                  </a:lnTo>
                  <a:lnTo>
                    <a:pt x="206202" y="18255"/>
                  </a:lnTo>
                  <a:lnTo>
                    <a:pt x="206882" y="26033"/>
                  </a:lnTo>
                  <a:lnTo>
                    <a:pt x="207041" y="33757"/>
                  </a:lnTo>
                  <a:lnTo>
                    <a:pt x="207131" y="47031"/>
                  </a:lnTo>
                  <a:lnTo>
                    <a:pt x="206350" y="52445"/>
                  </a:lnTo>
                  <a:lnTo>
                    <a:pt x="205035" y="58435"/>
                  </a:lnTo>
                  <a:lnTo>
                    <a:pt x="203365" y="64810"/>
                  </a:lnTo>
                  <a:lnTo>
                    <a:pt x="201458" y="71441"/>
                  </a:lnTo>
                  <a:lnTo>
                    <a:pt x="197223" y="85159"/>
                  </a:lnTo>
                  <a:lnTo>
                    <a:pt x="183320" y="127606"/>
                  </a:lnTo>
                  <a:lnTo>
                    <a:pt x="180950" y="135530"/>
                  </a:lnTo>
                  <a:lnTo>
                    <a:pt x="176201" y="152802"/>
                  </a:lnTo>
                  <a:lnTo>
                    <a:pt x="174618" y="161059"/>
                  </a:lnTo>
                  <a:lnTo>
                    <a:pt x="173562" y="168945"/>
                  </a:lnTo>
                  <a:lnTo>
                    <a:pt x="172858" y="176583"/>
                  </a:lnTo>
                  <a:lnTo>
                    <a:pt x="170801" y="184057"/>
                  </a:lnTo>
                  <a:lnTo>
                    <a:pt x="167842" y="191420"/>
                  </a:lnTo>
                  <a:lnTo>
                    <a:pt x="164283" y="198711"/>
                  </a:lnTo>
                  <a:lnTo>
                    <a:pt x="161115" y="205952"/>
                  </a:lnTo>
                  <a:lnTo>
                    <a:pt x="158210" y="213161"/>
                  </a:lnTo>
                  <a:lnTo>
                    <a:pt x="155479" y="220348"/>
                  </a:lnTo>
                  <a:lnTo>
                    <a:pt x="153659" y="226727"/>
                  </a:lnTo>
                  <a:lnTo>
                    <a:pt x="152445" y="232567"/>
                  </a:lnTo>
                  <a:lnTo>
                    <a:pt x="151636" y="238048"/>
                  </a:lnTo>
                  <a:lnTo>
                    <a:pt x="150304" y="244083"/>
                  </a:lnTo>
                  <a:lnTo>
                    <a:pt x="148621" y="250488"/>
                  </a:lnTo>
                  <a:lnTo>
                    <a:pt x="146706" y="257139"/>
                  </a:lnTo>
                  <a:lnTo>
                    <a:pt x="144635" y="262367"/>
                  </a:lnTo>
                  <a:lnTo>
                    <a:pt x="140218" y="270292"/>
                  </a:lnTo>
                  <a:lnTo>
                    <a:pt x="137725" y="276460"/>
                  </a:lnTo>
                  <a:lnTo>
                    <a:pt x="136322" y="284396"/>
                  </a:lnTo>
                  <a:lnTo>
                    <a:pt x="135906" y="291774"/>
                  </a:lnTo>
                  <a:lnTo>
                    <a:pt x="135848" y="294188"/>
                  </a:lnTo>
                  <a:lnTo>
                    <a:pt x="135015" y="295797"/>
                  </a:lnTo>
                  <a:lnTo>
                    <a:pt x="133667" y="296870"/>
                  </a:lnTo>
                  <a:lnTo>
                    <a:pt x="128587" y="29901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SMARTPenAnnotation115"/>
            <p:cNvSpPr/>
            <p:nvPr/>
          </p:nvSpPr>
          <p:spPr>
            <a:xfrm>
              <a:off x="4393406" y="3300412"/>
              <a:ext cx="214313" cy="207170"/>
            </a:xfrm>
            <a:custGeom>
              <a:avLst/>
              <a:gdLst/>
              <a:ahLst/>
              <a:cxnLst/>
              <a:rect l="0" t="0" r="0" b="0"/>
              <a:pathLst>
                <a:path w="214313" h="207170">
                  <a:moveTo>
                    <a:pt x="0" y="0"/>
                  </a:moveTo>
                  <a:lnTo>
                    <a:pt x="0" y="6151"/>
                  </a:lnTo>
                  <a:lnTo>
                    <a:pt x="3792" y="10642"/>
                  </a:lnTo>
                  <a:lnTo>
                    <a:pt x="9943" y="17000"/>
                  </a:lnTo>
                  <a:lnTo>
                    <a:pt x="83354" y="90498"/>
                  </a:lnTo>
                  <a:lnTo>
                    <a:pt x="88113" y="96051"/>
                  </a:lnTo>
                  <a:lnTo>
                    <a:pt x="92873" y="102134"/>
                  </a:lnTo>
                  <a:lnTo>
                    <a:pt x="97634" y="108571"/>
                  </a:lnTo>
                  <a:lnTo>
                    <a:pt x="102396" y="114449"/>
                  </a:lnTo>
                  <a:lnTo>
                    <a:pt x="107158" y="119956"/>
                  </a:lnTo>
                  <a:lnTo>
                    <a:pt x="111920" y="125214"/>
                  </a:lnTo>
                  <a:lnTo>
                    <a:pt x="121444" y="135291"/>
                  </a:lnTo>
                  <a:lnTo>
                    <a:pt x="140494" y="154694"/>
                  </a:lnTo>
                  <a:lnTo>
                    <a:pt x="145256" y="158692"/>
                  </a:lnTo>
                  <a:lnTo>
                    <a:pt x="150019" y="162151"/>
                  </a:lnTo>
                  <a:lnTo>
                    <a:pt x="154781" y="165251"/>
                  </a:lnTo>
                  <a:lnTo>
                    <a:pt x="158750" y="168904"/>
                  </a:lnTo>
                  <a:lnTo>
                    <a:pt x="162189" y="172928"/>
                  </a:lnTo>
                  <a:lnTo>
                    <a:pt x="165276" y="177198"/>
                  </a:lnTo>
                  <a:lnTo>
                    <a:pt x="168128" y="180044"/>
                  </a:lnTo>
                  <a:lnTo>
                    <a:pt x="170823" y="181942"/>
                  </a:lnTo>
                  <a:lnTo>
                    <a:pt x="184643" y="188780"/>
                  </a:lnTo>
                  <a:lnTo>
                    <a:pt x="191337" y="193175"/>
                  </a:lnTo>
                  <a:lnTo>
                    <a:pt x="196957" y="197774"/>
                  </a:lnTo>
                  <a:lnTo>
                    <a:pt x="202101" y="202464"/>
                  </a:lnTo>
                  <a:lnTo>
                    <a:pt x="204584" y="204033"/>
                  </a:lnTo>
                  <a:lnTo>
                    <a:pt x="211077" y="206239"/>
                  </a:lnTo>
                  <a:lnTo>
                    <a:pt x="214312" y="2071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SMARTPenAnnotation116"/>
            <p:cNvSpPr/>
            <p:nvPr/>
          </p:nvSpPr>
          <p:spPr>
            <a:xfrm>
              <a:off x="4429125" y="3271837"/>
              <a:ext cx="157163" cy="228601"/>
            </a:xfrm>
            <a:custGeom>
              <a:avLst/>
              <a:gdLst/>
              <a:ahLst/>
              <a:cxnLst/>
              <a:rect l="0" t="0" r="0" b="0"/>
              <a:pathLst>
                <a:path w="157163" h="228601">
                  <a:moveTo>
                    <a:pt x="157162" y="0"/>
                  </a:moveTo>
                  <a:lnTo>
                    <a:pt x="153370" y="3792"/>
                  </a:lnTo>
                  <a:lnTo>
                    <a:pt x="151459" y="4909"/>
                  </a:lnTo>
                  <a:lnTo>
                    <a:pt x="147219" y="6151"/>
                  </a:lnTo>
                  <a:lnTo>
                    <a:pt x="145771" y="7276"/>
                  </a:lnTo>
                  <a:lnTo>
                    <a:pt x="144806" y="8819"/>
                  </a:lnTo>
                  <a:lnTo>
                    <a:pt x="143733" y="12651"/>
                  </a:lnTo>
                  <a:lnTo>
                    <a:pt x="143256" y="17000"/>
                  </a:lnTo>
                  <a:lnTo>
                    <a:pt x="141541" y="20858"/>
                  </a:lnTo>
                  <a:lnTo>
                    <a:pt x="138811" y="25812"/>
                  </a:lnTo>
                  <a:lnTo>
                    <a:pt x="135403" y="31495"/>
                  </a:lnTo>
                  <a:lnTo>
                    <a:pt x="127383" y="44160"/>
                  </a:lnTo>
                  <a:lnTo>
                    <a:pt x="123021" y="50872"/>
                  </a:lnTo>
                  <a:lnTo>
                    <a:pt x="119321" y="57727"/>
                  </a:lnTo>
                  <a:lnTo>
                    <a:pt x="116059" y="64678"/>
                  </a:lnTo>
                  <a:lnTo>
                    <a:pt x="113092" y="71694"/>
                  </a:lnTo>
                  <a:lnTo>
                    <a:pt x="108732" y="79546"/>
                  </a:lnTo>
                  <a:lnTo>
                    <a:pt x="103444" y="87956"/>
                  </a:lnTo>
                  <a:lnTo>
                    <a:pt x="97538" y="96737"/>
                  </a:lnTo>
                  <a:lnTo>
                    <a:pt x="91219" y="104973"/>
                  </a:lnTo>
                  <a:lnTo>
                    <a:pt x="84625" y="112844"/>
                  </a:lnTo>
                  <a:lnTo>
                    <a:pt x="77847" y="120473"/>
                  </a:lnTo>
                  <a:lnTo>
                    <a:pt x="71742" y="127940"/>
                  </a:lnTo>
                  <a:lnTo>
                    <a:pt x="66084" y="135300"/>
                  </a:lnTo>
                  <a:lnTo>
                    <a:pt x="60725" y="142587"/>
                  </a:lnTo>
                  <a:lnTo>
                    <a:pt x="50536" y="157035"/>
                  </a:lnTo>
                  <a:lnTo>
                    <a:pt x="45597" y="164221"/>
                  </a:lnTo>
                  <a:lnTo>
                    <a:pt x="41510" y="171393"/>
                  </a:lnTo>
                  <a:lnTo>
                    <a:pt x="37992" y="178556"/>
                  </a:lnTo>
                  <a:lnTo>
                    <a:pt x="34853" y="185712"/>
                  </a:lnTo>
                  <a:lnTo>
                    <a:pt x="31173" y="191277"/>
                  </a:lnTo>
                  <a:lnTo>
                    <a:pt x="27132" y="195781"/>
                  </a:lnTo>
                  <a:lnTo>
                    <a:pt x="22850" y="199577"/>
                  </a:lnTo>
                  <a:lnTo>
                    <a:pt x="19202" y="203695"/>
                  </a:lnTo>
                  <a:lnTo>
                    <a:pt x="15976" y="208028"/>
                  </a:lnTo>
                  <a:lnTo>
                    <a:pt x="8888" y="218804"/>
                  </a:lnTo>
                  <a:lnTo>
                    <a:pt x="5802" y="222394"/>
                  </a:lnTo>
                  <a:lnTo>
                    <a:pt x="0" y="2286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SMARTPenAnnotation117"/>
            <p:cNvSpPr/>
            <p:nvPr/>
          </p:nvSpPr>
          <p:spPr>
            <a:xfrm>
              <a:off x="4800600" y="3328987"/>
              <a:ext cx="121444" cy="21432"/>
            </a:xfrm>
            <a:custGeom>
              <a:avLst/>
              <a:gdLst/>
              <a:ahLst/>
              <a:cxnLst/>
              <a:rect l="0" t="0" r="0" b="0"/>
              <a:pathLst>
                <a:path w="121444" h="21432">
                  <a:moveTo>
                    <a:pt x="0" y="21431"/>
                  </a:moveTo>
                  <a:lnTo>
                    <a:pt x="55108" y="21431"/>
                  </a:lnTo>
                  <a:lnTo>
                    <a:pt x="60551" y="20638"/>
                  </a:lnTo>
                  <a:lnTo>
                    <a:pt x="66561" y="19315"/>
                  </a:lnTo>
                  <a:lnTo>
                    <a:pt x="72949" y="17639"/>
                  </a:lnTo>
                  <a:lnTo>
                    <a:pt x="78795" y="15728"/>
                  </a:lnTo>
                  <a:lnTo>
                    <a:pt x="84280" y="13660"/>
                  </a:lnTo>
                  <a:lnTo>
                    <a:pt x="89524" y="11488"/>
                  </a:lnTo>
                  <a:lnTo>
                    <a:pt x="94608" y="10040"/>
                  </a:lnTo>
                  <a:lnTo>
                    <a:pt x="99584" y="9075"/>
                  </a:lnTo>
                  <a:lnTo>
                    <a:pt x="104490" y="8431"/>
                  </a:lnTo>
                  <a:lnTo>
                    <a:pt x="108553" y="7208"/>
                  </a:lnTo>
                  <a:lnTo>
                    <a:pt x="112056" y="5599"/>
                  </a:lnTo>
                  <a:lnTo>
                    <a:pt x="12144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SMARTPenAnnotation118"/>
            <p:cNvSpPr/>
            <p:nvPr/>
          </p:nvSpPr>
          <p:spPr>
            <a:xfrm>
              <a:off x="5014912" y="3229069"/>
              <a:ext cx="221457" cy="214180"/>
            </a:xfrm>
            <a:custGeom>
              <a:avLst/>
              <a:gdLst/>
              <a:ahLst/>
              <a:cxnLst/>
              <a:rect l="0" t="0" r="0" b="0"/>
              <a:pathLst>
                <a:path w="221457" h="214180">
                  <a:moveTo>
                    <a:pt x="0" y="14193"/>
                  </a:moveTo>
                  <a:lnTo>
                    <a:pt x="3792" y="14193"/>
                  </a:lnTo>
                  <a:lnTo>
                    <a:pt x="5703" y="13399"/>
                  </a:lnTo>
                  <a:lnTo>
                    <a:pt x="12357" y="8539"/>
                  </a:lnTo>
                  <a:lnTo>
                    <a:pt x="17699" y="3551"/>
                  </a:lnTo>
                  <a:lnTo>
                    <a:pt x="20531" y="2336"/>
                  </a:lnTo>
                  <a:lnTo>
                    <a:pt x="24006" y="1526"/>
                  </a:lnTo>
                  <a:lnTo>
                    <a:pt x="27910" y="986"/>
                  </a:lnTo>
                  <a:lnTo>
                    <a:pt x="32100" y="626"/>
                  </a:lnTo>
                  <a:lnTo>
                    <a:pt x="36482" y="386"/>
                  </a:lnTo>
                  <a:lnTo>
                    <a:pt x="45583" y="119"/>
                  </a:lnTo>
                  <a:lnTo>
                    <a:pt x="54919" y="0"/>
                  </a:lnTo>
                  <a:lnTo>
                    <a:pt x="59632" y="762"/>
                  </a:lnTo>
                  <a:lnTo>
                    <a:pt x="64361" y="2064"/>
                  </a:lnTo>
                  <a:lnTo>
                    <a:pt x="69101" y="3726"/>
                  </a:lnTo>
                  <a:lnTo>
                    <a:pt x="73055" y="4834"/>
                  </a:lnTo>
                  <a:lnTo>
                    <a:pt x="79565" y="6064"/>
                  </a:lnTo>
                  <a:lnTo>
                    <a:pt x="83206" y="7187"/>
                  </a:lnTo>
                  <a:lnTo>
                    <a:pt x="87221" y="8728"/>
                  </a:lnTo>
                  <a:lnTo>
                    <a:pt x="91484" y="10550"/>
                  </a:lnTo>
                  <a:lnTo>
                    <a:pt x="100455" y="14690"/>
                  </a:lnTo>
                  <a:lnTo>
                    <a:pt x="105070" y="16906"/>
                  </a:lnTo>
                  <a:lnTo>
                    <a:pt x="108941" y="19177"/>
                  </a:lnTo>
                  <a:lnTo>
                    <a:pt x="115358" y="23816"/>
                  </a:lnTo>
                  <a:lnTo>
                    <a:pt x="118180" y="26958"/>
                  </a:lnTo>
                  <a:lnTo>
                    <a:pt x="120855" y="30641"/>
                  </a:lnTo>
                  <a:lnTo>
                    <a:pt x="123433" y="34683"/>
                  </a:lnTo>
                  <a:lnTo>
                    <a:pt x="128413" y="41291"/>
                  </a:lnTo>
                  <a:lnTo>
                    <a:pt x="133272" y="47668"/>
                  </a:lnTo>
                  <a:lnTo>
                    <a:pt x="135680" y="51591"/>
                  </a:lnTo>
                  <a:lnTo>
                    <a:pt x="138078" y="55794"/>
                  </a:lnTo>
                  <a:lnTo>
                    <a:pt x="139677" y="60977"/>
                  </a:lnTo>
                  <a:lnTo>
                    <a:pt x="140743" y="66814"/>
                  </a:lnTo>
                  <a:lnTo>
                    <a:pt x="141453" y="73086"/>
                  </a:lnTo>
                  <a:lnTo>
                    <a:pt x="141134" y="78855"/>
                  </a:lnTo>
                  <a:lnTo>
                    <a:pt x="140127" y="84288"/>
                  </a:lnTo>
                  <a:lnTo>
                    <a:pt x="138662" y="89498"/>
                  </a:lnTo>
                  <a:lnTo>
                    <a:pt x="136891" y="94559"/>
                  </a:lnTo>
                  <a:lnTo>
                    <a:pt x="134917" y="99520"/>
                  </a:lnTo>
                  <a:lnTo>
                    <a:pt x="132807" y="104415"/>
                  </a:lnTo>
                  <a:lnTo>
                    <a:pt x="131401" y="109266"/>
                  </a:lnTo>
                  <a:lnTo>
                    <a:pt x="130463" y="114088"/>
                  </a:lnTo>
                  <a:lnTo>
                    <a:pt x="129838" y="118889"/>
                  </a:lnTo>
                  <a:lnTo>
                    <a:pt x="127834" y="124472"/>
                  </a:lnTo>
                  <a:lnTo>
                    <a:pt x="124910" y="130575"/>
                  </a:lnTo>
                  <a:lnTo>
                    <a:pt x="118221" y="142912"/>
                  </a:lnTo>
                  <a:lnTo>
                    <a:pt x="112604" y="153687"/>
                  </a:lnTo>
                  <a:lnTo>
                    <a:pt x="109200" y="158783"/>
                  </a:lnTo>
                  <a:lnTo>
                    <a:pt x="105344" y="163768"/>
                  </a:lnTo>
                  <a:lnTo>
                    <a:pt x="101185" y="168678"/>
                  </a:lnTo>
                  <a:lnTo>
                    <a:pt x="96825" y="172745"/>
                  </a:lnTo>
                  <a:lnTo>
                    <a:pt x="92332" y="176251"/>
                  </a:lnTo>
                  <a:lnTo>
                    <a:pt x="87749" y="179382"/>
                  </a:lnTo>
                  <a:lnTo>
                    <a:pt x="83899" y="183056"/>
                  </a:lnTo>
                  <a:lnTo>
                    <a:pt x="80539" y="187094"/>
                  </a:lnTo>
                  <a:lnTo>
                    <a:pt x="77505" y="191373"/>
                  </a:lnTo>
                  <a:lnTo>
                    <a:pt x="73895" y="195019"/>
                  </a:lnTo>
                  <a:lnTo>
                    <a:pt x="69901" y="198244"/>
                  </a:lnTo>
                  <a:lnTo>
                    <a:pt x="65651" y="201187"/>
                  </a:lnTo>
                  <a:lnTo>
                    <a:pt x="58811" y="206575"/>
                  </a:lnTo>
                  <a:lnTo>
                    <a:pt x="55876" y="209123"/>
                  </a:lnTo>
                  <a:lnTo>
                    <a:pt x="50498" y="211953"/>
                  </a:lnTo>
                  <a:lnTo>
                    <a:pt x="45462" y="213211"/>
                  </a:lnTo>
                  <a:lnTo>
                    <a:pt x="40579" y="213771"/>
                  </a:lnTo>
                  <a:lnTo>
                    <a:pt x="35762" y="214019"/>
                  </a:lnTo>
                  <a:lnTo>
                    <a:pt x="30976" y="214130"/>
                  </a:lnTo>
                  <a:lnTo>
                    <a:pt x="26202" y="214179"/>
                  </a:lnTo>
                  <a:lnTo>
                    <a:pt x="24612" y="213398"/>
                  </a:lnTo>
                  <a:lnTo>
                    <a:pt x="23552" y="212084"/>
                  </a:lnTo>
                  <a:lnTo>
                    <a:pt x="22845" y="210414"/>
                  </a:lnTo>
                  <a:lnTo>
                    <a:pt x="21850" y="204271"/>
                  </a:lnTo>
                  <a:lnTo>
                    <a:pt x="21617" y="199743"/>
                  </a:lnTo>
                  <a:lnTo>
                    <a:pt x="21514" y="194291"/>
                  </a:lnTo>
                  <a:lnTo>
                    <a:pt x="21468" y="186576"/>
                  </a:lnTo>
                  <a:lnTo>
                    <a:pt x="22250" y="182297"/>
                  </a:lnTo>
                  <a:lnTo>
                    <a:pt x="23564" y="177856"/>
                  </a:lnTo>
                  <a:lnTo>
                    <a:pt x="25235" y="173308"/>
                  </a:lnTo>
                  <a:lnTo>
                    <a:pt x="27142" y="168688"/>
                  </a:lnTo>
                  <a:lnTo>
                    <a:pt x="29207" y="164021"/>
                  </a:lnTo>
                  <a:lnTo>
                    <a:pt x="31378" y="159322"/>
                  </a:lnTo>
                  <a:lnTo>
                    <a:pt x="34413" y="155396"/>
                  </a:lnTo>
                  <a:lnTo>
                    <a:pt x="38022" y="151985"/>
                  </a:lnTo>
                  <a:lnTo>
                    <a:pt x="42018" y="148917"/>
                  </a:lnTo>
                  <a:lnTo>
                    <a:pt x="48572" y="143391"/>
                  </a:lnTo>
                  <a:lnTo>
                    <a:pt x="54925" y="138289"/>
                  </a:lnTo>
                  <a:lnTo>
                    <a:pt x="58842" y="135818"/>
                  </a:lnTo>
                  <a:lnTo>
                    <a:pt x="63040" y="133376"/>
                  </a:lnTo>
                  <a:lnTo>
                    <a:pt x="71939" y="128546"/>
                  </a:lnTo>
                  <a:lnTo>
                    <a:pt x="76534" y="126147"/>
                  </a:lnTo>
                  <a:lnTo>
                    <a:pt x="81185" y="124548"/>
                  </a:lnTo>
                  <a:lnTo>
                    <a:pt x="85874" y="123482"/>
                  </a:lnTo>
                  <a:lnTo>
                    <a:pt x="90587" y="122771"/>
                  </a:lnTo>
                  <a:lnTo>
                    <a:pt x="95316" y="122297"/>
                  </a:lnTo>
                  <a:lnTo>
                    <a:pt x="100057" y="121981"/>
                  </a:lnTo>
                  <a:lnTo>
                    <a:pt x="104804" y="121771"/>
                  </a:lnTo>
                  <a:lnTo>
                    <a:pt x="109557" y="122424"/>
                  </a:lnTo>
                  <a:lnTo>
                    <a:pt x="114313" y="123653"/>
                  </a:lnTo>
                  <a:lnTo>
                    <a:pt x="119071" y="125266"/>
                  </a:lnTo>
                  <a:lnTo>
                    <a:pt x="123831" y="127136"/>
                  </a:lnTo>
                  <a:lnTo>
                    <a:pt x="128591" y="129176"/>
                  </a:lnTo>
                  <a:lnTo>
                    <a:pt x="138114" y="133559"/>
                  </a:lnTo>
                  <a:lnTo>
                    <a:pt x="161925" y="145202"/>
                  </a:lnTo>
                  <a:lnTo>
                    <a:pt x="165894" y="148363"/>
                  </a:lnTo>
                  <a:lnTo>
                    <a:pt x="169333" y="152059"/>
                  </a:lnTo>
                  <a:lnTo>
                    <a:pt x="172420" y="156110"/>
                  </a:lnTo>
                  <a:lnTo>
                    <a:pt x="176066" y="159604"/>
                  </a:lnTo>
                  <a:lnTo>
                    <a:pt x="180083" y="162727"/>
                  </a:lnTo>
                  <a:lnTo>
                    <a:pt x="184349" y="165604"/>
                  </a:lnTo>
                  <a:lnTo>
                    <a:pt x="187987" y="169108"/>
                  </a:lnTo>
                  <a:lnTo>
                    <a:pt x="191206" y="173033"/>
                  </a:lnTo>
                  <a:lnTo>
                    <a:pt x="194146" y="177236"/>
                  </a:lnTo>
                  <a:lnTo>
                    <a:pt x="196899" y="180832"/>
                  </a:lnTo>
                  <a:lnTo>
                    <a:pt x="202075" y="186944"/>
                  </a:lnTo>
                  <a:lnTo>
                    <a:pt x="207022" y="192307"/>
                  </a:lnTo>
                  <a:lnTo>
                    <a:pt x="214269" y="199788"/>
                  </a:lnTo>
                  <a:lnTo>
                    <a:pt x="221456" y="20707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SMARTPenAnnotation119"/>
            <p:cNvSpPr/>
            <p:nvPr/>
          </p:nvSpPr>
          <p:spPr>
            <a:xfrm>
              <a:off x="5300662" y="3221857"/>
              <a:ext cx="213538" cy="214250"/>
            </a:xfrm>
            <a:custGeom>
              <a:avLst/>
              <a:gdLst/>
              <a:ahLst/>
              <a:cxnLst/>
              <a:rect l="0" t="0" r="0" b="0"/>
              <a:pathLst>
                <a:path w="213538" h="214250">
                  <a:moveTo>
                    <a:pt x="107156" y="7118"/>
                  </a:moveTo>
                  <a:lnTo>
                    <a:pt x="107156" y="61"/>
                  </a:lnTo>
                  <a:lnTo>
                    <a:pt x="103364" y="0"/>
                  </a:lnTo>
                  <a:lnTo>
                    <a:pt x="101453" y="785"/>
                  </a:lnTo>
                  <a:lnTo>
                    <a:pt x="97213" y="3774"/>
                  </a:lnTo>
                  <a:lnTo>
                    <a:pt x="94178" y="4888"/>
                  </a:lnTo>
                  <a:lnTo>
                    <a:pt x="90567" y="5632"/>
                  </a:lnTo>
                  <a:lnTo>
                    <a:pt x="86571" y="6127"/>
                  </a:lnTo>
                  <a:lnTo>
                    <a:pt x="81526" y="7251"/>
                  </a:lnTo>
                  <a:lnTo>
                    <a:pt x="75783" y="8794"/>
                  </a:lnTo>
                  <a:lnTo>
                    <a:pt x="69571" y="10616"/>
                  </a:lnTo>
                  <a:lnTo>
                    <a:pt x="64637" y="11831"/>
                  </a:lnTo>
                  <a:lnTo>
                    <a:pt x="60554" y="12641"/>
                  </a:lnTo>
                  <a:lnTo>
                    <a:pt x="57038" y="13181"/>
                  </a:lnTo>
                  <a:lnTo>
                    <a:pt x="53107" y="13541"/>
                  </a:lnTo>
                  <a:lnTo>
                    <a:pt x="48898" y="13781"/>
                  </a:lnTo>
                  <a:lnTo>
                    <a:pt x="39989" y="14048"/>
                  </a:lnTo>
                  <a:lnTo>
                    <a:pt x="30737" y="14166"/>
                  </a:lnTo>
                  <a:lnTo>
                    <a:pt x="26842" y="13404"/>
                  </a:lnTo>
                  <a:lnTo>
                    <a:pt x="17566" y="9333"/>
                  </a:lnTo>
                  <a:lnTo>
                    <a:pt x="12305" y="8102"/>
                  </a:lnTo>
                  <a:lnTo>
                    <a:pt x="7321" y="7555"/>
                  </a:lnTo>
                  <a:lnTo>
                    <a:pt x="127" y="7125"/>
                  </a:lnTo>
                  <a:lnTo>
                    <a:pt x="25" y="12822"/>
                  </a:lnTo>
                  <a:lnTo>
                    <a:pt x="0" y="123676"/>
                  </a:lnTo>
                  <a:lnTo>
                    <a:pt x="794" y="125304"/>
                  </a:lnTo>
                  <a:lnTo>
                    <a:pt x="2117" y="126390"/>
                  </a:lnTo>
                  <a:lnTo>
                    <a:pt x="6151" y="128133"/>
                  </a:lnTo>
                  <a:lnTo>
                    <a:pt x="10936" y="128371"/>
                  </a:lnTo>
                  <a:lnTo>
                    <a:pt x="14434" y="128434"/>
                  </a:lnTo>
                  <a:lnTo>
                    <a:pt x="16767" y="127683"/>
                  </a:lnTo>
                  <a:lnTo>
                    <a:pt x="18321" y="126388"/>
                  </a:lnTo>
                  <a:lnTo>
                    <a:pt x="19358" y="124731"/>
                  </a:lnTo>
                  <a:lnTo>
                    <a:pt x="24743" y="120774"/>
                  </a:lnTo>
                  <a:lnTo>
                    <a:pt x="28401" y="118607"/>
                  </a:lnTo>
                  <a:lnTo>
                    <a:pt x="32428" y="116369"/>
                  </a:lnTo>
                  <a:lnTo>
                    <a:pt x="41135" y="111765"/>
                  </a:lnTo>
                  <a:lnTo>
                    <a:pt x="54963" y="104711"/>
                  </a:lnTo>
                  <a:lnTo>
                    <a:pt x="60454" y="102342"/>
                  </a:lnTo>
                  <a:lnTo>
                    <a:pt x="66497" y="99970"/>
                  </a:lnTo>
                  <a:lnTo>
                    <a:pt x="72906" y="97594"/>
                  </a:lnTo>
                  <a:lnTo>
                    <a:pt x="78767" y="95216"/>
                  </a:lnTo>
                  <a:lnTo>
                    <a:pt x="84261" y="92838"/>
                  </a:lnTo>
                  <a:lnTo>
                    <a:pt x="89512" y="90458"/>
                  </a:lnTo>
                  <a:lnTo>
                    <a:pt x="95393" y="88871"/>
                  </a:lnTo>
                  <a:lnTo>
                    <a:pt x="101695" y="87814"/>
                  </a:lnTo>
                  <a:lnTo>
                    <a:pt x="108278" y="87109"/>
                  </a:lnTo>
                  <a:lnTo>
                    <a:pt x="115048" y="86639"/>
                  </a:lnTo>
                  <a:lnTo>
                    <a:pt x="121943" y="86325"/>
                  </a:lnTo>
                  <a:lnTo>
                    <a:pt x="140907" y="85884"/>
                  </a:lnTo>
                  <a:lnTo>
                    <a:pt x="146325" y="85823"/>
                  </a:lnTo>
                  <a:lnTo>
                    <a:pt x="151525" y="86575"/>
                  </a:lnTo>
                  <a:lnTo>
                    <a:pt x="156579" y="87871"/>
                  </a:lnTo>
                  <a:lnTo>
                    <a:pt x="179890" y="95653"/>
                  </a:lnTo>
                  <a:lnTo>
                    <a:pt x="185014" y="97891"/>
                  </a:lnTo>
                  <a:lnTo>
                    <a:pt x="189224" y="100177"/>
                  </a:lnTo>
                  <a:lnTo>
                    <a:pt x="192825" y="102495"/>
                  </a:lnTo>
                  <a:lnTo>
                    <a:pt x="196812" y="104834"/>
                  </a:lnTo>
                  <a:lnTo>
                    <a:pt x="201058" y="107187"/>
                  </a:lnTo>
                  <a:lnTo>
                    <a:pt x="205477" y="109549"/>
                  </a:lnTo>
                  <a:lnTo>
                    <a:pt x="208422" y="112711"/>
                  </a:lnTo>
                  <a:lnTo>
                    <a:pt x="210385" y="116407"/>
                  </a:lnTo>
                  <a:lnTo>
                    <a:pt x="211694" y="120459"/>
                  </a:lnTo>
                  <a:lnTo>
                    <a:pt x="213149" y="127077"/>
                  </a:lnTo>
                  <a:lnTo>
                    <a:pt x="213537" y="129953"/>
                  </a:lnTo>
                  <a:lnTo>
                    <a:pt x="213002" y="133458"/>
                  </a:lnTo>
                  <a:lnTo>
                    <a:pt x="211851" y="137382"/>
                  </a:lnTo>
                  <a:lnTo>
                    <a:pt x="210290" y="141586"/>
                  </a:lnTo>
                  <a:lnTo>
                    <a:pt x="208456" y="145975"/>
                  </a:lnTo>
                  <a:lnTo>
                    <a:pt x="206439" y="150489"/>
                  </a:lnTo>
                  <a:lnTo>
                    <a:pt x="204301" y="155086"/>
                  </a:lnTo>
                  <a:lnTo>
                    <a:pt x="202876" y="159738"/>
                  </a:lnTo>
                  <a:lnTo>
                    <a:pt x="201926" y="164427"/>
                  </a:lnTo>
                  <a:lnTo>
                    <a:pt x="201292" y="169141"/>
                  </a:lnTo>
                  <a:lnTo>
                    <a:pt x="199282" y="173870"/>
                  </a:lnTo>
                  <a:lnTo>
                    <a:pt x="196355" y="178611"/>
                  </a:lnTo>
                  <a:lnTo>
                    <a:pt x="192816" y="183359"/>
                  </a:lnTo>
                  <a:lnTo>
                    <a:pt x="189662" y="187318"/>
                  </a:lnTo>
                  <a:lnTo>
                    <a:pt x="184043" y="193834"/>
                  </a:lnTo>
                  <a:lnTo>
                    <a:pt x="178899" y="199376"/>
                  </a:lnTo>
                  <a:lnTo>
                    <a:pt x="171540" y="206958"/>
                  </a:lnTo>
                  <a:lnTo>
                    <a:pt x="169129" y="209401"/>
                  </a:lnTo>
                  <a:lnTo>
                    <a:pt x="166727" y="211029"/>
                  </a:lnTo>
                  <a:lnTo>
                    <a:pt x="161943" y="212839"/>
                  </a:lnTo>
                  <a:lnTo>
                    <a:pt x="157170" y="213643"/>
                  </a:lnTo>
                  <a:lnTo>
                    <a:pt x="152404" y="214001"/>
                  </a:lnTo>
                  <a:lnTo>
                    <a:pt x="144287" y="214249"/>
                  </a:lnTo>
                  <a:lnTo>
                    <a:pt x="141386" y="212153"/>
                  </a:lnTo>
                  <a:lnTo>
                    <a:pt x="135731" y="20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SMARTPenAnnotation120"/>
            <p:cNvSpPr/>
            <p:nvPr/>
          </p:nvSpPr>
          <p:spPr>
            <a:xfrm>
              <a:off x="5715000" y="3257550"/>
              <a:ext cx="164307" cy="21432"/>
            </a:xfrm>
            <a:custGeom>
              <a:avLst/>
              <a:gdLst/>
              <a:ahLst/>
              <a:cxnLst/>
              <a:rect l="0" t="0" r="0" b="0"/>
              <a:pathLst>
                <a:path w="164307" h="21432">
                  <a:moveTo>
                    <a:pt x="0" y="21431"/>
                  </a:moveTo>
                  <a:lnTo>
                    <a:pt x="7584" y="17638"/>
                  </a:lnTo>
                  <a:lnTo>
                    <a:pt x="11406" y="16521"/>
                  </a:lnTo>
                  <a:lnTo>
                    <a:pt x="15542" y="15777"/>
                  </a:lnTo>
                  <a:lnTo>
                    <a:pt x="19886" y="15280"/>
                  </a:lnTo>
                  <a:lnTo>
                    <a:pt x="24369" y="14949"/>
                  </a:lnTo>
                  <a:lnTo>
                    <a:pt x="28947" y="14728"/>
                  </a:lnTo>
                  <a:lnTo>
                    <a:pt x="33585" y="14581"/>
                  </a:lnTo>
                  <a:lnTo>
                    <a:pt x="38265" y="13689"/>
                  </a:lnTo>
                  <a:lnTo>
                    <a:pt x="42972" y="12301"/>
                  </a:lnTo>
                  <a:lnTo>
                    <a:pt x="47698" y="10582"/>
                  </a:lnTo>
                  <a:lnTo>
                    <a:pt x="53230" y="9436"/>
                  </a:lnTo>
                  <a:lnTo>
                    <a:pt x="59299" y="8671"/>
                  </a:lnTo>
                  <a:lnTo>
                    <a:pt x="65726" y="8162"/>
                  </a:lnTo>
                  <a:lnTo>
                    <a:pt x="71599" y="7823"/>
                  </a:lnTo>
                  <a:lnTo>
                    <a:pt x="82356" y="7445"/>
                  </a:lnTo>
                  <a:lnTo>
                    <a:pt x="88242" y="6551"/>
                  </a:lnTo>
                  <a:lnTo>
                    <a:pt x="94546" y="5161"/>
                  </a:lnTo>
                  <a:lnTo>
                    <a:pt x="101131" y="3440"/>
                  </a:lnTo>
                  <a:lnTo>
                    <a:pt x="107108" y="2294"/>
                  </a:lnTo>
                  <a:lnTo>
                    <a:pt x="112680" y="1529"/>
                  </a:lnTo>
                  <a:lnTo>
                    <a:pt x="117983" y="1019"/>
                  </a:lnTo>
                  <a:lnTo>
                    <a:pt x="123105" y="679"/>
                  </a:lnTo>
                  <a:lnTo>
                    <a:pt x="128107" y="453"/>
                  </a:lnTo>
                  <a:lnTo>
                    <a:pt x="140616" y="134"/>
                  </a:lnTo>
                  <a:lnTo>
                    <a:pt x="16430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SMARTPenAnnotation121"/>
            <p:cNvSpPr/>
            <p:nvPr/>
          </p:nvSpPr>
          <p:spPr>
            <a:xfrm>
              <a:off x="5765006" y="3322140"/>
              <a:ext cx="142876" cy="21136"/>
            </a:xfrm>
            <a:custGeom>
              <a:avLst/>
              <a:gdLst/>
              <a:ahLst/>
              <a:cxnLst/>
              <a:rect l="0" t="0" r="0" b="0"/>
              <a:pathLst>
                <a:path w="142876" h="21136">
                  <a:moveTo>
                    <a:pt x="0" y="21135"/>
                  </a:moveTo>
                  <a:lnTo>
                    <a:pt x="0" y="14285"/>
                  </a:lnTo>
                  <a:lnTo>
                    <a:pt x="3792" y="14078"/>
                  </a:lnTo>
                  <a:lnTo>
                    <a:pt x="6497" y="13255"/>
                  </a:lnTo>
                  <a:lnTo>
                    <a:pt x="9888" y="11913"/>
                  </a:lnTo>
                  <a:lnTo>
                    <a:pt x="13735" y="10224"/>
                  </a:lnTo>
                  <a:lnTo>
                    <a:pt x="17888" y="9099"/>
                  </a:lnTo>
                  <a:lnTo>
                    <a:pt x="22244" y="8348"/>
                  </a:lnTo>
                  <a:lnTo>
                    <a:pt x="26736" y="7848"/>
                  </a:lnTo>
                  <a:lnTo>
                    <a:pt x="32111" y="7514"/>
                  </a:lnTo>
                  <a:lnTo>
                    <a:pt x="44434" y="7144"/>
                  </a:lnTo>
                  <a:lnTo>
                    <a:pt x="60967" y="6935"/>
                  </a:lnTo>
                  <a:lnTo>
                    <a:pt x="66838" y="6112"/>
                  </a:lnTo>
                  <a:lnTo>
                    <a:pt x="73134" y="4769"/>
                  </a:lnTo>
                  <a:lnTo>
                    <a:pt x="79712" y="3081"/>
                  </a:lnTo>
                  <a:lnTo>
                    <a:pt x="86479" y="1955"/>
                  </a:lnTo>
                  <a:lnTo>
                    <a:pt x="93371" y="1204"/>
                  </a:lnTo>
                  <a:lnTo>
                    <a:pt x="100348" y="704"/>
                  </a:lnTo>
                  <a:lnTo>
                    <a:pt x="106585" y="370"/>
                  </a:lnTo>
                  <a:lnTo>
                    <a:pt x="117750" y="0"/>
                  </a:lnTo>
                  <a:lnTo>
                    <a:pt x="122950" y="695"/>
                  </a:lnTo>
                  <a:lnTo>
                    <a:pt x="128004" y="1952"/>
                  </a:lnTo>
                  <a:lnTo>
                    <a:pt x="142875" y="684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SMARTPenAnnotation122"/>
            <p:cNvSpPr/>
            <p:nvPr/>
          </p:nvSpPr>
          <p:spPr>
            <a:xfrm>
              <a:off x="6086475" y="3286125"/>
              <a:ext cx="128588" cy="7144"/>
            </a:xfrm>
            <a:custGeom>
              <a:avLst/>
              <a:gdLst/>
              <a:ahLst/>
              <a:cxnLst/>
              <a:rect l="0" t="0" r="0" b="0"/>
              <a:pathLst>
                <a:path w="128588" h="7144">
                  <a:moveTo>
                    <a:pt x="0" y="7143"/>
                  </a:moveTo>
                  <a:lnTo>
                    <a:pt x="0" y="3351"/>
                  </a:lnTo>
                  <a:lnTo>
                    <a:pt x="794" y="2234"/>
                  </a:lnTo>
                  <a:lnTo>
                    <a:pt x="2116" y="1489"/>
                  </a:lnTo>
                  <a:lnTo>
                    <a:pt x="6150" y="294"/>
                  </a:lnTo>
                  <a:lnTo>
                    <a:pt x="8819" y="130"/>
                  </a:lnTo>
                  <a:lnTo>
                    <a:pt x="12651" y="58"/>
                  </a:lnTo>
                  <a:lnTo>
                    <a:pt x="12858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SMARTPenAnnotation123"/>
            <p:cNvSpPr/>
            <p:nvPr/>
          </p:nvSpPr>
          <p:spPr>
            <a:xfrm>
              <a:off x="6307931" y="3200400"/>
              <a:ext cx="28576" cy="185738"/>
            </a:xfrm>
            <a:custGeom>
              <a:avLst/>
              <a:gdLst/>
              <a:ahLst/>
              <a:cxnLst/>
              <a:rect l="0" t="0" r="0" b="0"/>
              <a:pathLst>
                <a:path w="28576" h="185738">
                  <a:moveTo>
                    <a:pt x="0" y="0"/>
                  </a:moveTo>
                  <a:lnTo>
                    <a:pt x="3792" y="0"/>
                  </a:lnTo>
                  <a:lnTo>
                    <a:pt x="4910" y="793"/>
                  </a:lnTo>
                  <a:lnTo>
                    <a:pt x="5654" y="2116"/>
                  </a:lnTo>
                  <a:lnTo>
                    <a:pt x="6482" y="5703"/>
                  </a:lnTo>
                  <a:lnTo>
                    <a:pt x="6849" y="9943"/>
                  </a:lnTo>
                  <a:lnTo>
                    <a:pt x="6947" y="12978"/>
                  </a:lnTo>
                  <a:lnTo>
                    <a:pt x="7105" y="29257"/>
                  </a:lnTo>
                  <a:lnTo>
                    <a:pt x="7143" y="80004"/>
                  </a:lnTo>
                  <a:lnTo>
                    <a:pt x="7936" y="86673"/>
                  </a:lnTo>
                  <a:lnTo>
                    <a:pt x="9260" y="93501"/>
                  </a:lnTo>
                  <a:lnTo>
                    <a:pt x="10936" y="100434"/>
                  </a:lnTo>
                  <a:lnTo>
                    <a:pt x="12053" y="106643"/>
                  </a:lnTo>
                  <a:lnTo>
                    <a:pt x="12798" y="112370"/>
                  </a:lnTo>
                  <a:lnTo>
                    <a:pt x="13294" y="117776"/>
                  </a:lnTo>
                  <a:lnTo>
                    <a:pt x="13625" y="122967"/>
                  </a:lnTo>
                  <a:lnTo>
                    <a:pt x="13993" y="132969"/>
                  </a:lnTo>
                  <a:lnTo>
                    <a:pt x="14200" y="147524"/>
                  </a:lnTo>
                  <a:lnTo>
                    <a:pt x="15023" y="152324"/>
                  </a:lnTo>
                  <a:lnTo>
                    <a:pt x="16365" y="157112"/>
                  </a:lnTo>
                  <a:lnTo>
                    <a:pt x="18054" y="161891"/>
                  </a:lnTo>
                  <a:lnTo>
                    <a:pt x="19180" y="165871"/>
                  </a:lnTo>
                  <a:lnTo>
                    <a:pt x="19930" y="169318"/>
                  </a:lnTo>
                  <a:lnTo>
                    <a:pt x="20431" y="172410"/>
                  </a:lnTo>
                  <a:lnTo>
                    <a:pt x="21558" y="175265"/>
                  </a:lnTo>
                  <a:lnTo>
                    <a:pt x="23103" y="177962"/>
                  </a:lnTo>
                  <a:lnTo>
                    <a:pt x="28575" y="18573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SMARTPenAnnotation124"/>
            <p:cNvSpPr/>
            <p:nvPr/>
          </p:nvSpPr>
          <p:spPr>
            <a:xfrm>
              <a:off x="6436518" y="3150517"/>
              <a:ext cx="178564" cy="264196"/>
            </a:xfrm>
            <a:custGeom>
              <a:avLst/>
              <a:gdLst/>
              <a:ahLst/>
              <a:cxnLst/>
              <a:rect l="0" t="0" r="0" b="0"/>
              <a:pathLst>
                <a:path w="178564" h="264196">
                  <a:moveTo>
                    <a:pt x="0" y="57026"/>
                  </a:moveTo>
                  <a:lnTo>
                    <a:pt x="3793" y="53234"/>
                  </a:lnTo>
                  <a:lnTo>
                    <a:pt x="5703" y="52117"/>
                  </a:lnTo>
                  <a:lnTo>
                    <a:pt x="9943" y="50875"/>
                  </a:lnTo>
                  <a:lnTo>
                    <a:pt x="14473" y="48207"/>
                  </a:lnTo>
                  <a:lnTo>
                    <a:pt x="16793" y="46384"/>
                  </a:lnTo>
                  <a:lnTo>
                    <a:pt x="19133" y="45169"/>
                  </a:lnTo>
                  <a:lnTo>
                    <a:pt x="23850" y="43819"/>
                  </a:lnTo>
                  <a:lnTo>
                    <a:pt x="27012" y="43459"/>
                  </a:lnTo>
                  <a:lnTo>
                    <a:pt x="30708" y="43219"/>
                  </a:lnTo>
                  <a:lnTo>
                    <a:pt x="34760" y="43059"/>
                  </a:lnTo>
                  <a:lnTo>
                    <a:pt x="39048" y="42158"/>
                  </a:lnTo>
                  <a:lnTo>
                    <a:pt x="43495" y="40764"/>
                  </a:lnTo>
                  <a:lnTo>
                    <a:pt x="48047" y="39041"/>
                  </a:lnTo>
                  <a:lnTo>
                    <a:pt x="52669" y="37099"/>
                  </a:lnTo>
                  <a:lnTo>
                    <a:pt x="57338" y="35010"/>
                  </a:lnTo>
                  <a:lnTo>
                    <a:pt x="66758" y="30572"/>
                  </a:lnTo>
                  <a:lnTo>
                    <a:pt x="90499" y="18892"/>
                  </a:lnTo>
                  <a:lnTo>
                    <a:pt x="96051" y="16522"/>
                  </a:lnTo>
                  <a:lnTo>
                    <a:pt x="102134" y="14148"/>
                  </a:lnTo>
                  <a:lnTo>
                    <a:pt x="108571" y="11772"/>
                  </a:lnTo>
                  <a:lnTo>
                    <a:pt x="114449" y="9395"/>
                  </a:lnTo>
                  <a:lnTo>
                    <a:pt x="119956" y="7016"/>
                  </a:lnTo>
                  <a:lnTo>
                    <a:pt x="125214" y="4636"/>
                  </a:lnTo>
                  <a:lnTo>
                    <a:pt x="130307" y="3049"/>
                  </a:lnTo>
                  <a:lnTo>
                    <a:pt x="135290" y="1992"/>
                  </a:lnTo>
                  <a:lnTo>
                    <a:pt x="140199" y="1287"/>
                  </a:lnTo>
                  <a:lnTo>
                    <a:pt x="144267" y="817"/>
                  </a:lnTo>
                  <a:lnTo>
                    <a:pt x="147772" y="503"/>
                  </a:lnTo>
                  <a:lnTo>
                    <a:pt x="150903" y="294"/>
                  </a:lnTo>
                  <a:lnTo>
                    <a:pt x="154577" y="155"/>
                  </a:lnTo>
                  <a:lnTo>
                    <a:pt x="162893" y="0"/>
                  </a:lnTo>
                  <a:lnTo>
                    <a:pt x="165745" y="752"/>
                  </a:lnTo>
                  <a:lnTo>
                    <a:pt x="167647" y="2048"/>
                  </a:lnTo>
                  <a:lnTo>
                    <a:pt x="172440" y="7664"/>
                  </a:lnTo>
                  <a:lnTo>
                    <a:pt x="174491" y="9830"/>
                  </a:lnTo>
                  <a:lnTo>
                    <a:pt x="175859" y="12069"/>
                  </a:lnTo>
                  <a:lnTo>
                    <a:pt x="177379" y="16672"/>
                  </a:lnTo>
                  <a:lnTo>
                    <a:pt x="178054" y="23481"/>
                  </a:lnTo>
                  <a:lnTo>
                    <a:pt x="178234" y="27519"/>
                  </a:lnTo>
                  <a:lnTo>
                    <a:pt x="178434" y="36239"/>
                  </a:lnTo>
                  <a:lnTo>
                    <a:pt x="178563" y="58565"/>
                  </a:lnTo>
                  <a:lnTo>
                    <a:pt x="177779" y="65196"/>
                  </a:lnTo>
                  <a:lnTo>
                    <a:pt x="176464" y="71997"/>
                  </a:lnTo>
                  <a:lnTo>
                    <a:pt x="174793" y="78913"/>
                  </a:lnTo>
                  <a:lnTo>
                    <a:pt x="173678" y="86699"/>
                  </a:lnTo>
                  <a:lnTo>
                    <a:pt x="172935" y="95064"/>
                  </a:lnTo>
                  <a:lnTo>
                    <a:pt x="172440" y="103816"/>
                  </a:lnTo>
                  <a:lnTo>
                    <a:pt x="171891" y="119891"/>
                  </a:lnTo>
                  <a:lnTo>
                    <a:pt x="171744" y="127511"/>
                  </a:lnTo>
                  <a:lnTo>
                    <a:pt x="170852" y="134972"/>
                  </a:lnTo>
                  <a:lnTo>
                    <a:pt x="169464" y="142328"/>
                  </a:lnTo>
                  <a:lnTo>
                    <a:pt x="167745" y="149613"/>
                  </a:lnTo>
                  <a:lnTo>
                    <a:pt x="165805" y="156851"/>
                  </a:lnTo>
                  <a:lnTo>
                    <a:pt x="161533" y="171243"/>
                  </a:lnTo>
                  <a:lnTo>
                    <a:pt x="160077" y="178414"/>
                  </a:lnTo>
                  <a:lnTo>
                    <a:pt x="159105" y="185577"/>
                  </a:lnTo>
                  <a:lnTo>
                    <a:pt x="158458" y="192733"/>
                  </a:lnTo>
                  <a:lnTo>
                    <a:pt x="157233" y="199885"/>
                  </a:lnTo>
                  <a:lnTo>
                    <a:pt x="155622" y="207034"/>
                  </a:lnTo>
                  <a:lnTo>
                    <a:pt x="153754" y="214181"/>
                  </a:lnTo>
                  <a:lnTo>
                    <a:pt x="152509" y="220534"/>
                  </a:lnTo>
                  <a:lnTo>
                    <a:pt x="151679" y="226356"/>
                  </a:lnTo>
                  <a:lnTo>
                    <a:pt x="151126" y="231825"/>
                  </a:lnTo>
                  <a:lnTo>
                    <a:pt x="150511" y="240019"/>
                  </a:lnTo>
                  <a:lnTo>
                    <a:pt x="150238" y="246307"/>
                  </a:lnTo>
                  <a:lnTo>
                    <a:pt x="150116" y="251747"/>
                  </a:lnTo>
                  <a:lnTo>
                    <a:pt x="149290" y="254309"/>
                  </a:lnTo>
                  <a:lnTo>
                    <a:pt x="147945" y="256810"/>
                  </a:lnTo>
                  <a:lnTo>
                    <a:pt x="142875" y="26419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SMARTPenAnnotation125"/>
            <p:cNvSpPr/>
            <p:nvPr/>
          </p:nvSpPr>
          <p:spPr>
            <a:xfrm>
              <a:off x="4943475" y="3571875"/>
              <a:ext cx="64294" cy="214313"/>
            </a:xfrm>
            <a:custGeom>
              <a:avLst/>
              <a:gdLst/>
              <a:ahLst/>
              <a:cxnLst/>
              <a:rect l="0" t="0" r="0" b="0"/>
              <a:pathLst>
                <a:path w="64294" h="214313">
                  <a:moveTo>
                    <a:pt x="0" y="0"/>
                  </a:moveTo>
                  <a:lnTo>
                    <a:pt x="0" y="10641"/>
                  </a:lnTo>
                  <a:lnTo>
                    <a:pt x="794" y="13444"/>
                  </a:lnTo>
                  <a:lnTo>
                    <a:pt x="2116" y="16900"/>
                  </a:lnTo>
                  <a:lnTo>
                    <a:pt x="3792" y="20792"/>
                  </a:lnTo>
                  <a:lnTo>
                    <a:pt x="4909" y="24974"/>
                  </a:lnTo>
                  <a:lnTo>
                    <a:pt x="5654" y="29349"/>
                  </a:lnTo>
                  <a:lnTo>
                    <a:pt x="6150" y="33853"/>
                  </a:lnTo>
                  <a:lnTo>
                    <a:pt x="7275" y="38444"/>
                  </a:lnTo>
                  <a:lnTo>
                    <a:pt x="8819" y="43091"/>
                  </a:lnTo>
                  <a:lnTo>
                    <a:pt x="10641" y="47778"/>
                  </a:lnTo>
                  <a:lnTo>
                    <a:pt x="14783" y="59334"/>
                  </a:lnTo>
                  <a:lnTo>
                    <a:pt x="17000" y="65750"/>
                  </a:lnTo>
                  <a:lnTo>
                    <a:pt x="18476" y="73202"/>
                  </a:lnTo>
                  <a:lnTo>
                    <a:pt x="19461" y="81345"/>
                  </a:lnTo>
                  <a:lnTo>
                    <a:pt x="20118" y="89949"/>
                  </a:lnTo>
                  <a:lnTo>
                    <a:pt x="21349" y="98066"/>
                  </a:lnTo>
                  <a:lnTo>
                    <a:pt x="22964" y="105858"/>
                  </a:lnTo>
                  <a:lnTo>
                    <a:pt x="24834" y="113434"/>
                  </a:lnTo>
                  <a:lnTo>
                    <a:pt x="26875" y="120867"/>
                  </a:lnTo>
                  <a:lnTo>
                    <a:pt x="31259" y="135474"/>
                  </a:lnTo>
                  <a:lnTo>
                    <a:pt x="32745" y="141910"/>
                  </a:lnTo>
                  <a:lnTo>
                    <a:pt x="33736" y="147787"/>
                  </a:lnTo>
                  <a:lnTo>
                    <a:pt x="34397" y="153294"/>
                  </a:lnTo>
                  <a:lnTo>
                    <a:pt x="35631" y="158552"/>
                  </a:lnTo>
                  <a:lnTo>
                    <a:pt x="37248" y="163645"/>
                  </a:lnTo>
                  <a:lnTo>
                    <a:pt x="39119" y="168628"/>
                  </a:lnTo>
                  <a:lnTo>
                    <a:pt x="41161" y="173537"/>
                  </a:lnTo>
                  <a:lnTo>
                    <a:pt x="43315" y="178398"/>
                  </a:lnTo>
                  <a:lnTo>
                    <a:pt x="45545" y="183225"/>
                  </a:lnTo>
                  <a:lnTo>
                    <a:pt x="47826" y="187237"/>
                  </a:lnTo>
                  <a:lnTo>
                    <a:pt x="50140" y="190706"/>
                  </a:lnTo>
                  <a:lnTo>
                    <a:pt x="52476" y="193812"/>
                  </a:lnTo>
                  <a:lnTo>
                    <a:pt x="54034" y="196677"/>
                  </a:lnTo>
                  <a:lnTo>
                    <a:pt x="55765" y="201977"/>
                  </a:lnTo>
                  <a:lnTo>
                    <a:pt x="57020" y="204501"/>
                  </a:lnTo>
                  <a:lnTo>
                    <a:pt x="58651" y="206977"/>
                  </a:lnTo>
                  <a:lnTo>
                    <a:pt x="64293" y="21431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SMARTPenAnnotation126"/>
            <p:cNvSpPr/>
            <p:nvPr/>
          </p:nvSpPr>
          <p:spPr>
            <a:xfrm>
              <a:off x="4872037" y="3650456"/>
              <a:ext cx="157164" cy="42863"/>
            </a:xfrm>
            <a:custGeom>
              <a:avLst/>
              <a:gdLst/>
              <a:ahLst/>
              <a:cxnLst/>
              <a:rect l="0" t="0" r="0" b="0"/>
              <a:pathLst>
                <a:path w="157164" h="42863">
                  <a:moveTo>
                    <a:pt x="0" y="42862"/>
                  </a:moveTo>
                  <a:lnTo>
                    <a:pt x="6151" y="36711"/>
                  </a:lnTo>
                  <a:lnTo>
                    <a:pt x="8819" y="36160"/>
                  </a:lnTo>
                  <a:lnTo>
                    <a:pt x="12651" y="35915"/>
                  </a:lnTo>
                  <a:lnTo>
                    <a:pt x="17000" y="35806"/>
                  </a:lnTo>
                  <a:lnTo>
                    <a:pt x="44721" y="35726"/>
                  </a:lnTo>
                  <a:lnTo>
                    <a:pt x="50452" y="34930"/>
                  </a:lnTo>
                  <a:lnTo>
                    <a:pt x="55859" y="33605"/>
                  </a:lnTo>
                  <a:lnTo>
                    <a:pt x="79738" y="25776"/>
                  </a:lnTo>
                  <a:lnTo>
                    <a:pt x="86496" y="24328"/>
                  </a:lnTo>
                  <a:lnTo>
                    <a:pt x="93383" y="23362"/>
                  </a:lnTo>
                  <a:lnTo>
                    <a:pt x="100355" y="22719"/>
                  </a:lnTo>
                  <a:lnTo>
                    <a:pt x="106591" y="20702"/>
                  </a:lnTo>
                  <a:lnTo>
                    <a:pt x="112336" y="17770"/>
                  </a:lnTo>
                  <a:lnTo>
                    <a:pt x="117753" y="14228"/>
                  </a:lnTo>
                  <a:lnTo>
                    <a:pt x="124540" y="11072"/>
                  </a:lnTo>
                  <a:lnTo>
                    <a:pt x="132239" y="8176"/>
                  </a:lnTo>
                  <a:lnTo>
                    <a:pt x="15716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SMARTPenAnnotation127"/>
            <p:cNvSpPr/>
            <p:nvPr/>
          </p:nvSpPr>
          <p:spPr>
            <a:xfrm>
              <a:off x="5114925" y="3565032"/>
              <a:ext cx="164307" cy="170821"/>
            </a:xfrm>
            <a:custGeom>
              <a:avLst/>
              <a:gdLst/>
              <a:ahLst/>
              <a:cxnLst/>
              <a:rect l="0" t="0" r="0" b="0"/>
              <a:pathLst>
                <a:path w="164307" h="170821">
                  <a:moveTo>
                    <a:pt x="0" y="13986"/>
                  </a:moveTo>
                  <a:lnTo>
                    <a:pt x="3792" y="13986"/>
                  </a:lnTo>
                  <a:lnTo>
                    <a:pt x="5703" y="13193"/>
                  </a:lnTo>
                  <a:lnTo>
                    <a:pt x="9942" y="10194"/>
                  </a:lnTo>
                  <a:lnTo>
                    <a:pt x="12978" y="9077"/>
                  </a:lnTo>
                  <a:lnTo>
                    <a:pt x="16590" y="8332"/>
                  </a:lnTo>
                  <a:lnTo>
                    <a:pt x="20584" y="7835"/>
                  </a:lnTo>
                  <a:lnTo>
                    <a:pt x="24041" y="7504"/>
                  </a:lnTo>
                  <a:lnTo>
                    <a:pt x="27140" y="7284"/>
                  </a:lnTo>
                  <a:lnTo>
                    <a:pt x="29999" y="7137"/>
                  </a:lnTo>
                  <a:lnTo>
                    <a:pt x="32700" y="6245"/>
                  </a:lnTo>
                  <a:lnTo>
                    <a:pt x="37817" y="3137"/>
                  </a:lnTo>
                  <a:lnTo>
                    <a:pt x="41086" y="1991"/>
                  </a:lnTo>
                  <a:lnTo>
                    <a:pt x="44853" y="1227"/>
                  </a:lnTo>
                  <a:lnTo>
                    <a:pt x="48952" y="718"/>
                  </a:lnTo>
                  <a:lnTo>
                    <a:pt x="53272" y="378"/>
                  </a:lnTo>
                  <a:lnTo>
                    <a:pt x="57739" y="151"/>
                  </a:lnTo>
                  <a:lnTo>
                    <a:pt x="62305" y="0"/>
                  </a:lnTo>
                  <a:lnTo>
                    <a:pt x="66937" y="694"/>
                  </a:lnTo>
                  <a:lnTo>
                    <a:pt x="71612" y="1950"/>
                  </a:lnTo>
                  <a:lnTo>
                    <a:pt x="76316" y="3580"/>
                  </a:lnTo>
                  <a:lnTo>
                    <a:pt x="80246" y="4668"/>
                  </a:lnTo>
                  <a:lnTo>
                    <a:pt x="83660" y="5393"/>
                  </a:lnTo>
                  <a:lnTo>
                    <a:pt x="86729" y="5876"/>
                  </a:lnTo>
                  <a:lnTo>
                    <a:pt x="89569" y="6992"/>
                  </a:lnTo>
                  <a:lnTo>
                    <a:pt x="92257" y="8530"/>
                  </a:lnTo>
                  <a:lnTo>
                    <a:pt x="97359" y="12355"/>
                  </a:lnTo>
                  <a:lnTo>
                    <a:pt x="102272" y="16701"/>
                  </a:lnTo>
                  <a:lnTo>
                    <a:pt x="103900" y="18971"/>
                  </a:lnTo>
                  <a:lnTo>
                    <a:pt x="105709" y="23610"/>
                  </a:lnTo>
                  <a:lnTo>
                    <a:pt x="106191" y="26752"/>
                  </a:lnTo>
                  <a:lnTo>
                    <a:pt x="106513" y="30434"/>
                  </a:lnTo>
                  <a:lnTo>
                    <a:pt x="106727" y="34477"/>
                  </a:lnTo>
                  <a:lnTo>
                    <a:pt x="106965" y="43202"/>
                  </a:lnTo>
                  <a:lnTo>
                    <a:pt x="107029" y="47750"/>
                  </a:lnTo>
                  <a:lnTo>
                    <a:pt x="106278" y="52371"/>
                  </a:lnTo>
                  <a:lnTo>
                    <a:pt x="104983" y="57038"/>
                  </a:lnTo>
                  <a:lnTo>
                    <a:pt x="103326" y="61738"/>
                  </a:lnTo>
                  <a:lnTo>
                    <a:pt x="101427" y="66458"/>
                  </a:lnTo>
                  <a:lnTo>
                    <a:pt x="99368" y="71192"/>
                  </a:lnTo>
                  <a:lnTo>
                    <a:pt x="97201" y="75936"/>
                  </a:lnTo>
                  <a:lnTo>
                    <a:pt x="95757" y="80686"/>
                  </a:lnTo>
                  <a:lnTo>
                    <a:pt x="94794" y="85440"/>
                  </a:lnTo>
                  <a:lnTo>
                    <a:pt x="94152" y="90197"/>
                  </a:lnTo>
                  <a:lnTo>
                    <a:pt x="92931" y="94956"/>
                  </a:lnTo>
                  <a:lnTo>
                    <a:pt x="91322" y="99716"/>
                  </a:lnTo>
                  <a:lnTo>
                    <a:pt x="89456" y="104477"/>
                  </a:lnTo>
                  <a:lnTo>
                    <a:pt x="88212" y="109239"/>
                  </a:lnTo>
                  <a:lnTo>
                    <a:pt x="87383" y="114000"/>
                  </a:lnTo>
                  <a:lnTo>
                    <a:pt x="86830" y="118762"/>
                  </a:lnTo>
                  <a:lnTo>
                    <a:pt x="85668" y="122731"/>
                  </a:lnTo>
                  <a:lnTo>
                    <a:pt x="84099" y="126170"/>
                  </a:lnTo>
                  <a:lnTo>
                    <a:pt x="82260" y="129257"/>
                  </a:lnTo>
                  <a:lnTo>
                    <a:pt x="81827" y="132902"/>
                  </a:lnTo>
                  <a:lnTo>
                    <a:pt x="82333" y="136920"/>
                  </a:lnTo>
                  <a:lnTo>
                    <a:pt x="85054" y="147189"/>
                  </a:lnTo>
                  <a:lnTo>
                    <a:pt x="85427" y="150711"/>
                  </a:lnTo>
                  <a:lnTo>
                    <a:pt x="85526" y="152761"/>
                  </a:lnTo>
                  <a:lnTo>
                    <a:pt x="86386" y="154921"/>
                  </a:lnTo>
                  <a:lnTo>
                    <a:pt x="89458" y="159439"/>
                  </a:lnTo>
                  <a:lnTo>
                    <a:pt x="91389" y="160961"/>
                  </a:lnTo>
                  <a:lnTo>
                    <a:pt x="93469" y="161976"/>
                  </a:lnTo>
                  <a:lnTo>
                    <a:pt x="95651" y="162652"/>
                  </a:lnTo>
                  <a:lnTo>
                    <a:pt x="97104" y="163897"/>
                  </a:lnTo>
                  <a:lnTo>
                    <a:pt x="98073" y="165520"/>
                  </a:lnTo>
                  <a:lnTo>
                    <a:pt x="98720" y="167396"/>
                  </a:lnTo>
                  <a:lnTo>
                    <a:pt x="99944" y="168647"/>
                  </a:lnTo>
                  <a:lnTo>
                    <a:pt x="101554" y="169481"/>
                  </a:lnTo>
                  <a:lnTo>
                    <a:pt x="105460" y="170408"/>
                  </a:lnTo>
                  <a:lnTo>
                    <a:pt x="109842" y="170820"/>
                  </a:lnTo>
                  <a:lnTo>
                    <a:pt x="112915" y="170136"/>
                  </a:lnTo>
                  <a:lnTo>
                    <a:pt x="116552" y="168886"/>
                  </a:lnTo>
                  <a:lnTo>
                    <a:pt x="120563" y="167259"/>
                  </a:lnTo>
                  <a:lnTo>
                    <a:pt x="124826" y="166174"/>
                  </a:lnTo>
                  <a:lnTo>
                    <a:pt x="129254" y="165451"/>
                  </a:lnTo>
                  <a:lnTo>
                    <a:pt x="133794" y="164969"/>
                  </a:lnTo>
                  <a:lnTo>
                    <a:pt x="137615" y="163854"/>
                  </a:lnTo>
                  <a:lnTo>
                    <a:pt x="140956" y="162317"/>
                  </a:lnTo>
                  <a:lnTo>
                    <a:pt x="143976" y="160498"/>
                  </a:lnTo>
                  <a:lnTo>
                    <a:pt x="147578" y="158493"/>
                  </a:lnTo>
                  <a:lnTo>
                    <a:pt x="164306" y="1497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SMARTPenAnnotation128"/>
            <p:cNvSpPr/>
            <p:nvPr/>
          </p:nvSpPr>
          <p:spPr>
            <a:xfrm>
              <a:off x="5350759" y="3543300"/>
              <a:ext cx="185607" cy="207169"/>
            </a:xfrm>
            <a:custGeom>
              <a:avLst/>
              <a:gdLst/>
              <a:ahLst/>
              <a:cxnLst/>
              <a:rect l="0" t="0" r="0" b="0"/>
              <a:pathLst>
                <a:path w="185607" h="207169">
                  <a:moveTo>
                    <a:pt x="107066" y="0"/>
                  </a:moveTo>
                  <a:lnTo>
                    <a:pt x="96424" y="0"/>
                  </a:lnTo>
                  <a:lnTo>
                    <a:pt x="93621" y="793"/>
                  </a:lnTo>
                  <a:lnTo>
                    <a:pt x="90165" y="2116"/>
                  </a:lnTo>
                  <a:lnTo>
                    <a:pt x="86273" y="3792"/>
                  </a:lnTo>
                  <a:lnTo>
                    <a:pt x="82886" y="4909"/>
                  </a:lnTo>
                  <a:lnTo>
                    <a:pt x="79833" y="5654"/>
                  </a:lnTo>
                  <a:lnTo>
                    <a:pt x="74325" y="6481"/>
                  </a:lnTo>
                  <a:lnTo>
                    <a:pt x="69231" y="6849"/>
                  </a:lnTo>
                  <a:lnTo>
                    <a:pt x="66761" y="7741"/>
                  </a:lnTo>
                  <a:lnTo>
                    <a:pt x="61900" y="10848"/>
                  </a:lnTo>
                  <a:lnTo>
                    <a:pt x="58699" y="11995"/>
                  </a:lnTo>
                  <a:lnTo>
                    <a:pt x="54978" y="12759"/>
                  </a:lnTo>
                  <a:lnTo>
                    <a:pt x="45183" y="13985"/>
                  </a:lnTo>
                  <a:lnTo>
                    <a:pt x="41726" y="16269"/>
                  </a:lnTo>
                  <a:lnTo>
                    <a:pt x="37545" y="19930"/>
                  </a:lnTo>
                  <a:lnTo>
                    <a:pt x="33040" y="24204"/>
                  </a:lnTo>
                  <a:lnTo>
                    <a:pt x="11810" y="45253"/>
                  </a:lnTo>
                  <a:lnTo>
                    <a:pt x="10225" y="47631"/>
                  </a:lnTo>
                  <a:lnTo>
                    <a:pt x="8463" y="52390"/>
                  </a:lnTo>
                  <a:lnTo>
                    <a:pt x="7992" y="55564"/>
                  </a:lnTo>
                  <a:lnTo>
                    <a:pt x="7680" y="59268"/>
                  </a:lnTo>
                  <a:lnTo>
                    <a:pt x="7471" y="63324"/>
                  </a:lnTo>
                  <a:lnTo>
                    <a:pt x="6538" y="66822"/>
                  </a:lnTo>
                  <a:lnTo>
                    <a:pt x="3384" y="72826"/>
                  </a:lnTo>
                  <a:lnTo>
                    <a:pt x="1454" y="78140"/>
                  </a:lnTo>
                  <a:lnTo>
                    <a:pt x="596" y="83147"/>
                  </a:lnTo>
                  <a:lnTo>
                    <a:pt x="215" y="88019"/>
                  </a:lnTo>
                  <a:lnTo>
                    <a:pt x="45" y="92829"/>
                  </a:lnTo>
                  <a:lnTo>
                    <a:pt x="0" y="95224"/>
                  </a:lnTo>
                  <a:lnTo>
                    <a:pt x="763" y="96820"/>
                  </a:lnTo>
                  <a:lnTo>
                    <a:pt x="2066" y="97884"/>
                  </a:lnTo>
                  <a:lnTo>
                    <a:pt x="3728" y="98593"/>
                  </a:lnTo>
                  <a:lnTo>
                    <a:pt x="4837" y="99860"/>
                  </a:lnTo>
                  <a:lnTo>
                    <a:pt x="5575" y="101498"/>
                  </a:lnTo>
                  <a:lnTo>
                    <a:pt x="6068" y="103384"/>
                  </a:lnTo>
                  <a:lnTo>
                    <a:pt x="7190" y="104641"/>
                  </a:lnTo>
                  <a:lnTo>
                    <a:pt x="8732" y="105479"/>
                  </a:lnTo>
                  <a:lnTo>
                    <a:pt x="12562" y="106411"/>
                  </a:lnTo>
                  <a:lnTo>
                    <a:pt x="16910" y="106825"/>
                  </a:lnTo>
                  <a:lnTo>
                    <a:pt x="19181" y="106141"/>
                  </a:lnTo>
                  <a:lnTo>
                    <a:pt x="23820" y="103265"/>
                  </a:lnTo>
                  <a:lnTo>
                    <a:pt x="26963" y="102181"/>
                  </a:lnTo>
                  <a:lnTo>
                    <a:pt x="30645" y="101458"/>
                  </a:lnTo>
                  <a:lnTo>
                    <a:pt x="34687" y="100976"/>
                  </a:lnTo>
                  <a:lnTo>
                    <a:pt x="38969" y="100655"/>
                  </a:lnTo>
                  <a:lnTo>
                    <a:pt x="43412" y="100441"/>
                  </a:lnTo>
                  <a:lnTo>
                    <a:pt x="47961" y="100298"/>
                  </a:lnTo>
                  <a:lnTo>
                    <a:pt x="52581" y="99409"/>
                  </a:lnTo>
                  <a:lnTo>
                    <a:pt x="57249" y="98023"/>
                  </a:lnTo>
                  <a:lnTo>
                    <a:pt x="61948" y="96304"/>
                  </a:lnTo>
                  <a:lnTo>
                    <a:pt x="66669" y="95159"/>
                  </a:lnTo>
                  <a:lnTo>
                    <a:pt x="71403" y="94395"/>
                  </a:lnTo>
                  <a:lnTo>
                    <a:pt x="76147" y="93886"/>
                  </a:lnTo>
                  <a:lnTo>
                    <a:pt x="81690" y="93547"/>
                  </a:lnTo>
                  <a:lnTo>
                    <a:pt x="94200" y="93170"/>
                  </a:lnTo>
                  <a:lnTo>
                    <a:pt x="123030" y="92908"/>
                  </a:lnTo>
                  <a:lnTo>
                    <a:pt x="129615" y="92895"/>
                  </a:lnTo>
                  <a:lnTo>
                    <a:pt x="135592" y="93680"/>
                  </a:lnTo>
                  <a:lnTo>
                    <a:pt x="141165" y="94997"/>
                  </a:lnTo>
                  <a:lnTo>
                    <a:pt x="146467" y="96669"/>
                  </a:lnTo>
                  <a:lnTo>
                    <a:pt x="151589" y="98577"/>
                  </a:lnTo>
                  <a:lnTo>
                    <a:pt x="156592" y="100643"/>
                  </a:lnTo>
                  <a:lnTo>
                    <a:pt x="161515" y="102814"/>
                  </a:lnTo>
                  <a:lnTo>
                    <a:pt x="165590" y="105055"/>
                  </a:lnTo>
                  <a:lnTo>
                    <a:pt x="169100" y="107343"/>
                  </a:lnTo>
                  <a:lnTo>
                    <a:pt x="172235" y="109661"/>
                  </a:lnTo>
                  <a:lnTo>
                    <a:pt x="175118" y="112795"/>
                  </a:lnTo>
                  <a:lnTo>
                    <a:pt x="177834" y="116472"/>
                  </a:lnTo>
                  <a:lnTo>
                    <a:pt x="180438" y="120510"/>
                  </a:lnTo>
                  <a:lnTo>
                    <a:pt x="182174" y="123996"/>
                  </a:lnTo>
                  <a:lnTo>
                    <a:pt x="184104" y="129986"/>
                  </a:lnTo>
                  <a:lnTo>
                    <a:pt x="184618" y="133489"/>
                  </a:lnTo>
                  <a:lnTo>
                    <a:pt x="184961" y="137411"/>
                  </a:lnTo>
                  <a:lnTo>
                    <a:pt x="185342" y="145209"/>
                  </a:lnTo>
                  <a:lnTo>
                    <a:pt x="185511" y="151320"/>
                  </a:lnTo>
                  <a:lnTo>
                    <a:pt x="185606" y="163016"/>
                  </a:lnTo>
                  <a:lnTo>
                    <a:pt x="184826" y="166621"/>
                  </a:lnTo>
                  <a:lnTo>
                    <a:pt x="181842" y="172743"/>
                  </a:lnTo>
                  <a:lnTo>
                    <a:pt x="177871" y="180226"/>
                  </a:lnTo>
                  <a:lnTo>
                    <a:pt x="175700" y="184445"/>
                  </a:lnTo>
                  <a:lnTo>
                    <a:pt x="173460" y="188050"/>
                  </a:lnTo>
                  <a:lnTo>
                    <a:pt x="168854" y="194174"/>
                  </a:lnTo>
                  <a:lnTo>
                    <a:pt x="164160" y="199541"/>
                  </a:lnTo>
                  <a:lnTo>
                    <a:pt x="161797" y="202083"/>
                  </a:lnTo>
                  <a:lnTo>
                    <a:pt x="159429" y="203778"/>
                  </a:lnTo>
                  <a:lnTo>
                    <a:pt x="154680" y="205662"/>
                  </a:lnTo>
                  <a:lnTo>
                    <a:pt x="149928" y="20716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SMARTPenAnnotation129"/>
            <p:cNvSpPr/>
            <p:nvPr/>
          </p:nvSpPr>
          <p:spPr>
            <a:xfrm>
              <a:off x="6079625" y="3529012"/>
              <a:ext cx="42569" cy="157164"/>
            </a:xfrm>
            <a:custGeom>
              <a:avLst/>
              <a:gdLst/>
              <a:ahLst/>
              <a:cxnLst/>
              <a:rect l="0" t="0" r="0" b="0"/>
              <a:pathLst>
                <a:path w="42569" h="157164">
                  <a:moveTo>
                    <a:pt x="6850" y="0"/>
                  </a:moveTo>
                  <a:lnTo>
                    <a:pt x="3057" y="0"/>
                  </a:lnTo>
                  <a:lnTo>
                    <a:pt x="1940" y="794"/>
                  </a:lnTo>
                  <a:lnTo>
                    <a:pt x="1195" y="2117"/>
                  </a:lnTo>
                  <a:lnTo>
                    <a:pt x="0" y="6151"/>
                  </a:lnTo>
                  <a:lnTo>
                    <a:pt x="696" y="7276"/>
                  </a:lnTo>
                  <a:lnTo>
                    <a:pt x="1953" y="8819"/>
                  </a:lnTo>
                  <a:lnTo>
                    <a:pt x="3585" y="10642"/>
                  </a:lnTo>
                  <a:lnTo>
                    <a:pt x="4673" y="13445"/>
                  </a:lnTo>
                  <a:lnTo>
                    <a:pt x="5399" y="16901"/>
                  </a:lnTo>
                  <a:lnTo>
                    <a:pt x="5883" y="20792"/>
                  </a:lnTo>
                  <a:lnTo>
                    <a:pt x="6205" y="24974"/>
                  </a:lnTo>
                  <a:lnTo>
                    <a:pt x="6420" y="29349"/>
                  </a:lnTo>
                  <a:lnTo>
                    <a:pt x="6563" y="33854"/>
                  </a:lnTo>
                  <a:lnTo>
                    <a:pt x="7452" y="38444"/>
                  </a:lnTo>
                  <a:lnTo>
                    <a:pt x="8839" y="43092"/>
                  </a:lnTo>
                  <a:lnTo>
                    <a:pt x="12496" y="53283"/>
                  </a:lnTo>
                  <a:lnTo>
                    <a:pt x="16767" y="65750"/>
                  </a:lnTo>
                  <a:lnTo>
                    <a:pt x="19018" y="71615"/>
                  </a:lnTo>
                  <a:lnTo>
                    <a:pt x="21312" y="77112"/>
                  </a:lnTo>
                  <a:lnTo>
                    <a:pt x="23635" y="82364"/>
                  </a:lnTo>
                  <a:lnTo>
                    <a:pt x="25183" y="87453"/>
                  </a:lnTo>
                  <a:lnTo>
                    <a:pt x="26216" y="92434"/>
                  </a:lnTo>
                  <a:lnTo>
                    <a:pt x="26904" y="97341"/>
                  </a:lnTo>
                  <a:lnTo>
                    <a:pt x="27363" y="102200"/>
                  </a:lnTo>
                  <a:lnTo>
                    <a:pt x="27669" y="107028"/>
                  </a:lnTo>
                  <a:lnTo>
                    <a:pt x="27873" y="111833"/>
                  </a:lnTo>
                  <a:lnTo>
                    <a:pt x="28803" y="116624"/>
                  </a:lnTo>
                  <a:lnTo>
                    <a:pt x="30216" y="121406"/>
                  </a:lnTo>
                  <a:lnTo>
                    <a:pt x="31953" y="126181"/>
                  </a:lnTo>
                  <a:lnTo>
                    <a:pt x="33110" y="130952"/>
                  </a:lnTo>
                  <a:lnTo>
                    <a:pt x="33882" y="135720"/>
                  </a:lnTo>
                  <a:lnTo>
                    <a:pt x="34395" y="140486"/>
                  </a:lnTo>
                  <a:lnTo>
                    <a:pt x="34738" y="144457"/>
                  </a:lnTo>
                  <a:lnTo>
                    <a:pt x="34967" y="147899"/>
                  </a:lnTo>
                  <a:lnTo>
                    <a:pt x="35120" y="150987"/>
                  </a:lnTo>
                  <a:lnTo>
                    <a:pt x="36015" y="153045"/>
                  </a:lnTo>
                  <a:lnTo>
                    <a:pt x="37406" y="154418"/>
                  </a:lnTo>
                  <a:lnTo>
                    <a:pt x="42568" y="15716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SMARTPenAnnotation130"/>
            <p:cNvSpPr/>
            <p:nvPr/>
          </p:nvSpPr>
          <p:spPr>
            <a:xfrm>
              <a:off x="6000750" y="3621881"/>
              <a:ext cx="85726" cy="21432"/>
            </a:xfrm>
            <a:custGeom>
              <a:avLst/>
              <a:gdLst/>
              <a:ahLst/>
              <a:cxnLst/>
              <a:rect l="0" t="0" r="0" b="0"/>
              <a:pathLst>
                <a:path w="85726" h="21432">
                  <a:moveTo>
                    <a:pt x="0" y="21431"/>
                  </a:moveTo>
                  <a:lnTo>
                    <a:pt x="3792" y="21431"/>
                  </a:lnTo>
                  <a:lnTo>
                    <a:pt x="4909" y="20637"/>
                  </a:lnTo>
                  <a:lnTo>
                    <a:pt x="5654" y="19314"/>
                  </a:lnTo>
                  <a:lnTo>
                    <a:pt x="6150" y="17639"/>
                  </a:lnTo>
                  <a:lnTo>
                    <a:pt x="7275" y="16522"/>
                  </a:lnTo>
                  <a:lnTo>
                    <a:pt x="8819" y="15777"/>
                  </a:lnTo>
                  <a:lnTo>
                    <a:pt x="10641" y="15280"/>
                  </a:lnTo>
                  <a:lnTo>
                    <a:pt x="13444" y="14949"/>
                  </a:lnTo>
                  <a:lnTo>
                    <a:pt x="16900" y="14729"/>
                  </a:lnTo>
                  <a:lnTo>
                    <a:pt x="20792" y="14581"/>
                  </a:lnTo>
                  <a:lnTo>
                    <a:pt x="24974" y="13690"/>
                  </a:lnTo>
                  <a:lnTo>
                    <a:pt x="29349" y="12301"/>
                  </a:lnTo>
                  <a:lnTo>
                    <a:pt x="33853" y="10582"/>
                  </a:lnTo>
                  <a:lnTo>
                    <a:pt x="39237" y="9436"/>
                  </a:lnTo>
                  <a:lnTo>
                    <a:pt x="45208" y="8672"/>
                  </a:lnTo>
                  <a:lnTo>
                    <a:pt x="51570" y="8162"/>
                  </a:lnTo>
                  <a:lnTo>
                    <a:pt x="57398" y="7029"/>
                  </a:lnTo>
                  <a:lnTo>
                    <a:pt x="62872" y="5480"/>
                  </a:lnTo>
                  <a:lnTo>
                    <a:pt x="68108" y="3653"/>
                  </a:lnTo>
                  <a:lnTo>
                    <a:pt x="72393" y="2435"/>
                  </a:lnTo>
                  <a:lnTo>
                    <a:pt x="76043" y="1624"/>
                  </a:lnTo>
                  <a:lnTo>
                    <a:pt x="8572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SMARTPenAnnotation131"/>
            <p:cNvSpPr/>
            <p:nvPr/>
          </p:nvSpPr>
          <p:spPr>
            <a:xfrm>
              <a:off x="6257925" y="3536182"/>
              <a:ext cx="178594" cy="157039"/>
            </a:xfrm>
            <a:custGeom>
              <a:avLst/>
              <a:gdLst/>
              <a:ahLst/>
              <a:cxnLst/>
              <a:rect l="0" t="0" r="0" b="0"/>
              <a:pathLst>
                <a:path w="178594" h="157039">
                  <a:moveTo>
                    <a:pt x="0" y="21405"/>
                  </a:moveTo>
                  <a:lnTo>
                    <a:pt x="0" y="14349"/>
                  </a:lnTo>
                  <a:lnTo>
                    <a:pt x="3792" y="14287"/>
                  </a:lnTo>
                  <a:lnTo>
                    <a:pt x="5703" y="13485"/>
                  </a:lnTo>
                  <a:lnTo>
                    <a:pt x="9942" y="10477"/>
                  </a:lnTo>
                  <a:lnTo>
                    <a:pt x="12184" y="9357"/>
                  </a:lnTo>
                  <a:lnTo>
                    <a:pt x="16792" y="8113"/>
                  </a:lnTo>
                  <a:lnTo>
                    <a:pt x="19926" y="7781"/>
                  </a:lnTo>
                  <a:lnTo>
                    <a:pt x="23603" y="7560"/>
                  </a:lnTo>
                  <a:lnTo>
                    <a:pt x="27641" y="7412"/>
                  </a:lnTo>
                  <a:lnTo>
                    <a:pt x="31921" y="6520"/>
                  </a:lnTo>
                  <a:lnTo>
                    <a:pt x="36362" y="5132"/>
                  </a:lnTo>
                  <a:lnTo>
                    <a:pt x="40910" y="3413"/>
                  </a:lnTo>
                  <a:lnTo>
                    <a:pt x="45530" y="2266"/>
                  </a:lnTo>
                  <a:lnTo>
                    <a:pt x="50197" y="1502"/>
                  </a:lnTo>
                  <a:lnTo>
                    <a:pt x="54895" y="993"/>
                  </a:lnTo>
                  <a:lnTo>
                    <a:pt x="59616" y="653"/>
                  </a:lnTo>
                  <a:lnTo>
                    <a:pt x="64350" y="426"/>
                  </a:lnTo>
                  <a:lnTo>
                    <a:pt x="76481" y="108"/>
                  </a:lnTo>
                  <a:lnTo>
                    <a:pt x="91483" y="0"/>
                  </a:lnTo>
                  <a:lnTo>
                    <a:pt x="95120" y="785"/>
                  </a:lnTo>
                  <a:lnTo>
                    <a:pt x="98338" y="2102"/>
                  </a:lnTo>
                  <a:lnTo>
                    <a:pt x="101277" y="3774"/>
                  </a:lnTo>
                  <a:lnTo>
                    <a:pt x="108777" y="7748"/>
                  </a:lnTo>
                  <a:lnTo>
                    <a:pt x="112999" y="9919"/>
                  </a:lnTo>
                  <a:lnTo>
                    <a:pt x="115814" y="12160"/>
                  </a:lnTo>
                  <a:lnTo>
                    <a:pt x="117690" y="14448"/>
                  </a:lnTo>
                  <a:lnTo>
                    <a:pt x="118941" y="16767"/>
                  </a:lnTo>
                  <a:lnTo>
                    <a:pt x="120569" y="18313"/>
                  </a:lnTo>
                  <a:lnTo>
                    <a:pt x="122448" y="19344"/>
                  </a:lnTo>
                  <a:lnTo>
                    <a:pt x="124494" y="20031"/>
                  </a:lnTo>
                  <a:lnTo>
                    <a:pt x="125858" y="22076"/>
                  </a:lnTo>
                  <a:lnTo>
                    <a:pt x="126768" y="25028"/>
                  </a:lnTo>
                  <a:lnTo>
                    <a:pt x="127374" y="28582"/>
                  </a:lnTo>
                  <a:lnTo>
                    <a:pt x="127779" y="31746"/>
                  </a:lnTo>
                  <a:lnTo>
                    <a:pt x="128048" y="34649"/>
                  </a:lnTo>
                  <a:lnTo>
                    <a:pt x="128228" y="37378"/>
                  </a:lnTo>
                  <a:lnTo>
                    <a:pt x="128347" y="39991"/>
                  </a:lnTo>
                  <a:lnTo>
                    <a:pt x="128481" y="45011"/>
                  </a:lnTo>
                  <a:lnTo>
                    <a:pt x="127722" y="48255"/>
                  </a:lnTo>
                  <a:lnTo>
                    <a:pt x="126423" y="52005"/>
                  </a:lnTo>
                  <a:lnTo>
                    <a:pt x="124763" y="56092"/>
                  </a:lnTo>
                  <a:lnTo>
                    <a:pt x="122863" y="60405"/>
                  </a:lnTo>
                  <a:lnTo>
                    <a:pt x="118635" y="69430"/>
                  </a:lnTo>
                  <a:lnTo>
                    <a:pt x="111792" y="83436"/>
                  </a:lnTo>
                  <a:lnTo>
                    <a:pt x="109453" y="87365"/>
                  </a:lnTo>
                  <a:lnTo>
                    <a:pt x="107100" y="90779"/>
                  </a:lnTo>
                  <a:lnTo>
                    <a:pt x="104737" y="93848"/>
                  </a:lnTo>
                  <a:lnTo>
                    <a:pt x="103162" y="97481"/>
                  </a:lnTo>
                  <a:lnTo>
                    <a:pt x="102112" y="101492"/>
                  </a:lnTo>
                  <a:lnTo>
                    <a:pt x="101412" y="105753"/>
                  </a:lnTo>
                  <a:lnTo>
                    <a:pt x="100946" y="109386"/>
                  </a:lnTo>
                  <a:lnTo>
                    <a:pt x="100634" y="112603"/>
                  </a:lnTo>
                  <a:lnTo>
                    <a:pt x="100427" y="115542"/>
                  </a:lnTo>
                  <a:lnTo>
                    <a:pt x="100288" y="118294"/>
                  </a:lnTo>
                  <a:lnTo>
                    <a:pt x="100135" y="123469"/>
                  </a:lnTo>
                  <a:lnTo>
                    <a:pt x="100028" y="135662"/>
                  </a:lnTo>
                  <a:lnTo>
                    <a:pt x="100013" y="148579"/>
                  </a:lnTo>
                  <a:lnTo>
                    <a:pt x="102129" y="151481"/>
                  </a:lnTo>
                  <a:lnTo>
                    <a:pt x="103805" y="153366"/>
                  </a:lnTo>
                  <a:lnTo>
                    <a:pt x="105716" y="154622"/>
                  </a:lnTo>
                  <a:lnTo>
                    <a:pt x="109956" y="156019"/>
                  </a:lnTo>
                  <a:lnTo>
                    <a:pt x="114486" y="156640"/>
                  </a:lnTo>
                  <a:lnTo>
                    <a:pt x="119939" y="156916"/>
                  </a:lnTo>
                  <a:lnTo>
                    <a:pt x="127654" y="157038"/>
                  </a:lnTo>
                  <a:lnTo>
                    <a:pt x="131140" y="156277"/>
                  </a:lnTo>
                  <a:lnTo>
                    <a:pt x="134258" y="154976"/>
                  </a:lnTo>
                  <a:lnTo>
                    <a:pt x="137130" y="153315"/>
                  </a:lnTo>
                  <a:lnTo>
                    <a:pt x="144555" y="149352"/>
                  </a:lnTo>
                  <a:lnTo>
                    <a:pt x="148757" y="147185"/>
                  </a:lnTo>
                  <a:lnTo>
                    <a:pt x="153146" y="145740"/>
                  </a:lnTo>
                  <a:lnTo>
                    <a:pt x="157660" y="144776"/>
                  </a:lnTo>
                  <a:lnTo>
                    <a:pt x="162256" y="144133"/>
                  </a:lnTo>
                  <a:lnTo>
                    <a:pt x="166115" y="142912"/>
                  </a:lnTo>
                  <a:lnTo>
                    <a:pt x="169481" y="141303"/>
                  </a:lnTo>
                  <a:lnTo>
                    <a:pt x="178593" y="13570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SMARTPenAnnotation132"/>
            <p:cNvSpPr/>
            <p:nvPr/>
          </p:nvSpPr>
          <p:spPr>
            <a:xfrm>
              <a:off x="6515434" y="3464718"/>
              <a:ext cx="152835" cy="228601"/>
            </a:xfrm>
            <a:custGeom>
              <a:avLst/>
              <a:gdLst/>
              <a:ahLst/>
              <a:cxnLst/>
              <a:rect l="0" t="0" r="0" b="0"/>
              <a:pathLst>
                <a:path w="152835" h="228601">
                  <a:moveTo>
                    <a:pt x="85391" y="0"/>
                  </a:moveTo>
                  <a:lnTo>
                    <a:pt x="92509" y="0"/>
                  </a:lnTo>
                  <a:lnTo>
                    <a:pt x="82589" y="9943"/>
                  </a:lnTo>
                  <a:lnTo>
                    <a:pt x="79554" y="12185"/>
                  </a:lnTo>
                  <a:lnTo>
                    <a:pt x="75943" y="14474"/>
                  </a:lnTo>
                  <a:lnTo>
                    <a:pt x="71949" y="16793"/>
                  </a:lnTo>
                  <a:lnTo>
                    <a:pt x="63277" y="21487"/>
                  </a:lnTo>
                  <a:lnTo>
                    <a:pt x="58742" y="23850"/>
                  </a:lnTo>
                  <a:lnTo>
                    <a:pt x="54131" y="27012"/>
                  </a:lnTo>
                  <a:lnTo>
                    <a:pt x="49470" y="30708"/>
                  </a:lnTo>
                  <a:lnTo>
                    <a:pt x="44774" y="34760"/>
                  </a:lnTo>
                  <a:lnTo>
                    <a:pt x="40057" y="38255"/>
                  </a:lnTo>
                  <a:lnTo>
                    <a:pt x="35325" y="41378"/>
                  </a:lnTo>
                  <a:lnTo>
                    <a:pt x="30582" y="44254"/>
                  </a:lnTo>
                  <a:lnTo>
                    <a:pt x="26627" y="47759"/>
                  </a:lnTo>
                  <a:lnTo>
                    <a:pt x="23196" y="51683"/>
                  </a:lnTo>
                  <a:lnTo>
                    <a:pt x="20115" y="55887"/>
                  </a:lnTo>
                  <a:lnTo>
                    <a:pt x="17268" y="59483"/>
                  </a:lnTo>
                  <a:lnTo>
                    <a:pt x="14575" y="62674"/>
                  </a:lnTo>
                  <a:lnTo>
                    <a:pt x="11986" y="65595"/>
                  </a:lnTo>
                  <a:lnTo>
                    <a:pt x="10261" y="68337"/>
                  </a:lnTo>
                  <a:lnTo>
                    <a:pt x="8343" y="73499"/>
                  </a:lnTo>
                  <a:lnTo>
                    <a:pt x="5374" y="78439"/>
                  </a:lnTo>
                  <a:lnTo>
                    <a:pt x="3471" y="80868"/>
                  </a:lnTo>
                  <a:lnTo>
                    <a:pt x="1357" y="85683"/>
                  </a:lnTo>
                  <a:lnTo>
                    <a:pt x="0" y="91450"/>
                  </a:lnTo>
                  <a:lnTo>
                    <a:pt x="682" y="91923"/>
                  </a:lnTo>
                  <a:lnTo>
                    <a:pt x="3557" y="92448"/>
                  </a:lnTo>
                  <a:lnTo>
                    <a:pt x="4641" y="93383"/>
                  </a:lnTo>
                  <a:lnTo>
                    <a:pt x="5364" y="94799"/>
                  </a:lnTo>
                  <a:lnTo>
                    <a:pt x="5846" y="96537"/>
                  </a:lnTo>
                  <a:lnTo>
                    <a:pt x="7754" y="97695"/>
                  </a:lnTo>
                  <a:lnTo>
                    <a:pt x="10614" y="98468"/>
                  </a:lnTo>
                  <a:lnTo>
                    <a:pt x="14109" y="98983"/>
                  </a:lnTo>
                  <a:lnTo>
                    <a:pt x="17232" y="99326"/>
                  </a:lnTo>
                  <a:lnTo>
                    <a:pt x="20108" y="99555"/>
                  </a:lnTo>
                  <a:lnTo>
                    <a:pt x="22818" y="99707"/>
                  </a:lnTo>
                  <a:lnTo>
                    <a:pt x="30064" y="99877"/>
                  </a:lnTo>
                  <a:lnTo>
                    <a:pt x="57892" y="100005"/>
                  </a:lnTo>
                  <a:lnTo>
                    <a:pt x="62296" y="100801"/>
                  </a:lnTo>
                  <a:lnTo>
                    <a:pt x="67613" y="102126"/>
                  </a:lnTo>
                  <a:lnTo>
                    <a:pt x="73539" y="103802"/>
                  </a:lnTo>
                  <a:lnTo>
                    <a:pt x="79077" y="104921"/>
                  </a:lnTo>
                  <a:lnTo>
                    <a:pt x="84356" y="105666"/>
                  </a:lnTo>
                  <a:lnTo>
                    <a:pt x="89464" y="106163"/>
                  </a:lnTo>
                  <a:lnTo>
                    <a:pt x="94456" y="107288"/>
                  </a:lnTo>
                  <a:lnTo>
                    <a:pt x="99372" y="108832"/>
                  </a:lnTo>
                  <a:lnTo>
                    <a:pt x="104237" y="110654"/>
                  </a:lnTo>
                  <a:lnTo>
                    <a:pt x="109067" y="112664"/>
                  </a:lnTo>
                  <a:lnTo>
                    <a:pt x="113875" y="114797"/>
                  </a:lnTo>
                  <a:lnTo>
                    <a:pt x="118668" y="117012"/>
                  </a:lnTo>
                  <a:lnTo>
                    <a:pt x="122656" y="119284"/>
                  </a:lnTo>
                  <a:lnTo>
                    <a:pt x="126110" y="121591"/>
                  </a:lnTo>
                  <a:lnTo>
                    <a:pt x="129205" y="123923"/>
                  </a:lnTo>
                  <a:lnTo>
                    <a:pt x="132063" y="126272"/>
                  </a:lnTo>
                  <a:lnTo>
                    <a:pt x="134762" y="128631"/>
                  </a:lnTo>
                  <a:lnTo>
                    <a:pt x="137355" y="130998"/>
                  </a:lnTo>
                  <a:lnTo>
                    <a:pt x="142353" y="135745"/>
                  </a:lnTo>
                  <a:lnTo>
                    <a:pt x="152028" y="145259"/>
                  </a:lnTo>
                  <a:lnTo>
                    <a:pt x="152834" y="148433"/>
                  </a:lnTo>
                  <a:lnTo>
                    <a:pt x="152578" y="152137"/>
                  </a:lnTo>
                  <a:lnTo>
                    <a:pt x="151613" y="156193"/>
                  </a:lnTo>
                  <a:lnTo>
                    <a:pt x="148425" y="162817"/>
                  </a:lnTo>
                  <a:lnTo>
                    <a:pt x="144362" y="168407"/>
                  </a:lnTo>
                  <a:lnTo>
                    <a:pt x="139911" y="173537"/>
                  </a:lnTo>
                  <a:lnTo>
                    <a:pt x="135287" y="180580"/>
                  </a:lnTo>
                  <a:lnTo>
                    <a:pt x="132942" y="184680"/>
                  </a:lnTo>
                  <a:lnTo>
                    <a:pt x="129792" y="188208"/>
                  </a:lnTo>
                  <a:lnTo>
                    <a:pt x="126104" y="191353"/>
                  </a:lnTo>
                  <a:lnTo>
                    <a:pt x="122057" y="194244"/>
                  </a:lnTo>
                  <a:lnTo>
                    <a:pt x="117773" y="196965"/>
                  </a:lnTo>
                  <a:lnTo>
                    <a:pt x="113329" y="199573"/>
                  </a:lnTo>
                  <a:lnTo>
                    <a:pt x="108778" y="202105"/>
                  </a:lnTo>
                  <a:lnTo>
                    <a:pt x="104951" y="204587"/>
                  </a:lnTo>
                  <a:lnTo>
                    <a:pt x="101606" y="207035"/>
                  </a:lnTo>
                  <a:lnTo>
                    <a:pt x="98582" y="209461"/>
                  </a:lnTo>
                  <a:lnTo>
                    <a:pt x="94978" y="211078"/>
                  </a:lnTo>
                  <a:lnTo>
                    <a:pt x="90989" y="212156"/>
                  </a:lnTo>
                  <a:lnTo>
                    <a:pt x="86742" y="212875"/>
                  </a:lnTo>
                  <a:lnTo>
                    <a:pt x="82322" y="214148"/>
                  </a:lnTo>
                  <a:lnTo>
                    <a:pt x="77789" y="215791"/>
                  </a:lnTo>
                  <a:lnTo>
                    <a:pt x="73179" y="217679"/>
                  </a:lnTo>
                  <a:lnTo>
                    <a:pt x="68519" y="218938"/>
                  </a:lnTo>
                  <a:lnTo>
                    <a:pt x="63824" y="219778"/>
                  </a:lnTo>
                  <a:lnTo>
                    <a:pt x="59106" y="220338"/>
                  </a:lnTo>
                  <a:lnTo>
                    <a:pt x="54375" y="221504"/>
                  </a:lnTo>
                  <a:lnTo>
                    <a:pt x="49631" y="223076"/>
                  </a:lnTo>
                  <a:lnTo>
                    <a:pt x="44883" y="224917"/>
                  </a:lnTo>
                  <a:lnTo>
                    <a:pt x="40923" y="226145"/>
                  </a:lnTo>
                  <a:lnTo>
                    <a:pt x="37489" y="226964"/>
                  </a:lnTo>
                  <a:lnTo>
                    <a:pt x="28241" y="2286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SMARTPenAnnotation133"/>
            <p:cNvSpPr/>
            <p:nvPr/>
          </p:nvSpPr>
          <p:spPr>
            <a:xfrm>
              <a:off x="4750593" y="4029075"/>
              <a:ext cx="242889" cy="257176"/>
            </a:xfrm>
            <a:custGeom>
              <a:avLst/>
              <a:gdLst/>
              <a:ahLst/>
              <a:cxnLst/>
              <a:rect l="0" t="0" r="0" b="0"/>
              <a:pathLst>
                <a:path w="242889" h="257176">
                  <a:moveTo>
                    <a:pt x="0" y="0"/>
                  </a:moveTo>
                  <a:lnTo>
                    <a:pt x="0" y="3792"/>
                  </a:lnTo>
                  <a:lnTo>
                    <a:pt x="794" y="4909"/>
                  </a:lnTo>
                  <a:lnTo>
                    <a:pt x="2117" y="5654"/>
                  </a:lnTo>
                  <a:lnTo>
                    <a:pt x="3793" y="6150"/>
                  </a:lnTo>
                  <a:lnTo>
                    <a:pt x="4910" y="7275"/>
                  </a:lnTo>
                  <a:lnTo>
                    <a:pt x="5655" y="8819"/>
                  </a:lnTo>
                  <a:lnTo>
                    <a:pt x="6151" y="10641"/>
                  </a:lnTo>
                  <a:lnTo>
                    <a:pt x="8819" y="14783"/>
                  </a:lnTo>
                  <a:lnTo>
                    <a:pt x="10642" y="17000"/>
                  </a:lnTo>
                  <a:lnTo>
                    <a:pt x="16901" y="21578"/>
                  </a:lnTo>
                  <a:lnTo>
                    <a:pt x="20792" y="23910"/>
                  </a:lnTo>
                  <a:lnTo>
                    <a:pt x="27233" y="30735"/>
                  </a:lnTo>
                  <a:lnTo>
                    <a:pt x="30062" y="34777"/>
                  </a:lnTo>
                  <a:lnTo>
                    <a:pt x="33535" y="39060"/>
                  </a:lnTo>
                  <a:lnTo>
                    <a:pt x="37438" y="43502"/>
                  </a:lnTo>
                  <a:lnTo>
                    <a:pt x="41628" y="48052"/>
                  </a:lnTo>
                  <a:lnTo>
                    <a:pt x="46802" y="52671"/>
                  </a:lnTo>
                  <a:lnTo>
                    <a:pt x="52633" y="57339"/>
                  </a:lnTo>
                  <a:lnTo>
                    <a:pt x="58901" y="62039"/>
                  </a:lnTo>
                  <a:lnTo>
                    <a:pt x="63874" y="65965"/>
                  </a:lnTo>
                  <a:lnTo>
                    <a:pt x="67982" y="69377"/>
                  </a:lnTo>
                  <a:lnTo>
                    <a:pt x="71515" y="72445"/>
                  </a:lnTo>
                  <a:lnTo>
                    <a:pt x="76252" y="76871"/>
                  </a:lnTo>
                  <a:lnTo>
                    <a:pt x="98847" y="98969"/>
                  </a:lnTo>
                  <a:lnTo>
                    <a:pt x="139433" y="139439"/>
                  </a:lnTo>
                  <a:lnTo>
                    <a:pt x="145343" y="144553"/>
                  </a:lnTo>
                  <a:lnTo>
                    <a:pt x="151664" y="149550"/>
                  </a:lnTo>
                  <a:lnTo>
                    <a:pt x="158260" y="154468"/>
                  </a:lnTo>
                  <a:lnTo>
                    <a:pt x="163450" y="160128"/>
                  </a:lnTo>
                  <a:lnTo>
                    <a:pt x="167704" y="166284"/>
                  </a:lnTo>
                  <a:lnTo>
                    <a:pt x="171334" y="172768"/>
                  </a:lnTo>
                  <a:lnTo>
                    <a:pt x="175342" y="178679"/>
                  </a:lnTo>
                  <a:lnTo>
                    <a:pt x="179601" y="184206"/>
                  </a:lnTo>
                  <a:lnTo>
                    <a:pt x="184028" y="189479"/>
                  </a:lnTo>
                  <a:lnTo>
                    <a:pt x="187773" y="194582"/>
                  </a:lnTo>
                  <a:lnTo>
                    <a:pt x="191063" y="199571"/>
                  </a:lnTo>
                  <a:lnTo>
                    <a:pt x="194051" y="204485"/>
                  </a:lnTo>
                  <a:lnTo>
                    <a:pt x="201603" y="212061"/>
                  </a:lnTo>
                  <a:lnTo>
                    <a:pt x="205840" y="215193"/>
                  </a:lnTo>
                  <a:lnTo>
                    <a:pt x="212664" y="222906"/>
                  </a:lnTo>
                  <a:lnTo>
                    <a:pt x="218342" y="230832"/>
                  </a:lnTo>
                  <a:lnTo>
                    <a:pt x="223512" y="237000"/>
                  </a:lnTo>
                  <a:lnTo>
                    <a:pt x="230885" y="244935"/>
                  </a:lnTo>
                  <a:lnTo>
                    <a:pt x="242888" y="25717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SMARTPenAnnotation134"/>
            <p:cNvSpPr/>
            <p:nvPr/>
          </p:nvSpPr>
          <p:spPr>
            <a:xfrm>
              <a:off x="4836318" y="4000500"/>
              <a:ext cx="135733" cy="200026"/>
            </a:xfrm>
            <a:custGeom>
              <a:avLst/>
              <a:gdLst/>
              <a:ahLst/>
              <a:cxnLst/>
              <a:rect l="0" t="0" r="0" b="0"/>
              <a:pathLst>
                <a:path w="135733" h="200026">
                  <a:moveTo>
                    <a:pt x="135732" y="0"/>
                  </a:moveTo>
                  <a:lnTo>
                    <a:pt x="129581" y="0"/>
                  </a:lnTo>
                  <a:lnTo>
                    <a:pt x="129250" y="794"/>
                  </a:lnTo>
                  <a:lnTo>
                    <a:pt x="128882" y="3792"/>
                  </a:lnTo>
                  <a:lnTo>
                    <a:pt x="127990" y="5703"/>
                  </a:lnTo>
                  <a:lnTo>
                    <a:pt x="124883" y="9942"/>
                  </a:lnTo>
                  <a:lnTo>
                    <a:pt x="122943" y="12978"/>
                  </a:lnTo>
                  <a:lnTo>
                    <a:pt x="120856" y="16590"/>
                  </a:lnTo>
                  <a:lnTo>
                    <a:pt x="118671" y="20584"/>
                  </a:lnTo>
                  <a:lnTo>
                    <a:pt x="115626" y="24835"/>
                  </a:lnTo>
                  <a:lnTo>
                    <a:pt x="112009" y="29257"/>
                  </a:lnTo>
                  <a:lnTo>
                    <a:pt x="108011" y="33792"/>
                  </a:lnTo>
                  <a:lnTo>
                    <a:pt x="104551" y="39196"/>
                  </a:lnTo>
                  <a:lnTo>
                    <a:pt x="101451" y="45181"/>
                  </a:lnTo>
                  <a:lnTo>
                    <a:pt x="98590" y="51552"/>
                  </a:lnTo>
                  <a:lnTo>
                    <a:pt x="95096" y="58180"/>
                  </a:lnTo>
                  <a:lnTo>
                    <a:pt x="91178" y="64980"/>
                  </a:lnTo>
                  <a:lnTo>
                    <a:pt x="86980" y="71895"/>
                  </a:lnTo>
                  <a:lnTo>
                    <a:pt x="82592" y="78092"/>
                  </a:lnTo>
                  <a:lnTo>
                    <a:pt x="78080" y="83812"/>
                  </a:lnTo>
                  <a:lnTo>
                    <a:pt x="73485" y="89212"/>
                  </a:lnTo>
                  <a:lnTo>
                    <a:pt x="68834" y="94399"/>
                  </a:lnTo>
                  <a:lnTo>
                    <a:pt x="59432" y="104397"/>
                  </a:lnTo>
                  <a:lnTo>
                    <a:pt x="55497" y="110079"/>
                  </a:lnTo>
                  <a:lnTo>
                    <a:pt x="52079" y="116249"/>
                  </a:lnTo>
                  <a:lnTo>
                    <a:pt x="49007" y="122742"/>
                  </a:lnTo>
                  <a:lnTo>
                    <a:pt x="45372" y="128659"/>
                  </a:lnTo>
                  <a:lnTo>
                    <a:pt x="41360" y="134192"/>
                  </a:lnTo>
                  <a:lnTo>
                    <a:pt x="37099" y="139467"/>
                  </a:lnTo>
                  <a:lnTo>
                    <a:pt x="33464" y="144572"/>
                  </a:lnTo>
                  <a:lnTo>
                    <a:pt x="30247" y="149562"/>
                  </a:lnTo>
                  <a:lnTo>
                    <a:pt x="27309" y="154477"/>
                  </a:lnTo>
                  <a:lnTo>
                    <a:pt x="24556" y="158547"/>
                  </a:lnTo>
                  <a:lnTo>
                    <a:pt x="21927" y="162054"/>
                  </a:lnTo>
                  <a:lnTo>
                    <a:pt x="19380" y="165186"/>
                  </a:lnTo>
                  <a:lnTo>
                    <a:pt x="16889" y="168861"/>
                  </a:lnTo>
                  <a:lnTo>
                    <a:pt x="14435" y="172899"/>
                  </a:lnTo>
                  <a:lnTo>
                    <a:pt x="12004" y="177178"/>
                  </a:lnTo>
                  <a:lnTo>
                    <a:pt x="10384" y="180825"/>
                  </a:lnTo>
                  <a:lnTo>
                    <a:pt x="8584" y="186994"/>
                  </a:lnTo>
                  <a:lnTo>
                    <a:pt x="5668" y="192381"/>
                  </a:lnTo>
                  <a:lnTo>
                    <a:pt x="0" y="2000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SMARTPenAnnotation135"/>
            <p:cNvSpPr/>
            <p:nvPr/>
          </p:nvSpPr>
          <p:spPr>
            <a:xfrm>
              <a:off x="5107781" y="4029075"/>
              <a:ext cx="142876" cy="7144"/>
            </a:xfrm>
            <a:custGeom>
              <a:avLst/>
              <a:gdLst/>
              <a:ahLst/>
              <a:cxnLst/>
              <a:rect l="0" t="0" r="0" b="0"/>
              <a:pathLst>
                <a:path w="142876" h="7144">
                  <a:moveTo>
                    <a:pt x="0" y="7143"/>
                  </a:moveTo>
                  <a:lnTo>
                    <a:pt x="3792" y="7143"/>
                  </a:lnTo>
                  <a:lnTo>
                    <a:pt x="5703" y="6350"/>
                  </a:lnTo>
                  <a:lnTo>
                    <a:pt x="7771" y="5027"/>
                  </a:lnTo>
                  <a:lnTo>
                    <a:pt x="9943" y="3351"/>
                  </a:lnTo>
                  <a:lnTo>
                    <a:pt x="12185" y="2233"/>
                  </a:lnTo>
                  <a:lnTo>
                    <a:pt x="14473" y="1489"/>
                  </a:lnTo>
                  <a:lnTo>
                    <a:pt x="16793" y="992"/>
                  </a:lnTo>
                  <a:lnTo>
                    <a:pt x="19132" y="661"/>
                  </a:lnTo>
                  <a:lnTo>
                    <a:pt x="21486" y="441"/>
                  </a:lnTo>
                  <a:lnTo>
                    <a:pt x="23849" y="294"/>
                  </a:lnTo>
                  <a:lnTo>
                    <a:pt x="30708" y="130"/>
                  </a:lnTo>
                  <a:lnTo>
                    <a:pt x="138084" y="0"/>
                  </a:lnTo>
                  <a:lnTo>
                    <a:pt x="139681" y="794"/>
                  </a:lnTo>
                  <a:lnTo>
                    <a:pt x="140746" y="2116"/>
                  </a:lnTo>
                  <a:lnTo>
                    <a:pt x="142875" y="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SMARTPenAnnotation136"/>
            <p:cNvSpPr/>
            <p:nvPr/>
          </p:nvSpPr>
          <p:spPr>
            <a:xfrm>
              <a:off x="5129212" y="4114800"/>
              <a:ext cx="121445" cy="1"/>
            </a:xfrm>
            <a:custGeom>
              <a:avLst/>
              <a:gdLst/>
              <a:ahLst/>
              <a:cxnLst/>
              <a:rect l="0" t="0" r="0" b="0"/>
              <a:pathLst>
                <a:path w="121445" h="1">
                  <a:moveTo>
                    <a:pt x="0" y="0"/>
                  </a:moveTo>
                  <a:lnTo>
                    <a:pt x="12144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SMARTPenAnnotation137"/>
            <p:cNvSpPr/>
            <p:nvPr/>
          </p:nvSpPr>
          <p:spPr>
            <a:xfrm>
              <a:off x="5443868" y="3971925"/>
              <a:ext cx="185076" cy="299913"/>
            </a:xfrm>
            <a:custGeom>
              <a:avLst/>
              <a:gdLst/>
              <a:ahLst/>
              <a:cxnLst/>
              <a:rect l="0" t="0" r="0" b="0"/>
              <a:pathLst>
                <a:path w="185076" h="299913">
                  <a:moveTo>
                    <a:pt x="121113" y="14287"/>
                  </a:moveTo>
                  <a:lnTo>
                    <a:pt x="121113" y="10495"/>
                  </a:lnTo>
                  <a:lnTo>
                    <a:pt x="120319" y="9377"/>
                  </a:lnTo>
                  <a:lnTo>
                    <a:pt x="118996" y="8633"/>
                  </a:lnTo>
                  <a:lnTo>
                    <a:pt x="114962" y="7437"/>
                  </a:lnTo>
                  <a:lnTo>
                    <a:pt x="110471" y="7230"/>
                  </a:lnTo>
                  <a:lnTo>
                    <a:pt x="100995" y="7151"/>
                  </a:lnTo>
                  <a:lnTo>
                    <a:pt x="98148" y="5030"/>
                  </a:lnTo>
                  <a:lnTo>
                    <a:pt x="96278" y="3354"/>
                  </a:lnTo>
                  <a:lnTo>
                    <a:pt x="94238" y="2235"/>
                  </a:lnTo>
                  <a:lnTo>
                    <a:pt x="89853" y="993"/>
                  </a:lnTo>
                  <a:lnTo>
                    <a:pt x="85260" y="441"/>
                  </a:lnTo>
                  <a:lnTo>
                    <a:pt x="80572" y="196"/>
                  </a:lnTo>
                  <a:lnTo>
                    <a:pt x="75843" y="87"/>
                  </a:lnTo>
                  <a:lnTo>
                    <a:pt x="47294" y="0"/>
                  </a:lnTo>
                  <a:lnTo>
                    <a:pt x="44119" y="794"/>
                  </a:lnTo>
                  <a:lnTo>
                    <a:pt x="40415" y="2116"/>
                  </a:lnTo>
                  <a:lnTo>
                    <a:pt x="36358" y="3792"/>
                  </a:lnTo>
                  <a:lnTo>
                    <a:pt x="33653" y="5703"/>
                  </a:lnTo>
                  <a:lnTo>
                    <a:pt x="31850" y="7771"/>
                  </a:lnTo>
                  <a:lnTo>
                    <a:pt x="29053" y="12184"/>
                  </a:lnTo>
                  <a:lnTo>
                    <a:pt x="25164" y="16792"/>
                  </a:lnTo>
                  <a:lnTo>
                    <a:pt x="20790" y="21486"/>
                  </a:lnTo>
                  <a:lnTo>
                    <a:pt x="16200" y="27011"/>
                  </a:lnTo>
                  <a:lnTo>
                    <a:pt x="11514" y="34759"/>
                  </a:lnTo>
                  <a:lnTo>
                    <a:pt x="8902" y="41377"/>
                  </a:lnTo>
                  <a:lnTo>
                    <a:pt x="6948" y="47759"/>
                  </a:lnTo>
                  <a:lnTo>
                    <a:pt x="3433" y="55886"/>
                  </a:lnTo>
                  <a:lnTo>
                    <a:pt x="1342" y="62674"/>
                  </a:lnTo>
                  <a:lnTo>
                    <a:pt x="165" y="70957"/>
                  </a:lnTo>
                  <a:lnTo>
                    <a:pt x="0" y="73499"/>
                  </a:lnTo>
                  <a:lnTo>
                    <a:pt x="1933" y="80555"/>
                  </a:lnTo>
                  <a:lnTo>
                    <a:pt x="4644" y="88190"/>
                  </a:lnTo>
                  <a:lnTo>
                    <a:pt x="5849" y="94228"/>
                  </a:lnTo>
                  <a:lnTo>
                    <a:pt x="8501" y="99558"/>
                  </a:lnTo>
                  <a:lnTo>
                    <a:pt x="10320" y="102091"/>
                  </a:lnTo>
                  <a:lnTo>
                    <a:pt x="12340" y="107022"/>
                  </a:lnTo>
                  <a:lnTo>
                    <a:pt x="12879" y="109447"/>
                  </a:lnTo>
                  <a:lnTo>
                    <a:pt x="15594" y="114260"/>
                  </a:lnTo>
                  <a:lnTo>
                    <a:pt x="17430" y="116654"/>
                  </a:lnTo>
                  <a:lnTo>
                    <a:pt x="19447" y="118251"/>
                  </a:lnTo>
                  <a:lnTo>
                    <a:pt x="21585" y="119315"/>
                  </a:lnTo>
                  <a:lnTo>
                    <a:pt x="26078" y="120497"/>
                  </a:lnTo>
                  <a:lnTo>
                    <a:pt x="30721" y="121023"/>
                  </a:lnTo>
                  <a:lnTo>
                    <a:pt x="33864" y="121957"/>
                  </a:lnTo>
                  <a:lnTo>
                    <a:pt x="37547" y="123373"/>
                  </a:lnTo>
                  <a:lnTo>
                    <a:pt x="41590" y="125111"/>
                  </a:lnTo>
                  <a:lnTo>
                    <a:pt x="45079" y="126270"/>
                  </a:lnTo>
                  <a:lnTo>
                    <a:pt x="48199" y="127042"/>
                  </a:lnTo>
                  <a:lnTo>
                    <a:pt x="51072" y="127557"/>
                  </a:lnTo>
                  <a:lnTo>
                    <a:pt x="54575" y="128694"/>
                  </a:lnTo>
                  <a:lnTo>
                    <a:pt x="58498" y="130246"/>
                  </a:lnTo>
                  <a:lnTo>
                    <a:pt x="62701" y="132074"/>
                  </a:lnTo>
                  <a:lnTo>
                    <a:pt x="67090" y="133293"/>
                  </a:lnTo>
                  <a:lnTo>
                    <a:pt x="71604" y="134106"/>
                  </a:lnTo>
                  <a:lnTo>
                    <a:pt x="76201" y="134647"/>
                  </a:lnTo>
                  <a:lnTo>
                    <a:pt x="80853" y="135009"/>
                  </a:lnTo>
                  <a:lnTo>
                    <a:pt x="85541" y="135249"/>
                  </a:lnTo>
                  <a:lnTo>
                    <a:pt x="90255" y="135410"/>
                  </a:lnTo>
                  <a:lnTo>
                    <a:pt x="94191" y="136311"/>
                  </a:lnTo>
                  <a:lnTo>
                    <a:pt x="97609" y="137705"/>
                  </a:lnTo>
                  <a:lnTo>
                    <a:pt x="100681" y="139428"/>
                  </a:lnTo>
                  <a:lnTo>
                    <a:pt x="108328" y="143460"/>
                  </a:lnTo>
                  <a:lnTo>
                    <a:pt x="112589" y="145646"/>
                  </a:lnTo>
                  <a:lnTo>
                    <a:pt x="117018" y="147103"/>
                  </a:lnTo>
                  <a:lnTo>
                    <a:pt x="121558" y="148075"/>
                  </a:lnTo>
                  <a:lnTo>
                    <a:pt x="126172" y="148723"/>
                  </a:lnTo>
                  <a:lnTo>
                    <a:pt x="130042" y="149948"/>
                  </a:lnTo>
                  <a:lnTo>
                    <a:pt x="133415" y="151559"/>
                  </a:lnTo>
                  <a:lnTo>
                    <a:pt x="136458" y="153427"/>
                  </a:lnTo>
                  <a:lnTo>
                    <a:pt x="140074" y="155466"/>
                  </a:lnTo>
                  <a:lnTo>
                    <a:pt x="148326" y="159847"/>
                  </a:lnTo>
                  <a:lnTo>
                    <a:pt x="151955" y="162128"/>
                  </a:lnTo>
                  <a:lnTo>
                    <a:pt x="155168" y="164441"/>
                  </a:lnTo>
                  <a:lnTo>
                    <a:pt x="158104" y="166777"/>
                  </a:lnTo>
                  <a:lnTo>
                    <a:pt x="163483" y="173606"/>
                  </a:lnTo>
                  <a:lnTo>
                    <a:pt x="168518" y="181139"/>
                  </a:lnTo>
                  <a:lnTo>
                    <a:pt x="173403" y="187133"/>
                  </a:lnTo>
                  <a:lnTo>
                    <a:pt x="175023" y="190637"/>
                  </a:lnTo>
                  <a:lnTo>
                    <a:pt x="176823" y="198763"/>
                  </a:lnTo>
                  <a:lnTo>
                    <a:pt x="179739" y="205549"/>
                  </a:lnTo>
                  <a:lnTo>
                    <a:pt x="181628" y="208470"/>
                  </a:lnTo>
                  <a:lnTo>
                    <a:pt x="183728" y="215949"/>
                  </a:lnTo>
                  <a:lnTo>
                    <a:pt x="184660" y="224564"/>
                  </a:lnTo>
                  <a:lnTo>
                    <a:pt x="185075" y="233685"/>
                  </a:lnTo>
                  <a:lnTo>
                    <a:pt x="183143" y="243031"/>
                  </a:lnTo>
                  <a:lnTo>
                    <a:pt x="181516" y="247746"/>
                  </a:lnTo>
                  <a:lnTo>
                    <a:pt x="179638" y="252476"/>
                  </a:lnTo>
                  <a:lnTo>
                    <a:pt x="177592" y="257217"/>
                  </a:lnTo>
                  <a:lnTo>
                    <a:pt x="173202" y="265924"/>
                  </a:lnTo>
                  <a:lnTo>
                    <a:pt x="168605" y="272440"/>
                  </a:lnTo>
                  <a:lnTo>
                    <a:pt x="163916" y="277982"/>
                  </a:lnTo>
                  <a:lnTo>
                    <a:pt x="159186" y="283091"/>
                  </a:lnTo>
                  <a:lnTo>
                    <a:pt x="154439" y="288008"/>
                  </a:lnTo>
                  <a:lnTo>
                    <a:pt x="151267" y="290430"/>
                  </a:lnTo>
                  <a:lnTo>
                    <a:pt x="147566" y="292839"/>
                  </a:lnTo>
                  <a:lnTo>
                    <a:pt x="143511" y="295238"/>
                  </a:lnTo>
                  <a:lnTo>
                    <a:pt x="140013" y="296838"/>
                  </a:lnTo>
                  <a:lnTo>
                    <a:pt x="136889" y="297904"/>
                  </a:lnTo>
                  <a:lnTo>
                    <a:pt x="134011" y="298615"/>
                  </a:lnTo>
                  <a:lnTo>
                    <a:pt x="130506" y="299089"/>
                  </a:lnTo>
                  <a:lnTo>
                    <a:pt x="126581" y="299405"/>
                  </a:lnTo>
                  <a:lnTo>
                    <a:pt x="118780" y="299756"/>
                  </a:lnTo>
                  <a:lnTo>
                    <a:pt x="112668" y="299912"/>
                  </a:lnTo>
                  <a:lnTo>
                    <a:pt x="109133" y="299160"/>
                  </a:lnTo>
                  <a:lnTo>
                    <a:pt x="105189" y="297865"/>
                  </a:lnTo>
                  <a:lnTo>
                    <a:pt x="100972" y="296208"/>
                  </a:lnTo>
                  <a:lnTo>
                    <a:pt x="96573" y="294309"/>
                  </a:lnTo>
                  <a:lnTo>
                    <a:pt x="87452" y="290083"/>
                  </a:lnTo>
                  <a:lnTo>
                    <a:pt x="82798" y="288638"/>
                  </a:lnTo>
                  <a:lnTo>
                    <a:pt x="78107" y="287675"/>
                  </a:lnTo>
                  <a:lnTo>
                    <a:pt x="73392" y="287034"/>
                  </a:lnTo>
                  <a:lnTo>
                    <a:pt x="69455" y="285018"/>
                  </a:lnTo>
                  <a:lnTo>
                    <a:pt x="66037" y="282087"/>
                  </a:lnTo>
                  <a:lnTo>
                    <a:pt x="62964" y="278545"/>
                  </a:lnTo>
                  <a:lnTo>
                    <a:pt x="57434" y="272494"/>
                  </a:lnTo>
                  <a:lnTo>
                    <a:pt x="54848" y="269768"/>
                  </a:lnTo>
                  <a:lnTo>
                    <a:pt x="53123" y="266364"/>
                  </a:lnTo>
                  <a:lnTo>
                    <a:pt x="51208" y="258348"/>
                  </a:lnTo>
                  <a:lnTo>
                    <a:pt x="50356" y="251611"/>
                  </a:lnTo>
                  <a:lnTo>
                    <a:pt x="49978" y="245177"/>
                  </a:lnTo>
                  <a:lnTo>
                    <a:pt x="49810" y="237026"/>
                  </a:lnTo>
                  <a:lnTo>
                    <a:pt x="49715" y="223511"/>
                  </a:lnTo>
                  <a:lnTo>
                    <a:pt x="51810" y="214167"/>
                  </a:lnTo>
                  <a:lnTo>
                    <a:pt x="54593" y="205516"/>
                  </a:lnTo>
                  <a:lnTo>
                    <a:pt x="55829" y="199026"/>
                  </a:lnTo>
                  <a:lnTo>
                    <a:pt x="57747" y="194596"/>
                  </a:lnTo>
                  <a:lnTo>
                    <a:pt x="60613" y="189262"/>
                  </a:lnTo>
                  <a:lnTo>
                    <a:pt x="64110" y="183324"/>
                  </a:lnTo>
                  <a:lnTo>
                    <a:pt x="67236" y="177779"/>
                  </a:lnTo>
                  <a:lnTo>
                    <a:pt x="72826" y="167383"/>
                  </a:lnTo>
                  <a:lnTo>
                    <a:pt x="76221" y="162388"/>
                  </a:lnTo>
                  <a:lnTo>
                    <a:pt x="80073" y="157472"/>
                  </a:lnTo>
                  <a:lnTo>
                    <a:pt x="84228" y="152606"/>
                  </a:lnTo>
                  <a:lnTo>
                    <a:pt x="88585" y="147775"/>
                  </a:lnTo>
                  <a:lnTo>
                    <a:pt x="97661" y="138173"/>
                  </a:lnTo>
                  <a:lnTo>
                    <a:pt x="101509" y="133390"/>
                  </a:lnTo>
                  <a:lnTo>
                    <a:pt x="104869" y="128615"/>
                  </a:lnTo>
                  <a:lnTo>
                    <a:pt x="107902" y="123843"/>
                  </a:lnTo>
                  <a:lnTo>
                    <a:pt x="111512" y="119074"/>
                  </a:lnTo>
                  <a:lnTo>
                    <a:pt x="115506" y="114308"/>
                  </a:lnTo>
                  <a:lnTo>
                    <a:pt x="119756" y="109542"/>
                  </a:lnTo>
                  <a:lnTo>
                    <a:pt x="123384" y="104778"/>
                  </a:lnTo>
                  <a:lnTo>
                    <a:pt x="126595" y="100015"/>
                  </a:lnTo>
                  <a:lnTo>
                    <a:pt x="129530" y="95251"/>
                  </a:lnTo>
                  <a:lnTo>
                    <a:pt x="131487" y="90488"/>
                  </a:lnTo>
                  <a:lnTo>
                    <a:pt x="132791" y="85725"/>
                  </a:lnTo>
                  <a:lnTo>
                    <a:pt x="133661" y="80963"/>
                  </a:lnTo>
                  <a:lnTo>
                    <a:pt x="136744" y="73554"/>
                  </a:lnTo>
                  <a:lnTo>
                    <a:pt x="138678" y="70467"/>
                  </a:lnTo>
                  <a:lnTo>
                    <a:pt x="140826" y="62804"/>
                  </a:lnTo>
                  <a:lnTo>
                    <a:pt x="141780" y="54107"/>
                  </a:lnTo>
                  <a:lnTo>
                    <a:pt x="142204" y="44949"/>
                  </a:lnTo>
                  <a:lnTo>
                    <a:pt x="142444" y="34661"/>
                  </a:lnTo>
                  <a:lnTo>
                    <a:pt x="142515" y="26585"/>
                  </a:lnTo>
                  <a:lnTo>
                    <a:pt x="141730" y="24074"/>
                  </a:lnTo>
                  <a:lnTo>
                    <a:pt x="138743" y="19166"/>
                  </a:lnTo>
                  <a:lnTo>
                    <a:pt x="136835" y="17540"/>
                  </a:lnTo>
                  <a:lnTo>
                    <a:pt x="134769" y="16455"/>
                  </a:lnTo>
                  <a:lnTo>
                    <a:pt x="132598" y="15733"/>
                  </a:lnTo>
                  <a:lnTo>
                    <a:pt x="129564" y="15251"/>
                  </a:lnTo>
                  <a:lnTo>
                    <a:pt x="125953" y="14930"/>
                  </a:lnTo>
                  <a:lnTo>
                    <a:pt x="121958" y="14716"/>
                  </a:lnTo>
                  <a:lnTo>
                    <a:pt x="113286" y="14478"/>
                  </a:lnTo>
                  <a:lnTo>
                    <a:pt x="94784" y="14325"/>
                  </a:lnTo>
                  <a:lnTo>
                    <a:pt x="89273" y="15900"/>
                  </a:lnTo>
                  <a:lnTo>
                    <a:pt x="83217" y="18537"/>
                  </a:lnTo>
                  <a:lnTo>
                    <a:pt x="60182" y="30384"/>
                  </a:lnTo>
                  <a:lnTo>
                    <a:pt x="55092" y="33750"/>
                  </a:lnTo>
                  <a:lnTo>
                    <a:pt x="50111" y="37581"/>
                  </a:lnTo>
                  <a:lnTo>
                    <a:pt x="45203" y="41723"/>
                  </a:lnTo>
                  <a:lnTo>
                    <a:pt x="40344" y="46071"/>
                  </a:lnTo>
                  <a:lnTo>
                    <a:pt x="30711" y="55136"/>
                  </a:lnTo>
                  <a:lnTo>
                    <a:pt x="13957" y="7143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SMARTPenAnnotation138"/>
            <p:cNvSpPr/>
            <p:nvPr/>
          </p:nvSpPr>
          <p:spPr>
            <a:xfrm>
              <a:off x="4586385" y="3851500"/>
              <a:ext cx="1314345" cy="620488"/>
            </a:xfrm>
            <a:custGeom>
              <a:avLst/>
              <a:gdLst/>
              <a:ahLst/>
              <a:cxnLst/>
              <a:rect l="0" t="0" r="0" b="0"/>
              <a:pathLst>
                <a:path w="1314345" h="620488">
                  <a:moveTo>
                    <a:pt x="49908" y="120425"/>
                  </a:moveTo>
                  <a:lnTo>
                    <a:pt x="49908" y="154278"/>
                  </a:lnTo>
                  <a:lnTo>
                    <a:pt x="46116" y="171995"/>
                  </a:lnTo>
                  <a:lnTo>
                    <a:pt x="44254" y="185413"/>
                  </a:lnTo>
                  <a:lnTo>
                    <a:pt x="42633" y="200108"/>
                  </a:lnTo>
                  <a:lnTo>
                    <a:pt x="39266" y="217223"/>
                  </a:lnTo>
                  <a:lnTo>
                    <a:pt x="35125" y="235413"/>
                  </a:lnTo>
                  <a:lnTo>
                    <a:pt x="31431" y="254080"/>
                  </a:lnTo>
                  <a:lnTo>
                    <a:pt x="29790" y="272961"/>
                  </a:lnTo>
                  <a:lnTo>
                    <a:pt x="26944" y="291935"/>
                  </a:lnTo>
                  <a:lnTo>
                    <a:pt x="23033" y="310158"/>
                  </a:lnTo>
                  <a:lnTo>
                    <a:pt x="11719" y="352402"/>
                  </a:lnTo>
                  <a:lnTo>
                    <a:pt x="9122" y="366665"/>
                  </a:lnTo>
                  <a:lnTo>
                    <a:pt x="5545" y="385737"/>
                  </a:lnTo>
                  <a:lnTo>
                    <a:pt x="2410" y="399473"/>
                  </a:lnTo>
                  <a:lnTo>
                    <a:pt x="1017" y="413514"/>
                  </a:lnTo>
                  <a:lnTo>
                    <a:pt x="232" y="431016"/>
                  </a:lnTo>
                  <a:lnTo>
                    <a:pt x="0" y="450047"/>
                  </a:lnTo>
                  <a:lnTo>
                    <a:pt x="2062" y="461657"/>
                  </a:lnTo>
                  <a:lnTo>
                    <a:pt x="4831" y="472108"/>
                  </a:lnTo>
                  <a:lnTo>
                    <a:pt x="6390" y="486918"/>
                  </a:lnTo>
                  <a:lnTo>
                    <a:pt x="7645" y="501359"/>
                  </a:lnTo>
                  <a:lnTo>
                    <a:pt x="12662" y="520462"/>
                  </a:lnTo>
                  <a:lnTo>
                    <a:pt x="13171" y="525228"/>
                  </a:lnTo>
                  <a:lnTo>
                    <a:pt x="15853" y="532642"/>
                  </a:lnTo>
                  <a:lnTo>
                    <a:pt x="21826" y="541277"/>
                  </a:lnTo>
                  <a:lnTo>
                    <a:pt x="38214" y="558639"/>
                  </a:lnTo>
                  <a:lnTo>
                    <a:pt x="47678" y="567413"/>
                  </a:lnTo>
                  <a:lnTo>
                    <a:pt x="73943" y="583121"/>
                  </a:lnTo>
                  <a:lnTo>
                    <a:pt x="83345" y="590915"/>
                  </a:lnTo>
                  <a:lnTo>
                    <a:pt x="88868" y="593629"/>
                  </a:lnTo>
                  <a:lnTo>
                    <a:pt x="132285" y="606509"/>
                  </a:lnTo>
                  <a:lnTo>
                    <a:pt x="156073" y="611319"/>
                  </a:lnTo>
                  <a:lnTo>
                    <a:pt x="192653" y="613077"/>
                  </a:lnTo>
                  <a:lnTo>
                    <a:pt x="754759" y="613343"/>
                  </a:lnTo>
                  <a:lnTo>
                    <a:pt x="790477" y="617136"/>
                  </a:lnTo>
                  <a:lnTo>
                    <a:pt x="822403" y="619494"/>
                  </a:lnTo>
                  <a:lnTo>
                    <a:pt x="855764" y="620193"/>
                  </a:lnTo>
                  <a:lnTo>
                    <a:pt x="1038117" y="620487"/>
                  </a:lnTo>
                  <a:lnTo>
                    <a:pt x="1080097" y="614833"/>
                  </a:lnTo>
                  <a:lnTo>
                    <a:pt x="1105508" y="611668"/>
                  </a:lnTo>
                  <a:lnTo>
                    <a:pt x="1142681" y="601216"/>
                  </a:lnTo>
                  <a:lnTo>
                    <a:pt x="1178592" y="589502"/>
                  </a:lnTo>
                  <a:lnTo>
                    <a:pt x="1190779" y="582639"/>
                  </a:lnTo>
                  <a:lnTo>
                    <a:pt x="1211538" y="565298"/>
                  </a:lnTo>
                  <a:lnTo>
                    <a:pt x="1230925" y="546585"/>
                  </a:lnTo>
                  <a:lnTo>
                    <a:pt x="1245271" y="531563"/>
                  </a:lnTo>
                  <a:lnTo>
                    <a:pt x="1258782" y="512383"/>
                  </a:lnTo>
                  <a:lnTo>
                    <a:pt x="1265313" y="498622"/>
                  </a:lnTo>
                  <a:lnTo>
                    <a:pt x="1270861" y="484569"/>
                  </a:lnTo>
                  <a:lnTo>
                    <a:pt x="1276766" y="469592"/>
                  </a:lnTo>
                  <a:lnTo>
                    <a:pt x="1284682" y="452352"/>
                  </a:lnTo>
                  <a:lnTo>
                    <a:pt x="1289259" y="436223"/>
                  </a:lnTo>
                  <a:lnTo>
                    <a:pt x="1292881" y="420323"/>
                  </a:lnTo>
                  <a:lnTo>
                    <a:pt x="1299782" y="402673"/>
                  </a:lnTo>
                  <a:lnTo>
                    <a:pt x="1303908" y="384245"/>
                  </a:lnTo>
                  <a:lnTo>
                    <a:pt x="1305742" y="365472"/>
                  </a:lnTo>
                  <a:lnTo>
                    <a:pt x="1306556" y="346545"/>
                  </a:lnTo>
                  <a:lnTo>
                    <a:pt x="1309035" y="327550"/>
                  </a:lnTo>
                  <a:lnTo>
                    <a:pt x="1311989" y="309318"/>
                  </a:lnTo>
                  <a:lnTo>
                    <a:pt x="1313302" y="293277"/>
                  </a:lnTo>
                  <a:lnTo>
                    <a:pt x="1313885" y="276094"/>
                  </a:lnTo>
                  <a:lnTo>
                    <a:pt x="1314290" y="234675"/>
                  </a:lnTo>
                  <a:lnTo>
                    <a:pt x="1314344" y="196745"/>
                  </a:lnTo>
                  <a:lnTo>
                    <a:pt x="1312232" y="183714"/>
                  </a:lnTo>
                  <a:lnTo>
                    <a:pt x="1309441" y="169984"/>
                  </a:lnTo>
                  <a:lnTo>
                    <a:pt x="1308200" y="155945"/>
                  </a:lnTo>
                  <a:lnTo>
                    <a:pt x="1307502" y="138445"/>
                  </a:lnTo>
                  <a:lnTo>
                    <a:pt x="1305222" y="128169"/>
                  </a:lnTo>
                  <a:lnTo>
                    <a:pt x="1302357" y="118310"/>
                  </a:lnTo>
                  <a:lnTo>
                    <a:pt x="1301083" y="108637"/>
                  </a:lnTo>
                  <a:lnTo>
                    <a:pt x="1299156" y="103835"/>
                  </a:lnTo>
                  <a:lnTo>
                    <a:pt x="1286774" y="84721"/>
                  </a:lnTo>
                  <a:lnTo>
                    <a:pt x="1276449" y="65659"/>
                  </a:lnTo>
                  <a:lnTo>
                    <a:pt x="1269167" y="55161"/>
                  </a:lnTo>
                  <a:lnTo>
                    <a:pt x="1251034" y="35794"/>
                  </a:lnTo>
                  <a:lnTo>
                    <a:pt x="1238021" y="23480"/>
                  </a:lnTo>
                  <a:lnTo>
                    <a:pt x="1229892" y="18336"/>
                  </a:lnTo>
                  <a:lnTo>
                    <a:pt x="1220987" y="15521"/>
                  </a:lnTo>
                  <a:lnTo>
                    <a:pt x="1192865" y="11349"/>
                  </a:lnTo>
                  <a:lnTo>
                    <a:pt x="1183364" y="8447"/>
                  </a:lnTo>
                  <a:lnTo>
                    <a:pt x="1149104" y="5535"/>
                  </a:lnTo>
                  <a:lnTo>
                    <a:pt x="1114203" y="0"/>
                  </a:lnTo>
                  <a:lnTo>
                    <a:pt x="1102101" y="1551"/>
                  </a:lnTo>
                  <a:lnTo>
                    <a:pt x="1089843" y="4092"/>
                  </a:lnTo>
                  <a:lnTo>
                    <a:pt x="1050729" y="5857"/>
                  </a:lnTo>
                  <a:lnTo>
                    <a:pt x="1012290" y="11744"/>
                  </a:lnTo>
                  <a:lnTo>
                    <a:pt x="971333" y="13067"/>
                  </a:lnTo>
                  <a:lnTo>
                    <a:pt x="945311" y="14002"/>
                  </a:lnTo>
                  <a:lnTo>
                    <a:pt x="910550" y="18911"/>
                  </a:lnTo>
                  <a:lnTo>
                    <a:pt x="881705" y="22084"/>
                  </a:lnTo>
                  <a:lnTo>
                    <a:pt x="846833" y="30267"/>
                  </a:lnTo>
                  <a:lnTo>
                    <a:pt x="799897" y="36233"/>
                  </a:lnTo>
                  <a:lnTo>
                    <a:pt x="761881" y="44528"/>
                  </a:lnTo>
                  <a:lnTo>
                    <a:pt x="723798" y="48106"/>
                  </a:lnTo>
                  <a:lnTo>
                    <a:pt x="685701" y="50930"/>
                  </a:lnTo>
                  <a:lnTo>
                    <a:pt x="647602" y="55104"/>
                  </a:lnTo>
                  <a:lnTo>
                    <a:pt x="605386" y="60837"/>
                  </a:lnTo>
                  <a:lnTo>
                    <a:pt x="570354" y="62793"/>
                  </a:lnTo>
                  <a:lnTo>
                    <a:pt x="533095" y="63180"/>
                  </a:lnTo>
                  <a:lnTo>
                    <a:pt x="485650" y="68916"/>
                  </a:lnTo>
                  <a:lnTo>
                    <a:pt x="451364" y="70122"/>
                  </a:lnTo>
                  <a:lnTo>
                    <a:pt x="415958" y="76063"/>
                  </a:lnTo>
                  <a:lnTo>
                    <a:pt x="378390" y="84880"/>
                  </a:lnTo>
                  <a:lnTo>
                    <a:pt x="311838" y="101385"/>
                  </a:lnTo>
                  <a:lnTo>
                    <a:pt x="269874" y="107628"/>
                  </a:lnTo>
                  <a:lnTo>
                    <a:pt x="232970" y="115957"/>
                  </a:lnTo>
                  <a:lnTo>
                    <a:pt x="193372" y="119836"/>
                  </a:lnTo>
                  <a:lnTo>
                    <a:pt x="157142" y="120347"/>
                  </a:lnTo>
                  <a:lnTo>
                    <a:pt x="88428" y="120424"/>
                  </a:lnTo>
                  <a:lnTo>
                    <a:pt x="78669" y="122541"/>
                  </a:lnTo>
                  <a:lnTo>
                    <a:pt x="66368" y="126079"/>
                  </a:lnTo>
                  <a:lnTo>
                    <a:pt x="57052" y="12756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1575764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16.)    y = 5x - 30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 - 5y + x = 54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282491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17.)    5y + 2x = 38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y = - 4x + 40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93693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Answers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3"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/>
              <a:t>1) </a:t>
            </a:r>
            <a:r>
              <a:rPr lang="es-ES" dirty="0" smtClean="0"/>
              <a:t>x </a:t>
            </a:r>
            <a:r>
              <a:rPr lang="es-ES" dirty="0"/>
              <a:t>= -7, y = 0</a:t>
            </a:r>
          </a:p>
          <a:p>
            <a:pPr marL="0" indent="0">
              <a:buNone/>
            </a:pPr>
            <a:r>
              <a:rPr lang="en-US" dirty="0"/>
              <a:t>2) </a:t>
            </a:r>
            <a:r>
              <a:rPr lang="es-ES" dirty="0" smtClean="0"/>
              <a:t>x </a:t>
            </a:r>
            <a:r>
              <a:rPr lang="es-ES" dirty="0"/>
              <a:t>= 0, y = 3</a:t>
            </a:r>
          </a:p>
          <a:p>
            <a:pPr marL="0" indent="0">
              <a:buNone/>
            </a:pPr>
            <a:r>
              <a:rPr lang="en-US" dirty="0"/>
              <a:t>3) </a:t>
            </a:r>
            <a:r>
              <a:rPr lang="es-ES" dirty="0" smtClean="0"/>
              <a:t>x </a:t>
            </a:r>
            <a:r>
              <a:rPr lang="es-ES" dirty="0"/>
              <a:t>= 10, y = 8</a:t>
            </a:r>
          </a:p>
          <a:p>
            <a:pPr marL="0" indent="0">
              <a:buNone/>
            </a:pPr>
            <a:r>
              <a:rPr lang="en-US" dirty="0" smtClean="0"/>
              <a:t>4) </a:t>
            </a:r>
            <a:r>
              <a:rPr lang="es-ES" dirty="0" smtClean="0"/>
              <a:t>x = 6, y = 7</a:t>
            </a:r>
          </a:p>
          <a:p>
            <a:pPr marL="0" indent="0">
              <a:buNone/>
            </a:pPr>
            <a:r>
              <a:rPr lang="en-US" dirty="0" smtClean="0"/>
              <a:t>5</a:t>
            </a:r>
            <a:r>
              <a:rPr lang="en-US" dirty="0"/>
              <a:t>) </a:t>
            </a:r>
            <a:r>
              <a:rPr lang="es-ES" dirty="0" smtClean="0"/>
              <a:t>x </a:t>
            </a:r>
            <a:r>
              <a:rPr lang="es-ES" dirty="0"/>
              <a:t>= 8, y = 7</a:t>
            </a:r>
          </a:p>
          <a:p>
            <a:pPr marL="0" indent="0">
              <a:buNone/>
            </a:pPr>
            <a:r>
              <a:rPr lang="en-US" dirty="0"/>
              <a:t>6) </a:t>
            </a:r>
            <a:r>
              <a:rPr lang="es-ES" dirty="0" smtClean="0"/>
              <a:t>x </a:t>
            </a:r>
            <a:r>
              <a:rPr lang="es-ES" dirty="0"/>
              <a:t>= -2, y = -4</a:t>
            </a:r>
          </a:p>
          <a:p>
            <a:pPr marL="0" indent="0">
              <a:buNone/>
            </a:pPr>
            <a:r>
              <a:rPr lang="en-US" dirty="0"/>
              <a:t>7) </a:t>
            </a:r>
            <a:r>
              <a:rPr lang="es-ES" dirty="0" smtClean="0"/>
              <a:t>x </a:t>
            </a:r>
            <a:r>
              <a:rPr lang="es-ES" dirty="0"/>
              <a:t>= -6, y = -9</a:t>
            </a:r>
          </a:p>
          <a:p>
            <a:pPr marL="0" indent="0">
              <a:buNone/>
            </a:pPr>
            <a:r>
              <a:rPr lang="en-US" dirty="0" smtClean="0"/>
              <a:t>8) </a:t>
            </a:r>
            <a:r>
              <a:rPr lang="es-ES" b="1" dirty="0" smtClean="0"/>
              <a:t> </a:t>
            </a:r>
            <a:r>
              <a:rPr lang="es-ES" dirty="0"/>
              <a:t>x = 9, y = 8</a:t>
            </a:r>
          </a:p>
          <a:p>
            <a:pPr marL="0" indent="0">
              <a:buNone/>
            </a:pPr>
            <a:r>
              <a:rPr lang="en-US" dirty="0"/>
              <a:t>9) </a:t>
            </a:r>
            <a:r>
              <a:rPr lang="es-ES" dirty="0" smtClean="0"/>
              <a:t>x </a:t>
            </a:r>
            <a:r>
              <a:rPr lang="es-ES" dirty="0"/>
              <a:t>= 6, y = -9</a:t>
            </a:r>
          </a:p>
          <a:p>
            <a:pPr marL="0" indent="0">
              <a:buNone/>
            </a:pPr>
            <a:r>
              <a:rPr lang="en-US" dirty="0"/>
              <a:t>10) </a:t>
            </a:r>
            <a:r>
              <a:rPr lang="es-ES" dirty="0" smtClean="0"/>
              <a:t>x </a:t>
            </a:r>
            <a:r>
              <a:rPr lang="es-ES" dirty="0"/>
              <a:t>= 2, y = 10</a:t>
            </a:r>
          </a:p>
          <a:p>
            <a:pPr marL="0" indent="0">
              <a:buNone/>
            </a:pPr>
            <a:r>
              <a:rPr lang="en-US" dirty="0"/>
              <a:t>11) </a:t>
            </a:r>
            <a:r>
              <a:rPr lang="es-ES" dirty="0" smtClean="0"/>
              <a:t>x </a:t>
            </a:r>
            <a:r>
              <a:rPr lang="es-ES" dirty="0"/>
              <a:t>= 3, y = -6</a:t>
            </a:r>
          </a:p>
          <a:p>
            <a:pPr marL="0" indent="0">
              <a:buNone/>
            </a:pPr>
            <a:r>
              <a:rPr lang="en-US" dirty="0"/>
              <a:t>12) </a:t>
            </a:r>
            <a:r>
              <a:rPr lang="es-ES" dirty="0" smtClean="0"/>
              <a:t>x </a:t>
            </a:r>
            <a:r>
              <a:rPr lang="es-ES" dirty="0"/>
              <a:t>= 8, y = 7</a:t>
            </a:r>
          </a:p>
          <a:p>
            <a:pPr marL="0" indent="0">
              <a:buNone/>
            </a:pPr>
            <a:r>
              <a:rPr lang="en-US" dirty="0"/>
              <a:t>13) </a:t>
            </a:r>
            <a:r>
              <a:rPr lang="es-ES" dirty="0" smtClean="0"/>
              <a:t>x </a:t>
            </a:r>
            <a:r>
              <a:rPr lang="es-ES" dirty="0"/>
              <a:t>= -8, y = 10</a:t>
            </a:r>
          </a:p>
          <a:p>
            <a:pPr marL="0" indent="0">
              <a:buNone/>
            </a:pPr>
            <a:r>
              <a:rPr lang="en-US" dirty="0"/>
              <a:t>14) </a:t>
            </a:r>
            <a:r>
              <a:rPr lang="es-ES" dirty="0" smtClean="0"/>
              <a:t>x </a:t>
            </a:r>
            <a:r>
              <a:rPr lang="es-ES" dirty="0"/>
              <a:t>= -8, y = </a:t>
            </a:r>
            <a:r>
              <a:rPr lang="es-ES" dirty="0" smtClean="0"/>
              <a:t>7</a:t>
            </a:r>
          </a:p>
          <a:p>
            <a:pPr marL="0" indent="0">
              <a:buNone/>
            </a:pPr>
            <a:r>
              <a:rPr lang="es-ES" dirty="0"/>
              <a:t>15) </a:t>
            </a:r>
            <a:r>
              <a:rPr lang="es-ES" dirty="0" smtClean="0"/>
              <a:t>x </a:t>
            </a:r>
            <a:r>
              <a:rPr lang="es-ES" dirty="0"/>
              <a:t>= 8, y = -5</a:t>
            </a:r>
          </a:p>
          <a:p>
            <a:pPr marL="0" indent="0">
              <a:buNone/>
            </a:pPr>
            <a:r>
              <a:rPr lang="es-ES" dirty="0"/>
              <a:t>16) </a:t>
            </a:r>
            <a:r>
              <a:rPr lang="es-ES" dirty="0" smtClean="0"/>
              <a:t>x </a:t>
            </a:r>
            <a:r>
              <a:rPr lang="es-ES" dirty="0"/>
              <a:t>= 4, y = -10</a:t>
            </a:r>
          </a:p>
          <a:p>
            <a:pPr marL="0" indent="0">
              <a:buNone/>
            </a:pPr>
            <a:r>
              <a:rPr lang="es-ES" dirty="0"/>
              <a:t>17) </a:t>
            </a:r>
            <a:r>
              <a:rPr lang="es-ES" dirty="0" smtClean="0"/>
              <a:t>x </a:t>
            </a:r>
            <a:r>
              <a:rPr lang="es-ES" dirty="0"/>
              <a:t>= 9, y = 4</a:t>
            </a:r>
          </a:p>
          <a:p>
            <a:pPr marL="0" indent="0">
              <a:buNone/>
            </a:pPr>
            <a:r>
              <a:rPr lang="es-ES" dirty="0"/>
              <a:t>18) </a:t>
            </a:r>
            <a:r>
              <a:rPr lang="es-ES" dirty="0" smtClean="0"/>
              <a:t>x </a:t>
            </a:r>
            <a:r>
              <a:rPr lang="es-ES" dirty="0"/>
              <a:t>= -2, y = -10</a:t>
            </a:r>
          </a:p>
          <a:p>
            <a:pPr marL="0" indent="0">
              <a:buNone/>
            </a:pPr>
            <a:r>
              <a:rPr lang="es-ES" dirty="0"/>
              <a:t>19) </a:t>
            </a:r>
            <a:r>
              <a:rPr lang="es-ES" dirty="0" smtClean="0"/>
              <a:t>x </a:t>
            </a:r>
            <a:r>
              <a:rPr lang="es-ES" dirty="0"/>
              <a:t>= -4, y = -9</a:t>
            </a:r>
          </a:p>
          <a:p>
            <a:pPr marL="0" indent="0">
              <a:buNone/>
            </a:pPr>
            <a:r>
              <a:rPr lang="es-ES" dirty="0"/>
              <a:t>20) </a:t>
            </a:r>
            <a:r>
              <a:rPr lang="es-ES" dirty="0" smtClean="0"/>
              <a:t>x </a:t>
            </a:r>
            <a:r>
              <a:rPr lang="es-ES" dirty="0"/>
              <a:t>= -8, y = </a:t>
            </a:r>
            <a:r>
              <a:rPr lang="es-ES" dirty="0" smtClean="0"/>
              <a:t>7</a:t>
            </a:r>
          </a:p>
          <a:p>
            <a:pPr marL="0" indent="0">
              <a:buNone/>
            </a:pPr>
            <a:r>
              <a:rPr lang="en-US" dirty="0" smtClean="0"/>
              <a:t>21</a:t>
            </a:r>
            <a:r>
              <a:rPr lang="en-US" dirty="0"/>
              <a:t>) 14 boys; 21 girls</a:t>
            </a:r>
          </a:p>
          <a:p>
            <a:pPr marL="0" indent="0">
              <a:buNone/>
            </a:pPr>
            <a:r>
              <a:rPr lang="nn-NO" dirty="0" smtClean="0"/>
              <a:t>22) </a:t>
            </a:r>
            <a:r>
              <a:rPr lang="nn-NO" dirty="0"/>
              <a:t>14 yrs; 29 yrs</a:t>
            </a:r>
          </a:p>
          <a:p>
            <a:pPr marL="0" indent="0">
              <a:buNone/>
            </a:pPr>
            <a:r>
              <a:rPr lang="en-US" dirty="0" smtClean="0"/>
              <a:t>23</a:t>
            </a:r>
            <a:r>
              <a:rPr lang="en-US" dirty="0"/>
              <a:t>) 40; 59</a:t>
            </a:r>
          </a:p>
          <a:p>
            <a:pPr marL="0" indent="0">
              <a:buNone/>
            </a:pPr>
            <a:r>
              <a:rPr lang="en-US" dirty="0" smtClean="0"/>
              <a:t>24</a:t>
            </a:r>
            <a:r>
              <a:rPr lang="en-US" dirty="0"/>
              <a:t>) 22; 48</a:t>
            </a:r>
          </a:p>
          <a:p>
            <a:pPr marL="0" indent="0">
              <a:buNone/>
            </a:pPr>
            <a:r>
              <a:rPr lang="en-US" dirty="0" smtClean="0"/>
              <a:t>25</a:t>
            </a:r>
            <a:r>
              <a:rPr lang="en-US" dirty="0"/>
              <a:t>) John 79; Henry 64</a:t>
            </a:r>
          </a:p>
          <a:p>
            <a:pPr marL="0" indent="0">
              <a:buNone/>
            </a:pPr>
            <a:r>
              <a:rPr lang="en-US" dirty="0" smtClean="0"/>
              <a:t>26</a:t>
            </a:r>
            <a:r>
              <a:rPr lang="en-US" dirty="0"/>
              <a:t>) Flour 66 barrels; meal 33 barrels</a:t>
            </a:r>
          </a:p>
          <a:p>
            <a:pPr marL="0" indent="0">
              <a:buNone/>
            </a:pPr>
            <a:r>
              <a:rPr lang="de-DE" dirty="0" smtClean="0"/>
              <a:t>27</a:t>
            </a:r>
            <a:r>
              <a:rPr lang="de-DE" dirty="0"/>
              <a:t>) 23 Holsteins; 40 Jerseys</a:t>
            </a:r>
          </a:p>
          <a:p>
            <a:pPr marL="0" indent="0">
              <a:buNone/>
            </a:pPr>
            <a:r>
              <a:rPr lang="en-US" dirty="0" smtClean="0"/>
              <a:t>28</a:t>
            </a:r>
            <a:r>
              <a:rPr lang="en-US" dirty="0"/>
              <a:t>) $18; $26</a:t>
            </a:r>
          </a:p>
          <a:p>
            <a:pPr marL="0" indent="0">
              <a:buNone/>
            </a:pPr>
            <a:r>
              <a:rPr lang="en-US" dirty="0" smtClean="0"/>
              <a:t>29</a:t>
            </a:r>
            <a:r>
              <a:rPr lang="en-US" dirty="0"/>
              <a:t>) 492; 587 votes</a:t>
            </a:r>
          </a:p>
          <a:p>
            <a:pPr marL="0" indent="0">
              <a:buNone/>
            </a:pPr>
            <a:r>
              <a:rPr lang="en-US" dirty="0"/>
              <a:t>3</a:t>
            </a:r>
            <a:r>
              <a:rPr lang="en-US" dirty="0" smtClean="0"/>
              <a:t>0</a:t>
            </a:r>
            <a:r>
              <a:rPr lang="en-US" dirty="0"/>
              <a:t>) 16; 19; </a:t>
            </a:r>
            <a:r>
              <a:rPr lang="en-US" dirty="0" smtClean="0"/>
              <a:t>21</a:t>
            </a:r>
          </a:p>
          <a:p>
            <a:pPr marL="0" indent="0">
              <a:buNone/>
            </a:pPr>
            <a:r>
              <a:rPr lang="en-US" dirty="0" smtClean="0"/>
              <a:t>31) x= 2, y= -9, z= -7</a:t>
            </a:r>
          </a:p>
          <a:p>
            <a:pPr marL="0" indent="0">
              <a:buNone/>
            </a:pPr>
            <a:r>
              <a:rPr lang="en-US" dirty="0" smtClean="0"/>
              <a:t>32) x=45, y= 42, z= -33</a:t>
            </a:r>
          </a:p>
          <a:p>
            <a:pPr marL="0" indent="0">
              <a:buNone/>
            </a:pPr>
            <a:r>
              <a:rPr lang="en-US" dirty="0" smtClean="0"/>
              <a:t>33) x= -11, y=37, z=27</a:t>
            </a:r>
            <a:endParaRPr lang="en-US" dirty="0"/>
          </a:p>
        </p:txBody>
      </p:sp>
      <p:grpSp>
        <p:nvGrpSpPr>
          <p:cNvPr id="6" name="Group 5"/>
          <p:cNvGrpSpPr/>
          <p:nvPr/>
        </p:nvGrpSpPr>
        <p:grpSpPr>
          <a:xfrm>
            <a:off x="3143583" y="1614496"/>
            <a:ext cx="3157166" cy="369946"/>
            <a:chOff x="3143583" y="1614496"/>
            <a:chExt cx="3157166" cy="369946"/>
          </a:xfrm>
        </p:grpSpPr>
        <p:sp>
          <p:nvSpPr>
            <p:cNvPr id="4" name="SMARTPenAnnotation369"/>
            <p:cNvSpPr/>
            <p:nvPr/>
          </p:nvSpPr>
          <p:spPr>
            <a:xfrm>
              <a:off x="5843625" y="1614496"/>
              <a:ext cx="457124" cy="300027"/>
            </a:xfrm>
            <a:custGeom>
              <a:avLst/>
              <a:gdLst/>
              <a:ahLst/>
              <a:cxnLst/>
              <a:rect l="0" t="0" r="0" b="0"/>
              <a:pathLst>
                <a:path w="457124" h="300027">
                  <a:moveTo>
                    <a:pt x="371437" y="35710"/>
                  </a:moveTo>
                  <a:lnTo>
                    <a:pt x="371437" y="28860"/>
                  </a:lnTo>
                  <a:lnTo>
                    <a:pt x="363666" y="20834"/>
                  </a:lnTo>
                  <a:lnTo>
                    <a:pt x="354645" y="11781"/>
                  </a:lnTo>
                  <a:lnTo>
                    <a:pt x="352304" y="10232"/>
                  </a:lnTo>
                  <a:lnTo>
                    <a:pt x="340729" y="5630"/>
                  </a:lnTo>
                  <a:lnTo>
                    <a:pt x="333183" y="2497"/>
                  </a:lnTo>
                  <a:lnTo>
                    <a:pt x="327183" y="1105"/>
                  </a:lnTo>
                  <a:lnTo>
                    <a:pt x="315550" y="321"/>
                  </a:lnTo>
                  <a:lnTo>
                    <a:pt x="302050" y="89"/>
                  </a:lnTo>
                  <a:lnTo>
                    <a:pt x="273777" y="0"/>
                  </a:lnTo>
                  <a:lnTo>
                    <a:pt x="264268" y="2112"/>
                  </a:lnTo>
                  <a:lnTo>
                    <a:pt x="253956" y="4902"/>
                  </a:lnTo>
                  <a:lnTo>
                    <a:pt x="241436" y="6142"/>
                  </a:lnTo>
                  <a:lnTo>
                    <a:pt x="230051" y="8811"/>
                  </a:lnTo>
                  <a:lnTo>
                    <a:pt x="206014" y="16991"/>
                  </a:lnTo>
                  <a:lnTo>
                    <a:pt x="194463" y="21569"/>
                  </a:lnTo>
                  <a:lnTo>
                    <a:pt x="183245" y="27044"/>
                  </a:lnTo>
                  <a:lnTo>
                    <a:pt x="170321" y="34769"/>
                  </a:lnTo>
                  <a:lnTo>
                    <a:pt x="156640" y="41377"/>
                  </a:lnTo>
                  <a:lnTo>
                    <a:pt x="142622" y="47754"/>
                  </a:lnTo>
                  <a:lnTo>
                    <a:pt x="128453" y="55879"/>
                  </a:lnTo>
                  <a:lnTo>
                    <a:pt x="114219" y="62666"/>
                  </a:lnTo>
                  <a:lnTo>
                    <a:pt x="100749" y="69121"/>
                  </a:lnTo>
                  <a:lnTo>
                    <a:pt x="89471" y="77282"/>
                  </a:lnTo>
                  <a:lnTo>
                    <a:pt x="79167" y="86201"/>
                  </a:lnTo>
                  <a:lnTo>
                    <a:pt x="69295" y="95456"/>
                  </a:lnTo>
                  <a:lnTo>
                    <a:pt x="45242" y="119082"/>
                  </a:lnTo>
                  <a:lnTo>
                    <a:pt x="35697" y="126475"/>
                  </a:lnTo>
                  <a:lnTo>
                    <a:pt x="30929" y="129557"/>
                  </a:lnTo>
                  <a:lnTo>
                    <a:pt x="23515" y="137216"/>
                  </a:lnTo>
                  <a:lnTo>
                    <a:pt x="17574" y="145911"/>
                  </a:lnTo>
                  <a:lnTo>
                    <a:pt x="12288" y="155067"/>
                  </a:lnTo>
                  <a:lnTo>
                    <a:pt x="7292" y="164428"/>
                  </a:lnTo>
                  <a:lnTo>
                    <a:pt x="3220" y="173087"/>
                  </a:lnTo>
                  <a:lnTo>
                    <a:pt x="1410" y="179581"/>
                  </a:lnTo>
                  <a:lnTo>
                    <a:pt x="605" y="187230"/>
                  </a:lnTo>
                  <a:lnTo>
                    <a:pt x="248" y="195127"/>
                  </a:lnTo>
                  <a:lnTo>
                    <a:pt x="89" y="201283"/>
                  </a:lnTo>
                  <a:lnTo>
                    <a:pt x="0" y="213003"/>
                  </a:lnTo>
                  <a:lnTo>
                    <a:pt x="781" y="216611"/>
                  </a:lnTo>
                  <a:lnTo>
                    <a:pt x="3766" y="222738"/>
                  </a:lnTo>
                  <a:lnTo>
                    <a:pt x="12149" y="233932"/>
                  </a:lnTo>
                  <a:lnTo>
                    <a:pt x="16756" y="241813"/>
                  </a:lnTo>
                  <a:lnTo>
                    <a:pt x="21449" y="248490"/>
                  </a:lnTo>
                  <a:lnTo>
                    <a:pt x="23811" y="251382"/>
                  </a:lnTo>
                  <a:lnTo>
                    <a:pt x="30670" y="256712"/>
                  </a:lnTo>
                  <a:lnTo>
                    <a:pt x="41340" y="264175"/>
                  </a:lnTo>
                  <a:lnTo>
                    <a:pt x="47721" y="269012"/>
                  </a:lnTo>
                  <a:lnTo>
                    <a:pt x="61032" y="276198"/>
                  </a:lnTo>
                  <a:lnTo>
                    <a:pt x="73142" y="280971"/>
                  </a:lnTo>
                  <a:lnTo>
                    <a:pt x="84345" y="283621"/>
                  </a:lnTo>
                  <a:lnTo>
                    <a:pt x="95409" y="285593"/>
                  </a:lnTo>
                  <a:lnTo>
                    <a:pt x="108264" y="289114"/>
                  </a:lnTo>
                  <a:lnTo>
                    <a:pt x="121915" y="291209"/>
                  </a:lnTo>
                  <a:lnTo>
                    <a:pt x="135126" y="292934"/>
                  </a:lnTo>
                  <a:lnTo>
                    <a:pt x="146289" y="296346"/>
                  </a:lnTo>
                  <a:lnTo>
                    <a:pt x="158659" y="298392"/>
                  </a:lnTo>
                  <a:lnTo>
                    <a:pt x="172094" y="299301"/>
                  </a:lnTo>
                  <a:lnTo>
                    <a:pt x="186003" y="299705"/>
                  </a:lnTo>
                  <a:lnTo>
                    <a:pt x="235724" y="300010"/>
                  </a:lnTo>
                  <a:lnTo>
                    <a:pt x="271427" y="300026"/>
                  </a:lnTo>
                  <a:lnTo>
                    <a:pt x="278570" y="299233"/>
                  </a:lnTo>
                  <a:lnTo>
                    <a:pt x="285713" y="297911"/>
                  </a:lnTo>
                  <a:lnTo>
                    <a:pt x="299207" y="294325"/>
                  </a:lnTo>
                  <a:lnTo>
                    <a:pt x="310495" y="290085"/>
                  </a:lnTo>
                  <a:lnTo>
                    <a:pt x="322921" y="287672"/>
                  </a:lnTo>
                  <a:lnTo>
                    <a:pt x="329568" y="287028"/>
                  </a:lnTo>
                  <a:lnTo>
                    <a:pt x="335586" y="285012"/>
                  </a:lnTo>
                  <a:lnTo>
                    <a:pt x="352436" y="275383"/>
                  </a:lnTo>
                  <a:lnTo>
                    <a:pt x="365374" y="269760"/>
                  </a:lnTo>
                  <a:lnTo>
                    <a:pt x="376944" y="264616"/>
                  </a:lnTo>
                  <a:lnTo>
                    <a:pt x="387378" y="258889"/>
                  </a:lnTo>
                  <a:lnTo>
                    <a:pt x="397308" y="251053"/>
                  </a:lnTo>
                  <a:lnTo>
                    <a:pt x="407012" y="242278"/>
                  </a:lnTo>
                  <a:lnTo>
                    <a:pt x="415823" y="233087"/>
                  </a:lnTo>
                  <a:lnTo>
                    <a:pt x="419284" y="228413"/>
                  </a:lnTo>
                  <a:lnTo>
                    <a:pt x="422385" y="223710"/>
                  </a:lnTo>
                  <a:lnTo>
                    <a:pt x="426040" y="218987"/>
                  </a:lnTo>
                  <a:lnTo>
                    <a:pt x="430064" y="214251"/>
                  </a:lnTo>
                  <a:lnTo>
                    <a:pt x="434334" y="209506"/>
                  </a:lnTo>
                  <a:lnTo>
                    <a:pt x="437975" y="204755"/>
                  </a:lnTo>
                  <a:lnTo>
                    <a:pt x="441196" y="200000"/>
                  </a:lnTo>
                  <a:lnTo>
                    <a:pt x="444136" y="195243"/>
                  </a:lnTo>
                  <a:lnTo>
                    <a:pt x="446891" y="190484"/>
                  </a:lnTo>
                  <a:lnTo>
                    <a:pt x="452068" y="180963"/>
                  </a:lnTo>
                  <a:lnTo>
                    <a:pt x="453766" y="176202"/>
                  </a:lnTo>
                  <a:lnTo>
                    <a:pt x="454898" y="171440"/>
                  </a:lnTo>
                  <a:lnTo>
                    <a:pt x="455653" y="166678"/>
                  </a:lnTo>
                  <a:lnTo>
                    <a:pt x="456156" y="161915"/>
                  </a:lnTo>
                  <a:lnTo>
                    <a:pt x="456491" y="157153"/>
                  </a:lnTo>
                  <a:lnTo>
                    <a:pt x="456715" y="152391"/>
                  </a:lnTo>
                  <a:lnTo>
                    <a:pt x="456963" y="142866"/>
                  </a:lnTo>
                  <a:lnTo>
                    <a:pt x="457123" y="123816"/>
                  </a:lnTo>
                  <a:lnTo>
                    <a:pt x="455548" y="119054"/>
                  </a:lnTo>
                  <a:lnTo>
                    <a:pt x="452911" y="114291"/>
                  </a:lnTo>
                  <a:lnTo>
                    <a:pt x="449566" y="109529"/>
                  </a:lnTo>
                  <a:lnTo>
                    <a:pt x="447335" y="104766"/>
                  </a:lnTo>
                  <a:lnTo>
                    <a:pt x="445849" y="100004"/>
                  </a:lnTo>
                  <a:lnTo>
                    <a:pt x="444857" y="95241"/>
                  </a:lnTo>
                  <a:lnTo>
                    <a:pt x="442609" y="90479"/>
                  </a:lnTo>
                  <a:lnTo>
                    <a:pt x="439522" y="85716"/>
                  </a:lnTo>
                  <a:lnTo>
                    <a:pt x="435877" y="80954"/>
                  </a:lnTo>
                  <a:lnTo>
                    <a:pt x="431860" y="76191"/>
                  </a:lnTo>
                  <a:lnTo>
                    <a:pt x="427594" y="71429"/>
                  </a:lnTo>
                  <a:lnTo>
                    <a:pt x="418621" y="62697"/>
                  </a:lnTo>
                  <a:lnTo>
                    <a:pt x="409341" y="56171"/>
                  </a:lnTo>
                  <a:lnTo>
                    <a:pt x="395691" y="50625"/>
                  </a:lnTo>
                  <a:lnTo>
                    <a:pt x="387607" y="48034"/>
                  </a:lnTo>
                  <a:lnTo>
                    <a:pt x="379836" y="46307"/>
                  </a:lnTo>
                  <a:lnTo>
                    <a:pt x="372274" y="45156"/>
                  </a:lnTo>
                  <a:lnTo>
                    <a:pt x="364851" y="44388"/>
                  </a:lnTo>
                  <a:lnTo>
                    <a:pt x="357522" y="43083"/>
                  </a:lnTo>
                  <a:lnTo>
                    <a:pt x="350254" y="41419"/>
                  </a:lnTo>
                  <a:lnTo>
                    <a:pt x="343027" y="39516"/>
                  </a:lnTo>
                  <a:lnTo>
                    <a:pt x="335035" y="38247"/>
                  </a:lnTo>
                  <a:lnTo>
                    <a:pt x="326531" y="37401"/>
                  </a:lnTo>
                  <a:lnTo>
                    <a:pt x="317688" y="36838"/>
                  </a:lnTo>
                  <a:lnTo>
                    <a:pt x="301511" y="36211"/>
                  </a:lnTo>
                  <a:lnTo>
                    <a:pt x="279016" y="35858"/>
                  </a:lnTo>
                  <a:lnTo>
                    <a:pt x="271723" y="35809"/>
                  </a:lnTo>
                  <a:lnTo>
                    <a:pt x="264480" y="36570"/>
                  </a:lnTo>
                  <a:lnTo>
                    <a:pt x="257270" y="37870"/>
                  </a:lnTo>
                  <a:lnTo>
                    <a:pt x="250082" y="39531"/>
                  </a:lnTo>
                  <a:lnTo>
                    <a:pt x="242908" y="40639"/>
                  </a:lnTo>
                  <a:lnTo>
                    <a:pt x="235745" y="41377"/>
                  </a:lnTo>
                  <a:lnTo>
                    <a:pt x="228588" y="41869"/>
                  </a:lnTo>
                  <a:lnTo>
                    <a:pt x="221436" y="42991"/>
                  </a:lnTo>
                  <a:lnTo>
                    <a:pt x="214286" y="44533"/>
                  </a:lnTo>
                  <a:lnTo>
                    <a:pt x="200786" y="47569"/>
                  </a:lnTo>
                  <a:lnTo>
                    <a:pt x="189494" y="48918"/>
                  </a:lnTo>
                  <a:lnTo>
                    <a:pt x="181301" y="49517"/>
                  </a:lnTo>
                  <a:lnTo>
                    <a:pt x="171412" y="4999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SMARTPenAnnotation370"/>
            <p:cNvSpPr/>
            <p:nvPr/>
          </p:nvSpPr>
          <p:spPr>
            <a:xfrm>
              <a:off x="3143583" y="1628775"/>
              <a:ext cx="506355" cy="355667"/>
            </a:xfrm>
            <a:custGeom>
              <a:avLst/>
              <a:gdLst/>
              <a:ahLst/>
              <a:cxnLst/>
              <a:rect l="0" t="0" r="0" b="0"/>
              <a:pathLst>
                <a:path w="506355" h="355667">
                  <a:moveTo>
                    <a:pt x="421148" y="21431"/>
                  </a:moveTo>
                  <a:lnTo>
                    <a:pt x="414997" y="15280"/>
                  </a:lnTo>
                  <a:lnTo>
                    <a:pt x="414445" y="12612"/>
                  </a:lnTo>
                  <a:lnTo>
                    <a:pt x="414298" y="10789"/>
                  </a:lnTo>
                  <a:lnTo>
                    <a:pt x="413406" y="9574"/>
                  </a:lnTo>
                  <a:lnTo>
                    <a:pt x="412018" y="8764"/>
                  </a:lnTo>
                  <a:lnTo>
                    <a:pt x="410299" y="8223"/>
                  </a:lnTo>
                  <a:lnTo>
                    <a:pt x="409153" y="7070"/>
                  </a:lnTo>
                  <a:lnTo>
                    <a:pt x="408388" y="5507"/>
                  </a:lnTo>
                  <a:lnTo>
                    <a:pt x="407879" y="3671"/>
                  </a:lnTo>
                  <a:lnTo>
                    <a:pt x="405952" y="2447"/>
                  </a:lnTo>
                  <a:lnTo>
                    <a:pt x="399577" y="1087"/>
                  </a:lnTo>
                  <a:lnTo>
                    <a:pt x="385724" y="143"/>
                  </a:lnTo>
                  <a:lnTo>
                    <a:pt x="372170" y="28"/>
                  </a:lnTo>
                  <a:lnTo>
                    <a:pt x="263886" y="0"/>
                  </a:lnTo>
                  <a:lnTo>
                    <a:pt x="249654" y="2116"/>
                  </a:lnTo>
                  <a:lnTo>
                    <a:pt x="235391" y="5703"/>
                  </a:lnTo>
                  <a:lnTo>
                    <a:pt x="221114" y="9943"/>
                  </a:lnTo>
                  <a:lnTo>
                    <a:pt x="185403" y="21486"/>
                  </a:lnTo>
                  <a:lnTo>
                    <a:pt x="156829" y="30967"/>
                  </a:lnTo>
                  <a:lnTo>
                    <a:pt x="144658" y="35723"/>
                  </a:lnTo>
                  <a:lnTo>
                    <a:pt x="133163" y="41277"/>
                  </a:lnTo>
                  <a:lnTo>
                    <a:pt x="120117" y="49037"/>
                  </a:lnTo>
                  <a:lnTo>
                    <a:pt x="106381" y="55660"/>
                  </a:lnTo>
                  <a:lnTo>
                    <a:pt x="93133" y="62044"/>
                  </a:lnTo>
                  <a:lnTo>
                    <a:pt x="81953" y="70173"/>
                  </a:lnTo>
                  <a:lnTo>
                    <a:pt x="71692" y="79077"/>
                  </a:lnTo>
                  <a:lnTo>
                    <a:pt x="61047" y="88326"/>
                  </a:lnTo>
                  <a:lnTo>
                    <a:pt x="48378" y="97729"/>
                  </a:lnTo>
                  <a:lnTo>
                    <a:pt x="44047" y="102459"/>
                  </a:lnTo>
                  <a:lnTo>
                    <a:pt x="41160" y="107199"/>
                  </a:lnTo>
                  <a:lnTo>
                    <a:pt x="39235" y="111947"/>
                  </a:lnTo>
                  <a:lnTo>
                    <a:pt x="32863" y="121456"/>
                  </a:lnTo>
                  <a:lnTo>
                    <a:pt x="25533" y="130974"/>
                  </a:lnTo>
                  <a:lnTo>
                    <a:pt x="19629" y="140496"/>
                  </a:lnTo>
                  <a:lnTo>
                    <a:pt x="11843" y="150989"/>
                  </a:lnTo>
                  <a:lnTo>
                    <a:pt x="10166" y="154634"/>
                  </a:lnTo>
                  <a:lnTo>
                    <a:pt x="7011" y="167349"/>
                  </a:lnTo>
                  <a:lnTo>
                    <a:pt x="3460" y="176506"/>
                  </a:lnTo>
                  <a:lnTo>
                    <a:pt x="1352" y="185868"/>
                  </a:lnTo>
                  <a:lnTo>
                    <a:pt x="416" y="195320"/>
                  </a:lnTo>
                  <a:lnTo>
                    <a:pt x="0" y="204813"/>
                  </a:lnTo>
                  <a:lnTo>
                    <a:pt x="682" y="208773"/>
                  </a:lnTo>
                  <a:lnTo>
                    <a:pt x="5436" y="218933"/>
                  </a:lnTo>
                  <a:lnTo>
                    <a:pt x="16468" y="240801"/>
                  </a:lnTo>
                  <a:lnTo>
                    <a:pt x="23518" y="251088"/>
                  </a:lnTo>
                  <a:lnTo>
                    <a:pt x="30376" y="258703"/>
                  </a:lnTo>
                  <a:lnTo>
                    <a:pt x="38715" y="267379"/>
                  </a:lnTo>
                  <a:lnTo>
                    <a:pt x="47713" y="276526"/>
                  </a:lnTo>
                  <a:lnTo>
                    <a:pt x="61704" y="286809"/>
                  </a:lnTo>
                  <a:lnTo>
                    <a:pt x="71160" y="294423"/>
                  </a:lnTo>
                  <a:lnTo>
                    <a:pt x="75904" y="298675"/>
                  </a:lnTo>
                  <a:lnTo>
                    <a:pt x="87525" y="305517"/>
                  </a:lnTo>
                  <a:lnTo>
                    <a:pt x="99833" y="311998"/>
                  </a:lnTo>
                  <a:lnTo>
                    <a:pt x="110596" y="320169"/>
                  </a:lnTo>
                  <a:lnTo>
                    <a:pt x="122787" y="326976"/>
                  </a:lnTo>
                  <a:lnTo>
                    <a:pt x="135349" y="332648"/>
                  </a:lnTo>
                  <a:lnTo>
                    <a:pt x="146224" y="337814"/>
                  </a:lnTo>
                  <a:lnTo>
                    <a:pt x="158466" y="340639"/>
                  </a:lnTo>
                  <a:lnTo>
                    <a:pt x="171844" y="342689"/>
                  </a:lnTo>
                  <a:lnTo>
                    <a:pt x="185727" y="346245"/>
                  </a:lnTo>
                  <a:lnTo>
                    <a:pt x="193557" y="347511"/>
                  </a:lnTo>
                  <a:lnTo>
                    <a:pt x="201952" y="348355"/>
                  </a:lnTo>
                  <a:lnTo>
                    <a:pt x="210723" y="348918"/>
                  </a:lnTo>
                  <a:lnTo>
                    <a:pt x="218952" y="350087"/>
                  </a:lnTo>
                  <a:lnTo>
                    <a:pt x="234446" y="353502"/>
                  </a:lnTo>
                  <a:lnTo>
                    <a:pt x="249269" y="355549"/>
                  </a:lnTo>
                  <a:lnTo>
                    <a:pt x="263795" y="355666"/>
                  </a:lnTo>
                  <a:lnTo>
                    <a:pt x="278188" y="353071"/>
                  </a:lnTo>
                  <a:lnTo>
                    <a:pt x="303471" y="347148"/>
                  </a:lnTo>
                  <a:lnTo>
                    <a:pt x="311740" y="345732"/>
                  </a:lnTo>
                  <a:lnTo>
                    <a:pt x="327279" y="344158"/>
                  </a:lnTo>
                  <a:lnTo>
                    <a:pt x="342122" y="341342"/>
                  </a:lnTo>
                  <a:lnTo>
                    <a:pt x="356656" y="336651"/>
                  </a:lnTo>
                  <a:lnTo>
                    <a:pt x="378227" y="325879"/>
                  </a:lnTo>
                  <a:lnTo>
                    <a:pt x="392546" y="319989"/>
                  </a:lnTo>
                  <a:lnTo>
                    <a:pt x="406849" y="312609"/>
                  </a:lnTo>
                  <a:lnTo>
                    <a:pt x="413996" y="308418"/>
                  </a:lnTo>
                  <a:lnTo>
                    <a:pt x="426171" y="297412"/>
                  </a:lnTo>
                  <a:lnTo>
                    <a:pt x="431641" y="291143"/>
                  </a:lnTo>
                  <a:lnTo>
                    <a:pt x="437668" y="285376"/>
                  </a:lnTo>
                  <a:lnTo>
                    <a:pt x="456734" y="269676"/>
                  </a:lnTo>
                  <a:lnTo>
                    <a:pt x="467656" y="259820"/>
                  </a:lnTo>
                  <a:lnTo>
                    <a:pt x="471997" y="254176"/>
                  </a:lnTo>
                  <a:lnTo>
                    <a:pt x="475685" y="248032"/>
                  </a:lnTo>
                  <a:lnTo>
                    <a:pt x="478937" y="241554"/>
                  </a:lnTo>
                  <a:lnTo>
                    <a:pt x="482692" y="234855"/>
                  </a:lnTo>
                  <a:lnTo>
                    <a:pt x="486784" y="228007"/>
                  </a:lnTo>
                  <a:lnTo>
                    <a:pt x="491099" y="221061"/>
                  </a:lnTo>
                  <a:lnTo>
                    <a:pt x="494770" y="214049"/>
                  </a:lnTo>
                  <a:lnTo>
                    <a:pt x="498010" y="206993"/>
                  </a:lnTo>
                  <a:lnTo>
                    <a:pt x="500964" y="199907"/>
                  </a:lnTo>
                  <a:lnTo>
                    <a:pt x="502934" y="193596"/>
                  </a:lnTo>
                  <a:lnTo>
                    <a:pt x="504247" y="187802"/>
                  </a:lnTo>
                  <a:lnTo>
                    <a:pt x="505122" y="182351"/>
                  </a:lnTo>
                  <a:lnTo>
                    <a:pt x="505706" y="176336"/>
                  </a:lnTo>
                  <a:lnTo>
                    <a:pt x="506095" y="169945"/>
                  </a:lnTo>
                  <a:lnTo>
                    <a:pt x="506354" y="163303"/>
                  </a:lnTo>
                  <a:lnTo>
                    <a:pt x="505733" y="157287"/>
                  </a:lnTo>
                  <a:lnTo>
                    <a:pt x="502927" y="146370"/>
                  </a:lnTo>
                  <a:lnTo>
                    <a:pt x="496884" y="127506"/>
                  </a:lnTo>
                  <a:lnTo>
                    <a:pt x="493863" y="121516"/>
                  </a:lnTo>
                  <a:lnTo>
                    <a:pt x="486274" y="110628"/>
                  </a:lnTo>
                  <a:lnTo>
                    <a:pt x="477609" y="100497"/>
                  </a:lnTo>
                  <a:lnTo>
                    <a:pt x="467673" y="90702"/>
                  </a:lnTo>
                  <a:lnTo>
                    <a:pt x="455319" y="81058"/>
                  </a:lnTo>
                  <a:lnTo>
                    <a:pt x="439775" y="73596"/>
                  </a:lnTo>
                  <a:lnTo>
                    <a:pt x="431185" y="70495"/>
                  </a:lnTo>
                  <a:lnTo>
                    <a:pt x="422283" y="67634"/>
                  </a:lnTo>
                  <a:lnTo>
                    <a:pt x="413173" y="64933"/>
                  </a:lnTo>
                  <a:lnTo>
                    <a:pt x="394585" y="59815"/>
                  </a:lnTo>
                  <a:lnTo>
                    <a:pt x="375740" y="54895"/>
                  </a:lnTo>
                  <a:lnTo>
                    <a:pt x="365476" y="53265"/>
                  </a:lnTo>
                  <a:lnTo>
                    <a:pt x="354665" y="52178"/>
                  </a:lnTo>
                  <a:lnTo>
                    <a:pt x="343488" y="51454"/>
                  </a:lnTo>
                  <a:lnTo>
                    <a:pt x="322603" y="50650"/>
                  </a:lnTo>
                  <a:lnTo>
                    <a:pt x="287118" y="50133"/>
                  </a:lnTo>
                  <a:lnTo>
                    <a:pt x="240345" y="50017"/>
                  </a:lnTo>
                  <a:lnTo>
                    <a:pt x="227285" y="54244"/>
                  </a:lnTo>
                  <a:lnTo>
                    <a:pt x="206835" y="6429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8949543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18.)    4x = y + 2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x = - 5y - 52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0"/>
          <p:cNvSpPr/>
          <p:nvPr/>
        </p:nvSpPr>
        <p:spPr>
          <a:xfrm>
            <a:off x="4400550" y="786106"/>
            <a:ext cx="1828775" cy="521201"/>
          </a:xfrm>
          <a:custGeom>
            <a:avLst/>
            <a:gdLst/>
            <a:ahLst/>
            <a:cxnLst/>
            <a:rect l="0" t="0" r="0" b="0"/>
            <a:pathLst>
              <a:path w="1828775" h="521201">
                <a:moveTo>
                  <a:pt x="7143" y="21137"/>
                </a:moveTo>
                <a:lnTo>
                  <a:pt x="3351" y="21137"/>
                </a:lnTo>
                <a:lnTo>
                  <a:pt x="2233" y="21931"/>
                </a:lnTo>
                <a:lnTo>
                  <a:pt x="1489" y="23254"/>
                </a:lnTo>
                <a:lnTo>
                  <a:pt x="294" y="27288"/>
                </a:lnTo>
                <a:lnTo>
                  <a:pt x="3" y="43053"/>
                </a:lnTo>
                <a:lnTo>
                  <a:pt x="0" y="66389"/>
                </a:lnTo>
                <a:lnTo>
                  <a:pt x="794" y="68768"/>
                </a:lnTo>
                <a:lnTo>
                  <a:pt x="3792" y="73527"/>
                </a:lnTo>
                <a:lnTo>
                  <a:pt x="5654" y="80405"/>
                </a:lnTo>
                <a:lnTo>
                  <a:pt x="6849" y="93963"/>
                </a:lnTo>
                <a:lnTo>
                  <a:pt x="11995" y="109988"/>
                </a:lnTo>
                <a:lnTo>
                  <a:pt x="13608" y="122958"/>
                </a:lnTo>
                <a:lnTo>
                  <a:pt x="14153" y="136970"/>
                </a:lnTo>
                <a:lnTo>
                  <a:pt x="14197" y="141222"/>
                </a:lnTo>
                <a:lnTo>
                  <a:pt x="16364" y="150179"/>
                </a:lnTo>
                <a:lnTo>
                  <a:pt x="19179" y="159452"/>
                </a:lnTo>
                <a:lnTo>
                  <a:pt x="20764" y="173597"/>
                </a:lnTo>
                <a:lnTo>
                  <a:pt x="22027" y="187842"/>
                </a:lnTo>
                <a:lnTo>
                  <a:pt x="26282" y="202118"/>
                </a:lnTo>
                <a:lnTo>
                  <a:pt x="27895" y="216401"/>
                </a:lnTo>
                <a:lnTo>
                  <a:pt x="28373" y="230688"/>
                </a:lnTo>
                <a:lnTo>
                  <a:pt x="28548" y="254500"/>
                </a:lnTo>
                <a:lnTo>
                  <a:pt x="30680" y="264025"/>
                </a:lnTo>
                <a:lnTo>
                  <a:pt x="33479" y="273550"/>
                </a:lnTo>
                <a:lnTo>
                  <a:pt x="35848" y="287837"/>
                </a:lnTo>
                <a:lnTo>
                  <a:pt x="40431" y="302125"/>
                </a:lnTo>
                <a:lnTo>
                  <a:pt x="42142" y="316412"/>
                </a:lnTo>
                <a:lnTo>
                  <a:pt x="42542" y="325937"/>
                </a:lnTo>
                <a:lnTo>
                  <a:pt x="40603" y="335462"/>
                </a:lnTo>
                <a:lnTo>
                  <a:pt x="37166" y="347633"/>
                </a:lnTo>
                <a:lnTo>
                  <a:pt x="36004" y="362649"/>
                </a:lnTo>
                <a:lnTo>
                  <a:pt x="35803" y="376238"/>
                </a:lnTo>
                <a:lnTo>
                  <a:pt x="37873" y="385599"/>
                </a:lnTo>
                <a:lnTo>
                  <a:pt x="41384" y="397678"/>
                </a:lnTo>
                <a:lnTo>
                  <a:pt x="42570" y="412663"/>
                </a:lnTo>
                <a:lnTo>
                  <a:pt x="42805" y="426001"/>
                </a:lnTo>
                <a:lnTo>
                  <a:pt x="42862" y="466403"/>
                </a:lnTo>
                <a:lnTo>
                  <a:pt x="43656" y="468000"/>
                </a:lnTo>
                <a:lnTo>
                  <a:pt x="44979" y="469064"/>
                </a:lnTo>
                <a:lnTo>
                  <a:pt x="46654" y="469774"/>
                </a:lnTo>
                <a:lnTo>
                  <a:pt x="47772" y="471041"/>
                </a:lnTo>
                <a:lnTo>
                  <a:pt x="48516" y="472679"/>
                </a:lnTo>
                <a:lnTo>
                  <a:pt x="49013" y="474565"/>
                </a:lnTo>
                <a:lnTo>
                  <a:pt x="51681" y="478778"/>
                </a:lnTo>
                <a:lnTo>
                  <a:pt x="53504" y="481012"/>
                </a:lnTo>
                <a:lnTo>
                  <a:pt x="55513" y="482502"/>
                </a:lnTo>
                <a:lnTo>
                  <a:pt x="62133" y="485392"/>
                </a:lnTo>
                <a:lnTo>
                  <a:pt x="69121" y="490129"/>
                </a:lnTo>
                <a:lnTo>
                  <a:pt x="73847" y="491516"/>
                </a:lnTo>
                <a:lnTo>
                  <a:pt x="84143" y="493199"/>
                </a:lnTo>
                <a:lnTo>
                  <a:pt x="96192" y="497469"/>
                </a:lnTo>
                <a:lnTo>
                  <a:pt x="118998" y="499567"/>
                </a:lnTo>
                <a:lnTo>
                  <a:pt x="132449" y="500502"/>
                </a:lnTo>
                <a:lnTo>
                  <a:pt x="161022" y="505911"/>
                </a:lnTo>
                <a:lnTo>
                  <a:pt x="215406" y="506886"/>
                </a:lnTo>
                <a:lnTo>
                  <a:pt x="278634" y="506912"/>
                </a:lnTo>
                <a:lnTo>
                  <a:pt x="335096" y="500430"/>
                </a:lnTo>
                <a:lnTo>
                  <a:pt x="384263" y="499827"/>
                </a:lnTo>
                <a:lnTo>
                  <a:pt x="559688" y="499769"/>
                </a:lnTo>
                <a:lnTo>
                  <a:pt x="616751" y="493618"/>
                </a:lnTo>
                <a:lnTo>
                  <a:pt x="673894" y="492712"/>
                </a:lnTo>
                <a:lnTo>
                  <a:pt x="915762" y="492625"/>
                </a:lnTo>
                <a:lnTo>
                  <a:pt x="966388" y="498279"/>
                </a:lnTo>
                <a:lnTo>
                  <a:pt x="1018495" y="499572"/>
                </a:lnTo>
                <a:lnTo>
                  <a:pt x="1066710" y="499743"/>
                </a:lnTo>
                <a:lnTo>
                  <a:pt x="1120067" y="505419"/>
                </a:lnTo>
                <a:lnTo>
                  <a:pt x="1168996" y="506716"/>
                </a:lnTo>
                <a:lnTo>
                  <a:pt x="1207254" y="508990"/>
                </a:lnTo>
                <a:lnTo>
                  <a:pt x="1255707" y="513389"/>
                </a:lnTo>
                <a:lnTo>
                  <a:pt x="1308693" y="513968"/>
                </a:lnTo>
                <a:lnTo>
                  <a:pt x="1366750" y="514048"/>
                </a:lnTo>
                <a:lnTo>
                  <a:pt x="1420105" y="519709"/>
                </a:lnTo>
                <a:lnTo>
                  <a:pt x="1472970" y="521069"/>
                </a:lnTo>
                <a:lnTo>
                  <a:pt x="1692738" y="521200"/>
                </a:lnTo>
                <a:lnTo>
                  <a:pt x="1705092" y="519083"/>
                </a:lnTo>
                <a:lnTo>
                  <a:pt x="1716669" y="516290"/>
                </a:lnTo>
                <a:lnTo>
                  <a:pt x="1751850" y="513458"/>
                </a:lnTo>
                <a:lnTo>
                  <a:pt x="1761791" y="510351"/>
                </a:lnTo>
                <a:lnTo>
                  <a:pt x="1769385" y="506324"/>
                </a:lnTo>
                <a:lnTo>
                  <a:pt x="1775405" y="502682"/>
                </a:lnTo>
                <a:lnTo>
                  <a:pt x="1783258" y="499838"/>
                </a:lnTo>
                <a:lnTo>
                  <a:pt x="1790611" y="494321"/>
                </a:lnTo>
                <a:lnTo>
                  <a:pt x="1795422" y="489939"/>
                </a:lnTo>
                <a:lnTo>
                  <a:pt x="1797023" y="486866"/>
                </a:lnTo>
                <a:lnTo>
                  <a:pt x="1800070" y="475749"/>
                </a:lnTo>
                <a:lnTo>
                  <a:pt x="1803595" y="469778"/>
                </a:lnTo>
                <a:lnTo>
                  <a:pt x="1810043" y="461955"/>
                </a:lnTo>
                <a:lnTo>
                  <a:pt x="1811533" y="458684"/>
                </a:lnTo>
                <a:lnTo>
                  <a:pt x="1813188" y="450817"/>
                </a:lnTo>
                <a:lnTo>
                  <a:pt x="1814120" y="437463"/>
                </a:lnTo>
                <a:lnTo>
                  <a:pt x="1814396" y="423452"/>
                </a:lnTo>
                <a:lnTo>
                  <a:pt x="1814502" y="394983"/>
                </a:lnTo>
                <a:lnTo>
                  <a:pt x="1816624" y="385464"/>
                </a:lnTo>
                <a:lnTo>
                  <a:pt x="1819419" y="375148"/>
                </a:lnTo>
                <a:lnTo>
                  <a:pt x="1820662" y="362625"/>
                </a:lnTo>
                <a:lnTo>
                  <a:pt x="1821214" y="351239"/>
                </a:lnTo>
                <a:lnTo>
                  <a:pt x="1821460" y="340093"/>
                </a:lnTo>
                <a:lnTo>
                  <a:pt x="1821630" y="306556"/>
                </a:lnTo>
                <a:lnTo>
                  <a:pt x="1823761" y="294569"/>
                </a:lnTo>
                <a:lnTo>
                  <a:pt x="1826560" y="283156"/>
                </a:lnTo>
                <a:lnTo>
                  <a:pt x="1827804" y="270146"/>
                </a:lnTo>
                <a:lnTo>
                  <a:pt x="1828357" y="256427"/>
                </a:lnTo>
                <a:lnTo>
                  <a:pt x="1828712" y="232009"/>
                </a:lnTo>
                <a:lnTo>
                  <a:pt x="1828774" y="212999"/>
                </a:lnTo>
                <a:lnTo>
                  <a:pt x="1826671" y="201395"/>
                </a:lnTo>
                <a:lnTo>
                  <a:pt x="1823885" y="190152"/>
                </a:lnTo>
                <a:lnTo>
                  <a:pt x="1822646" y="177217"/>
                </a:lnTo>
                <a:lnTo>
                  <a:pt x="1824213" y="165648"/>
                </a:lnTo>
                <a:lnTo>
                  <a:pt x="1825742" y="160340"/>
                </a:lnTo>
                <a:lnTo>
                  <a:pt x="1825967" y="155214"/>
                </a:lnTo>
                <a:lnTo>
                  <a:pt x="1824080" y="141209"/>
                </a:lnTo>
                <a:lnTo>
                  <a:pt x="1824859" y="137698"/>
                </a:lnTo>
                <a:lnTo>
                  <a:pt x="1826173" y="134563"/>
                </a:lnTo>
                <a:lnTo>
                  <a:pt x="1826254" y="130885"/>
                </a:lnTo>
                <a:lnTo>
                  <a:pt x="1823372" y="118125"/>
                </a:lnTo>
                <a:lnTo>
                  <a:pt x="1822164" y="105084"/>
                </a:lnTo>
                <a:lnTo>
                  <a:pt x="1821882" y="98664"/>
                </a:lnTo>
                <a:lnTo>
                  <a:pt x="1816032" y="79951"/>
                </a:lnTo>
                <a:lnTo>
                  <a:pt x="1814393" y="73471"/>
                </a:lnTo>
                <a:lnTo>
                  <a:pt x="1809009" y="61691"/>
                </a:lnTo>
                <a:lnTo>
                  <a:pt x="1800078" y="50197"/>
                </a:lnTo>
                <a:lnTo>
                  <a:pt x="1797746" y="47654"/>
                </a:lnTo>
                <a:lnTo>
                  <a:pt x="1786878" y="40283"/>
                </a:lnTo>
                <a:lnTo>
                  <a:pt x="1778153" y="37584"/>
                </a:lnTo>
                <a:lnTo>
                  <a:pt x="1749193" y="30006"/>
                </a:lnTo>
                <a:lnTo>
                  <a:pt x="1728484" y="24118"/>
                </a:lnTo>
                <a:lnTo>
                  <a:pt x="1668876" y="19195"/>
                </a:lnTo>
                <a:lnTo>
                  <a:pt x="1616651" y="14678"/>
                </a:lnTo>
                <a:lnTo>
                  <a:pt x="1571111" y="12012"/>
                </a:lnTo>
                <a:lnTo>
                  <a:pt x="1516141" y="7530"/>
                </a:lnTo>
                <a:lnTo>
                  <a:pt x="1465503" y="6984"/>
                </a:lnTo>
                <a:lnTo>
                  <a:pt x="1302843" y="6850"/>
                </a:lnTo>
                <a:lnTo>
                  <a:pt x="1237397" y="1196"/>
                </a:lnTo>
                <a:lnTo>
                  <a:pt x="1188545" y="0"/>
                </a:lnTo>
                <a:lnTo>
                  <a:pt x="1126635" y="5399"/>
                </a:lnTo>
                <a:lnTo>
                  <a:pt x="1071152" y="6563"/>
                </a:lnTo>
                <a:lnTo>
                  <a:pt x="828372" y="6850"/>
                </a:lnTo>
                <a:lnTo>
                  <a:pt x="762852" y="12504"/>
                </a:lnTo>
                <a:lnTo>
                  <a:pt x="706928" y="13699"/>
                </a:lnTo>
                <a:lnTo>
                  <a:pt x="654930" y="14729"/>
                </a:lnTo>
                <a:lnTo>
                  <a:pt x="601738" y="19636"/>
                </a:lnTo>
                <a:lnTo>
                  <a:pt x="552778" y="20841"/>
                </a:lnTo>
                <a:lnTo>
                  <a:pt x="504890" y="21872"/>
                </a:lnTo>
                <a:lnTo>
                  <a:pt x="457213" y="26780"/>
                </a:lnTo>
                <a:lnTo>
                  <a:pt x="409577" y="27985"/>
                </a:lnTo>
                <a:lnTo>
                  <a:pt x="283492" y="28279"/>
                </a:lnTo>
                <a:lnTo>
                  <a:pt x="235760" y="33935"/>
                </a:lnTo>
                <a:lnTo>
                  <a:pt x="184249" y="35294"/>
                </a:lnTo>
                <a:lnTo>
                  <a:pt x="132710" y="35417"/>
                </a:lnTo>
                <a:lnTo>
                  <a:pt x="76426" y="42372"/>
                </a:lnTo>
                <a:lnTo>
                  <a:pt x="66775" y="42481"/>
                </a:lnTo>
                <a:lnTo>
                  <a:pt x="62773" y="41717"/>
                </a:lnTo>
                <a:lnTo>
                  <a:pt x="52554" y="37642"/>
                </a:lnTo>
                <a:lnTo>
                  <a:pt x="31702" y="35619"/>
                </a:lnTo>
                <a:lnTo>
                  <a:pt x="19148" y="35450"/>
                </a:lnTo>
                <a:lnTo>
                  <a:pt x="17527" y="34648"/>
                </a:lnTo>
                <a:lnTo>
                  <a:pt x="16447" y="33319"/>
                </a:lnTo>
                <a:lnTo>
                  <a:pt x="15727" y="31640"/>
                </a:lnTo>
                <a:lnTo>
                  <a:pt x="14454" y="30520"/>
                </a:lnTo>
                <a:lnTo>
                  <a:pt x="12811" y="29774"/>
                </a:lnTo>
                <a:lnTo>
                  <a:pt x="7143" y="2828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"/>
          <p:cNvSpPr/>
          <p:nvPr/>
        </p:nvSpPr>
        <p:spPr>
          <a:xfrm>
            <a:off x="4443412" y="242890"/>
            <a:ext cx="321444" cy="371437"/>
          </a:xfrm>
          <a:custGeom>
            <a:avLst/>
            <a:gdLst/>
            <a:ahLst/>
            <a:cxnLst/>
            <a:rect l="0" t="0" r="0" b="0"/>
            <a:pathLst>
              <a:path w="321444" h="371437">
                <a:moveTo>
                  <a:pt x="0" y="64291"/>
                </a:moveTo>
                <a:lnTo>
                  <a:pt x="0" y="57234"/>
                </a:lnTo>
                <a:lnTo>
                  <a:pt x="3792" y="57173"/>
                </a:lnTo>
                <a:lnTo>
                  <a:pt x="4910" y="57958"/>
                </a:lnTo>
                <a:lnTo>
                  <a:pt x="5654" y="59275"/>
                </a:lnTo>
                <a:lnTo>
                  <a:pt x="6482" y="62855"/>
                </a:lnTo>
                <a:lnTo>
                  <a:pt x="6850" y="67092"/>
                </a:lnTo>
                <a:lnTo>
                  <a:pt x="8535" y="68540"/>
                </a:lnTo>
                <a:lnTo>
                  <a:pt x="11246" y="69505"/>
                </a:lnTo>
                <a:lnTo>
                  <a:pt x="14641" y="70148"/>
                </a:lnTo>
                <a:lnTo>
                  <a:pt x="16904" y="71371"/>
                </a:lnTo>
                <a:lnTo>
                  <a:pt x="18414" y="72979"/>
                </a:lnTo>
                <a:lnTo>
                  <a:pt x="20884" y="76884"/>
                </a:lnTo>
                <a:lnTo>
                  <a:pt x="28937" y="87974"/>
                </a:lnTo>
                <a:lnTo>
                  <a:pt x="35826" y="98560"/>
                </a:lnTo>
                <a:lnTo>
                  <a:pt x="38172" y="101425"/>
                </a:lnTo>
                <a:lnTo>
                  <a:pt x="39736" y="104922"/>
                </a:lnTo>
                <a:lnTo>
                  <a:pt x="41473" y="113041"/>
                </a:lnTo>
                <a:lnTo>
                  <a:pt x="44362" y="119824"/>
                </a:lnTo>
                <a:lnTo>
                  <a:pt x="46243" y="122744"/>
                </a:lnTo>
                <a:lnTo>
                  <a:pt x="48333" y="130222"/>
                </a:lnTo>
                <a:lnTo>
                  <a:pt x="50057" y="138837"/>
                </a:lnTo>
                <a:lnTo>
                  <a:pt x="53468" y="147958"/>
                </a:lnTo>
                <a:lnTo>
                  <a:pt x="55514" y="157303"/>
                </a:lnTo>
                <a:lnTo>
                  <a:pt x="56423" y="166748"/>
                </a:lnTo>
                <a:lnTo>
                  <a:pt x="56827" y="176238"/>
                </a:lnTo>
                <a:lnTo>
                  <a:pt x="57054" y="190505"/>
                </a:lnTo>
                <a:lnTo>
                  <a:pt x="57122" y="204787"/>
                </a:lnTo>
                <a:lnTo>
                  <a:pt x="59254" y="214311"/>
                </a:lnTo>
                <a:lnTo>
                  <a:pt x="62054" y="223835"/>
                </a:lnTo>
                <a:lnTo>
                  <a:pt x="63298" y="233360"/>
                </a:lnTo>
                <a:lnTo>
                  <a:pt x="63851" y="242885"/>
                </a:lnTo>
                <a:lnTo>
                  <a:pt x="63998" y="247647"/>
                </a:lnTo>
                <a:lnTo>
                  <a:pt x="66279" y="257172"/>
                </a:lnTo>
                <a:lnTo>
                  <a:pt x="69145" y="266697"/>
                </a:lnTo>
                <a:lnTo>
                  <a:pt x="70419" y="276222"/>
                </a:lnTo>
                <a:lnTo>
                  <a:pt x="68868" y="285747"/>
                </a:lnTo>
                <a:lnTo>
                  <a:pt x="66327" y="295272"/>
                </a:lnTo>
                <a:lnTo>
                  <a:pt x="65197" y="304797"/>
                </a:lnTo>
                <a:lnTo>
                  <a:pt x="64695" y="314322"/>
                </a:lnTo>
                <a:lnTo>
                  <a:pt x="64413" y="326493"/>
                </a:lnTo>
                <a:lnTo>
                  <a:pt x="64317" y="341509"/>
                </a:lnTo>
                <a:lnTo>
                  <a:pt x="63516" y="344353"/>
                </a:lnTo>
                <a:lnTo>
                  <a:pt x="62188" y="346249"/>
                </a:lnTo>
                <a:lnTo>
                  <a:pt x="60509" y="347513"/>
                </a:lnTo>
                <a:lnTo>
                  <a:pt x="59389" y="349149"/>
                </a:lnTo>
                <a:lnTo>
                  <a:pt x="58145" y="353084"/>
                </a:lnTo>
                <a:lnTo>
                  <a:pt x="57281" y="364415"/>
                </a:lnTo>
                <a:lnTo>
                  <a:pt x="57151" y="371436"/>
                </a:lnTo>
                <a:lnTo>
                  <a:pt x="67093" y="361526"/>
                </a:lnTo>
                <a:lnTo>
                  <a:pt x="73740" y="356997"/>
                </a:lnTo>
                <a:lnTo>
                  <a:pt x="77735" y="354678"/>
                </a:lnTo>
                <a:lnTo>
                  <a:pt x="82780" y="353133"/>
                </a:lnTo>
                <a:lnTo>
                  <a:pt x="88524" y="352102"/>
                </a:lnTo>
                <a:lnTo>
                  <a:pt x="94735" y="351415"/>
                </a:lnTo>
                <a:lnTo>
                  <a:pt x="100463" y="349369"/>
                </a:lnTo>
                <a:lnTo>
                  <a:pt x="105869" y="346418"/>
                </a:lnTo>
                <a:lnTo>
                  <a:pt x="111061" y="342863"/>
                </a:lnTo>
                <a:lnTo>
                  <a:pt x="116903" y="339699"/>
                </a:lnTo>
                <a:lnTo>
                  <a:pt x="123179" y="336797"/>
                </a:lnTo>
                <a:lnTo>
                  <a:pt x="129744" y="334068"/>
                </a:lnTo>
                <a:lnTo>
                  <a:pt x="136503" y="331454"/>
                </a:lnTo>
                <a:lnTo>
                  <a:pt x="150361" y="326434"/>
                </a:lnTo>
                <a:lnTo>
                  <a:pt x="171552" y="319146"/>
                </a:lnTo>
                <a:lnTo>
                  <a:pt x="177868" y="316744"/>
                </a:lnTo>
                <a:lnTo>
                  <a:pt x="183666" y="314349"/>
                </a:lnTo>
                <a:lnTo>
                  <a:pt x="189119" y="311959"/>
                </a:lnTo>
                <a:lnTo>
                  <a:pt x="195135" y="310365"/>
                </a:lnTo>
                <a:lnTo>
                  <a:pt x="201528" y="309303"/>
                </a:lnTo>
                <a:lnTo>
                  <a:pt x="208171" y="308595"/>
                </a:lnTo>
                <a:lnTo>
                  <a:pt x="214187" y="307329"/>
                </a:lnTo>
                <a:lnTo>
                  <a:pt x="219785" y="305691"/>
                </a:lnTo>
                <a:lnTo>
                  <a:pt x="225104" y="303806"/>
                </a:lnTo>
                <a:lnTo>
                  <a:pt x="230239" y="301755"/>
                </a:lnTo>
                <a:lnTo>
                  <a:pt x="240176" y="297360"/>
                </a:lnTo>
                <a:lnTo>
                  <a:pt x="245842" y="295870"/>
                </a:lnTo>
                <a:lnTo>
                  <a:pt x="252001" y="294877"/>
                </a:lnTo>
                <a:lnTo>
                  <a:pt x="258488" y="294215"/>
                </a:lnTo>
                <a:lnTo>
                  <a:pt x="267813" y="291363"/>
                </a:lnTo>
                <a:lnTo>
                  <a:pt x="274603" y="287449"/>
                </a:lnTo>
                <a:lnTo>
                  <a:pt x="282889" y="281577"/>
                </a:lnTo>
                <a:lnTo>
                  <a:pt x="290370" y="278691"/>
                </a:lnTo>
                <a:lnTo>
                  <a:pt x="295211" y="275202"/>
                </a:lnTo>
                <a:lnTo>
                  <a:pt x="296821" y="273161"/>
                </a:lnTo>
                <a:lnTo>
                  <a:pt x="297893" y="271006"/>
                </a:lnTo>
                <a:lnTo>
                  <a:pt x="298608" y="268776"/>
                </a:lnTo>
                <a:lnTo>
                  <a:pt x="301519" y="264182"/>
                </a:lnTo>
                <a:lnTo>
                  <a:pt x="303406" y="261845"/>
                </a:lnTo>
                <a:lnTo>
                  <a:pt x="304664" y="259494"/>
                </a:lnTo>
                <a:lnTo>
                  <a:pt x="306063" y="254764"/>
                </a:lnTo>
                <a:lnTo>
                  <a:pt x="306850" y="247639"/>
                </a:lnTo>
                <a:lnTo>
                  <a:pt x="307754" y="245261"/>
                </a:lnTo>
                <a:lnTo>
                  <a:pt x="312026" y="238120"/>
                </a:lnTo>
                <a:lnTo>
                  <a:pt x="313303" y="233359"/>
                </a:lnTo>
                <a:lnTo>
                  <a:pt x="314022" y="222423"/>
                </a:lnTo>
                <a:lnTo>
                  <a:pt x="314235" y="212921"/>
                </a:lnTo>
                <a:lnTo>
                  <a:pt x="314298" y="201286"/>
                </a:lnTo>
                <a:lnTo>
                  <a:pt x="315101" y="197690"/>
                </a:lnTo>
                <a:lnTo>
                  <a:pt x="319229" y="188042"/>
                </a:lnTo>
                <a:lnTo>
                  <a:pt x="320473" y="179881"/>
                </a:lnTo>
                <a:lnTo>
                  <a:pt x="321174" y="170154"/>
                </a:lnTo>
                <a:lnTo>
                  <a:pt x="321338" y="162670"/>
                </a:lnTo>
                <a:lnTo>
                  <a:pt x="321443" y="144931"/>
                </a:lnTo>
                <a:lnTo>
                  <a:pt x="319341" y="135585"/>
                </a:lnTo>
                <a:lnTo>
                  <a:pt x="316554" y="126140"/>
                </a:lnTo>
                <a:lnTo>
                  <a:pt x="315316" y="116650"/>
                </a:lnTo>
                <a:lnTo>
                  <a:pt x="314765" y="107141"/>
                </a:lnTo>
                <a:lnTo>
                  <a:pt x="314521" y="97623"/>
                </a:lnTo>
                <a:lnTo>
                  <a:pt x="314412" y="88101"/>
                </a:lnTo>
                <a:lnTo>
                  <a:pt x="313589" y="84133"/>
                </a:lnTo>
                <a:lnTo>
                  <a:pt x="309433" y="73962"/>
                </a:lnTo>
                <a:lnTo>
                  <a:pt x="308182" y="65679"/>
                </a:lnTo>
                <a:lnTo>
                  <a:pt x="305510" y="58822"/>
                </a:lnTo>
                <a:lnTo>
                  <a:pt x="300882" y="52335"/>
                </a:lnTo>
                <a:lnTo>
                  <a:pt x="293534" y="44161"/>
                </a:lnTo>
                <a:lnTo>
                  <a:pt x="284264" y="34426"/>
                </a:lnTo>
                <a:lnTo>
                  <a:pt x="276887" y="29057"/>
                </a:lnTo>
                <a:lnTo>
                  <a:pt x="269111" y="24025"/>
                </a:lnTo>
                <a:lnTo>
                  <a:pt x="263009" y="19143"/>
                </a:lnTo>
                <a:lnTo>
                  <a:pt x="253418" y="14327"/>
                </a:lnTo>
                <a:lnTo>
                  <a:pt x="247526" y="11932"/>
                </a:lnTo>
                <a:lnTo>
                  <a:pt x="238864" y="9270"/>
                </a:lnTo>
                <a:lnTo>
                  <a:pt x="230780" y="7293"/>
                </a:lnTo>
                <a:lnTo>
                  <a:pt x="219251" y="3769"/>
                </a:lnTo>
                <a:lnTo>
                  <a:pt x="212842" y="2512"/>
                </a:lnTo>
                <a:lnTo>
                  <a:pt x="206189" y="1673"/>
                </a:lnTo>
                <a:lnTo>
                  <a:pt x="199372" y="1115"/>
                </a:lnTo>
                <a:lnTo>
                  <a:pt x="192446" y="742"/>
                </a:lnTo>
                <a:lnTo>
                  <a:pt x="178400" y="328"/>
                </a:lnTo>
                <a:lnTo>
                  <a:pt x="154890" y="62"/>
                </a:lnTo>
                <a:lnTo>
                  <a:pt x="103716" y="0"/>
                </a:lnTo>
                <a:lnTo>
                  <a:pt x="97719" y="792"/>
                </a:lnTo>
                <a:lnTo>
                  <a:pt x="91340" y="2115"/>
                </a:lnTo>
                <a:lnTo>
                  <a:pt x="84706" y="3790"/>
                </a:lnTo>
                <a:lnTo>
                  <a:pt x="78696" y="4907"/>
                </a:lnTo>
                <a:lnTo>
                  <a:pt x="73101" y="5652"/>
                </a:lnTo>
                <a:lnTo>
                  <a:pt x="67784" y="6148"/>
                </a:lnTo>
                <a:lnTo>
                  <a:pt x="59760" y="8816"/>
                </a:lnTo>
                <a:lnTo>
                  <a:pt x="50779" y="14781"/>
                </a:lnTo>
                <a:lnTo>
                  <a:pt x="42863" y="2142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7" name="Group 76"/>
          <p:cNvGrpSpPr/>
          <p:nvPr/>
        </p:nvGrpSpPr>
        <p:grpSpPr>
          <a:xfrm>
            <a:off x="3000383" y="1407318"/>
            <a:ext cx="5579261" cy="2764633"/>
            <a:chOff x="3000383" y="1407318"/>
            <a:chExt cx="5579261" cy="2764633"/>
          </a:xfrm>
        </p:grpSpPr>
        <p:sp>
          <p:nvSpPr>
            <p:cNvPr id="6" name="SMARTPenAnnotation2"/>
            <p:cNvSpPr/>
            <p:nvPr/>
          </p:nvSpPr>
          <p:spPr>
            <a:xfrm>
              <a:off x="3000383" y="1471612"/>
              <a:ext cx="242880" cy="142868"/>
            </a:xfrm>
            <a:custGeom>
              <a:avLst/>
              <a:gdLst/>
              <a:ahLst/>
              <a:cxnLst/>
              <a:rect l="0" t="0" r="0" b="0"/>
              <a:pathLst>
                <a:path w="242880" h="142868">
                  <a:moveTo>
                    <a:pt x="35710" y="0"/>
                  </a:moveTo>
                  <a:lnTo>
                    <a:pt x="39503" y="3792"/>
                  </a:lnTo>
                  <a:lnTo>
                    <a:pt x="40620" y="5703"/>
                  </a:lnTo>
                  <a:lnTo>
                    <a:pt x="41861" y="9943"/>
                  </a:lnTo>
                  <a:lnTo>
                    <a:pt x="42658" y="14223"/>
                  </a:lnTo>
                  <a:lnTo>
                    <a:pt x="42767" y="17699"/>
                  </a:lnTo>
                  <a:lnTo>
                    <a:pt x="42853" y="49577"/>
                  </a:lnTo>
                  <a:lnTo>
                    <a:pt x="42853" y="52101"/>
                  </a:lnTo>
                  <a:lnTo>
                    <a:pt x="42060" y="55372"/>
                  </a:lnTo>
                  <a:lnTo>
                    <a:pt x="40737" y="59139"/>
                  </a:lnTo>
                  <a:lnTo>
                    <a:pt x="39062" y="63239"/>
                  </a:lnTo>
                  <a:lnTo>
                    <a:pt x="37944" y="66765"/>
                  </a:lnTo>
                  <a:lnTo>
                    <a:pt x="37200" y="69910"/>
                  </a:lnTo>
                  <a:lnTo>
                    <a:pt x="36703" y="72801"/>
                  </a:lnTo>
                  <a:lnTo>
                    <a:pt x="34785" y="75521"/>
                  </a:lnTo>
                  <a:lnTo>
                    <a:pt x="31918" y="78129"/>
                  </a:lnTo>
                  <a:lnTo>
                    <a:pt x="28420" y="80661"/>
                  </a:lnTo>
                  <a:lnTo>
                    <a:pt x="25294" y="83936"/>
                  </a:lnTo>
                  <a:lnTo>
                    <a:pt x="22416" y="87708"/>
                  </a:lnTo>
                  <a:lnTo>
                    <a:pt x="19703" y="91809"/>
                  </a:lnTo>
                  <a:lnTo>
                    <a:pt x="17895" y="95337"/>
                  </a:lnTo>
                  <a:lnTo>
                    <a:pt x="16690" y="98483"/>
                  </a:lnTo>
                  <a:lnTo>
                    <a:pt x="15886" y="101374"/>
                  </a:lnTo>
                  <a:lnTo>
                    <a:pt x="14557" y="104095"/>
                  </a:lnTo>
                  <a:lnTo>
                    <a:pt x="12877" y="106703"/>
                  </a:lnTo>
                  <a:lnTo>
                    <a:pt x="10963" y="109235"/>
                  </a:lnTo>
                  <a:lnTo>
                    <a:pt x="9687" y="111717"/>
                  </a:lnTo>
                  <a:lnTo>
                    <a:pt x="8836" y="114166"/>
                  </a:lnTo>
                  <a:lnTo>
                    <a:pt x="8269" y="116592"/>
                  </a:lnTo>
                  <a:lnTo>
                    <a:pt x="7097" y="119003"/>
                  </a:lnTo>
                  <a:lnTo>
                    <a:pt x="5523" y="121404"/>
                  </a:lnTo>
                  <a:lnTo>
                    <a:pt x="1084" y="127169"/>
                  </a:lnTo>
                  <a:lnTo>
                    <a:pt x="477" y="130074"/>
                  </a:lnTo>
                  <a:lnTo>
                    <a:pt x="87" y="134614"/>
                  </a:lnTo>
                  <a:lnTo>
                    <a:pt x="34" y="137351"/>
                  </a:lnTo>
                  <a:lnTo>
                    <a:pt x="0" y="141784"/>
                  </a:lnTo>
                  <a:lnTo>
                    <a:pt x="791" y="142148"/>
                  </a:lnTo>
                  <a:lnTo>
                    <a:pt x="7764" y="142731"/>
                  </a:lnTo>
                  <a:lnTo>
                    <a:pt x="14465" y="142832"/>
                  </a:lnTo>
                  <a:lnTo>
                    <a:pt x="27633" y="142867"/>
                  </a:lnTo>
                  <a:lnTo>
                    <a:pt x="31913" y="142076"/>
                  </a:lnTo>
                  <a:lnTo>
                    <a:pt x="36354" y="140755"/>
                  </a:lnTo>
                  <a:lnTo>
                    <a:pt x="40902" y="139080"/>
                  </a:lnTo>
                  <a:lnTo>
                    <a:pt x="45521" y="137964"/>
                  </a:lnTo>
                  <a:lnTo>
                    <a:pt x="50188" y="137220"/>
                  </a:lnTo>
                  <a:lnTo>
                    <a:pt x="54888" y="136724"/>
                  </a:lnTo>
                  <a:lnTo>
                    <a:pt x="59608" y="136393"/>
                  </a:lnTo>
                  <a:lnTo>
                    <a:pt x="64342" y="136172"/>
                  </a:lnTo>
                  <a:lnTo>
                    <a:pt x="74629" y="135927"/>
                  </a:lnTo>
                  <a:lnTo>
                    <a:pt x="234623" y="135731"/>
                  </a:lnTo>
                  <a:lnTo>
                    <a:pt x="239198" y="131939"/>
                  </a:lnTo>
                  <a:lnTo>
                    <a:pt x="242879" y="1285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SMARTPenAnnotation3"/>
            <p:cNvSpPr/>
            <p:nvPr/>
          </p:nvSpPr>
          <p:spPr>
            <a:xfrm>
              <a:off x="3171912" y="1493043"/>
              <a:ext cx="78495" cy="303874"/>
            </a:xfrm>
            <a:custGeom>
              <a:avLst/>
              <a:gdLst/>
              <a:ahLst/>
              <a:cxnLst/>
              <a:rect l="0" t="0" r="0" b="0"/>
              <a:pathLst>
                <a:path w="78495" h="303874">
                  <a:moveTo>
                    <a:pt x="7056" y="0"/>
                  </a:moveTo>
                  <a:lnTo>
                    <a:pt x="0" y="0"/>
                  </a:lnTo>
                  <a:lnTo>
                    <a:pt x="3731" y="0"/>
                  </a:lnTo>
                  <a:lnTo>
                    <a:pt x="4839" y="794"/>
                  </a:lnTo>
                  <a:lnTo>
                    <a:pt x="5578" y="2117"/>
                  </a:lnTo>
                  <a:lnTo>
                    <a:pt x="6399" y="5703"/>
                  </a:lnTo>
                  <a:lnTo>
                    <a:pt x="6927" y="14474"/>
                  </a:lnTo>
                  <a:lnTo>
                    <a:pt x="7031" y="23849"/>
                  </a:lnTo>
                  <a:lnTo>
                    <a:pt x="9162" y="30708"/>
                  </a:lnTo>
                  <a:lnTo>
                    <a:pt x="10841" y="34760"/>
                  </a:lnTo>
                  <a:lnTo>
                    <a:pt x="12707" y="43495"/>
                  </a:lnTo>
                  <a:lnTo>
                    <a:pt x="13537" y="51875"/>
                  </a:lnTo>
                  <a:lnTo>
                    <a:pt x="13905" y="58245"/>
                  </a:lnTo>
                  <a:lnTo>
                    <a:pt x="14797" y="62643"/>
                  </a:lnTo>
                  <a:lnTo>
                    <a:pt x="16186" y="67956"/>
                  </a:lnTo>
                  <a:lnTo>
                    <a:pt x="17905" y="73879"/>
                  </a:lnTo>
                  <a:lnTo>
                    <a:pt x="19845" y="79415"/>
                  </a:lnTo>
                  <a:lnTo>
                    <a:pt x="21932" y="84694"/>
                  </a:lnTo>
                  <a:lnTo>
                    <a:pt x="24117" y="89800"/>
                  </a:lnTo>
                  <a:lnTo>
                    <a:pt x="28662" y="99707"/>
                  </a:lnTo>
                  <a:lnTo>
                    <a:pt x="30985" y="104571"/>
                  </a:lnTo>
                  <a:lnTo>
                    <a:pt x="32534" y="109402"/>
                  </a:lnTo>
                  <a:lnTo>
                    <a:pt x="33566" y="114210"/>
                  </a:lnTo>
                  <a:lnTo>
                    <a:pt x="34255" y="119002"/>
                  </a:lnTo>
                  <a:lnTo>
                    <a:pt x="35507" y="123785"/>
                  </a:lnTo>
                  <a:lnTo>
                    <a:pt x="37136" y="128561"/>
                  </a:lnTo>
                  <a:lnTo>
                    <a:pt x="39016" y="133332"/>
                  </a:lnTo>
                  <a:lnTo>
                    <a:pt x="43221" y="144984"/>
                  </a:lnTo>
                  <a:lnTo>
                    <a:pt x="45454" y="151425"/>
                  </a:lnTo>
                  <a:lnTo>
                    <a:pt x="46942" y="157306"/>
                  </a:lnTo>
                  <a:lnTo>
                    <a:pt x="47934" y="162815"/>
                  </a:lnTo>
                  <a:lnTo>
                    <a:pt x="48596" y="168074"/>
                  </a:lnTo>
                  <a:lnTo>
                    <a:pt x="49830" y="173962"/>
                  </a:lnTo>
                  <a:lnTo>
                    <a:pt x="51447" y="180269"/>
                  </a:lnTo>
                  <a:lnTo>
                    <a:pt x="53319" y="186854"/>
                  </a:lnTo>
                  <a:lnTo>
                    <a:pt x="55361" y="192832"/>
                  </a:lnTo>
                  <a:lnTo>
                    <a:pt x="57516" y="198405"/>
                  </a:lnTo>
                  <a:lnTo>
                    <a:pt x="59746" y="203707"/>
                  </a:lnTo>
                  <a:lnTo>
                    <a:pt x="61233" y="208830"/>
                  </a:lnTo>
                  <a:lnTo>
                    <a:pt x="62224" y="213833"/>
                  </a:lnTo>
                  <a:lnTo>
                    <a:pt x="62885" y="218755"/>
                  </a:lnTo>
                  <a:lnTo>
                    <a:pt x="64119" y="223624"/>
                  </a:lnTo>
                  <a:lnTo>
                    <a:pt x="65736" y="228458"/>
                  </a:lnTo>
                  <a:lnTo>
                    <a:pt x="67607" y="233268"/>
                  </a:lnTo>
                  <a:lnTo>
                    <a:pt x="68855" y="238062"/>
                  </a:lnTo>
                  <a:lnTo>
                    <a:pt x="69687" y="242846"/>
                  </a:lnTo>
                  <a:lnTo>
                    <a:pt x="70241" y="247622"/>
                  </a:lnTo>
                  <a:lnTo>
                    <a:pt x="71404" y="252394"/>
                  </a:lnTo>
                  <a:lnTo>
                    <a:pt x="72974" y="257163"/>
                  </a:lnTo>
                  <a:lnTo>
                    <a:pt x="74814" y="261929"/>
                  </a:lnTo>
                  <a:lnTo>
                    <a:pt x="76858" y="269342"/>
                  </a:lnTo>
                  <a:lnTo>
                    <a:pt x="78009" y="277978"/>
                  </a:lnTo>
                  <a:lnTo>
                    <a:pt x="78350" y="285564"/>
                  </a:lnTo>
                  <a:lnTo>
                    <a:pt x="78485" y="298616"/>
                  </a:lnTo>
                  <a:lnTo>
                    <a:pt x="78492" y="303873"/>
                  </a:lnTo>
                  <a:lnTo>
                    <a:pt x="78494" y="30003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SMARTPenAnnotation4"/>
            <p:cNvSpPr/>
            <p:nvPr/>
          </p:nvSpPr>
          <p:spPr>
            <a:xfrm>
              <a:off x="3414722" y="1407318"/>
              <a:ext cx="192872" cy="513350"/>
            </a:xfrm>
            <a:custGeom>
              <a:avLst/>
              <a:gdLst/>
              <a:ahLst/>
              <a:cxnLst/>
              <a:rect l="0" t="0" r="0" b="0"/>
              <a:pathLst>
                <a:path w="192872" h="513350">
                  <a:moveTo>
                    <a:pt x="128578" y="0"/>
                  </a:moveTo>
                  <a:lnTo>
                    <a:pt x="124462" y="0"/>
                  </a:lnTo>
                  <a:lnTo>
                    <a:pt x="128516" y="0"/>
                  </a:lnTo>
                  <a:lnTo>
                    <a:pt x="124767" y="0"/>
                  </a:lnTo>
                  <a:lnTo>
                    <a:pt x="123656" y="794"/>
                  </a:lnTo>
                  <a:lnTo>
                    <a:pt x="122915" y="2117"/>
                  </a:lnTo>
                  <a:lnTo>
                    <a:pt x="122422" y="3793"/>
                  </a:lnTo>
                  <a:lnTo>
                    <a:pt x="119756" y="7771"/>
                  </a:lnTo>
                  <a:lnTo>
                    <a:pt x="113793" y="14474"/>
                  </a:lnTo>
                  <a:lnTo>
                    <a:pt x="111577" y="16793"/>
                  </a:lnTo>
                  <a:lnTo>
                    <a:pt x="108513" y="19133"/>
                  </a:lnTo>
                  <a:lnTo>
                    <a:pt x="104882" y="21487"/>
                  </a:lnTo>
                  <a:lnTo>
                    <a:pt x="100875" y="23849"/>
                  </a:lnTo>
                  <a:lnTo>
                    <a:pt x="97409" y="26218"/>
                  </a:lnTo>
                  <a:lnTo>
                    <a:pt x="91441" y="30967"/>
                  </a:lnTo>
                  <a:lnTo>
                    <a:pt x="86144" y="35724"/>
                  </a:lnTo>
                  <a:lnTo>
                    <a:pt x="83619" y="38103"/>
                  </a:lnTo>
                  <a:lnTo>
                    <a:pt x="78698" y="44981"/>
                  </a:lnTo>
                  <a:lnTo>
                    <a:pt x="73865" y="52535"/>
                  </a:lnTo>
                  <a:lnTo>
                    <a:pt x="69071" y="58539"/>
                  </a:lnTo>
                  <a:lnTo>
                    <a:pt x="65888" y="62045"/>
                  </a:lnTo>
                  <a:lnTo>
                    <a:pt x="58117" y="70173"/>
                  </a:lnTo>
                  <a:lnTo>
                    <a:pt x="53606" y="76961"/>
                  </a:lnTo>
                  <a:lnTo>
                    <a:pt x="48949" y="87362"/>
                  </a:lnTo>
                  <a:lnTo>
                    <a:pt x="46917" y="91579"/>
                  </a:lnTo>
                  <a:lnTo>
                    <a:pt x="43975" y="95184"/>
                  </a:lnTo>
                  <a:lnTo>
                    <a:pt x="40426" y="98381"/>
                  </a:lnTo>
                  <a:lnTo>
                    <a:pt x="36472" y="101306"/>
                  </a:lnTo>
                  <a:lnTo>
                    <a:pt x="33043" y="104844"/>
                  </a:lnTo>
                  <a:lnTo>
                    <a:pt x="27115" y="113008"/>
                  </a:lnTo>
                  <a:lnTo>
                    <a:pt x="23952" y="121928"/>
                  </a:lnTo>
                  <a:lnTo>
                    <a:pt x="23108" y="126529"/>
                  </a:lnTo>
                  <a:lnTo>
                    <a:pt x="20055" y="133758"/>
                  </a:lnTo>
                  <a:lnTo>
                    <a:pt x="18129" y="136797"/>
                  </a:lnTo>
                  <a:lnTo>
                    <a:pt x="15989" y="144407"/>
                  </a:lnTo>
                  <a:lnTo>
                    <a:pt x="14245" y="153081"/>
                  </a:lnTo>
                  <a:lnTo>
                    <a:pt x="8800" y="166889"/>
                  </a:lnTo>
                  <a:lnTo>
                    <a:pt x="2953" y="181035"/>
                  </a:lnTo>
                  <a:lnTo>
                    <a:pt x="868" y="194487"/>
                  </a:lnTo>
                  <a:lnTo>
                    <a:pt x="164" y="208662"/>
                  </a:lnTo>
                  <a:lnTo>
                    <a:pt x="0" y="240594"/>
                  </a:lnTo>
                  <a:lnTo>
                    <a:pt x="2111" y="250070"/>
                  </a:lnTo>
                  <a:lnTo>
                    <a:pt x="4902" y="259574"/>
                  </a:lnTo>
                  <a:lnTo>
                    <a:pt x="7266" y="273849"/>
                  </a:lnTo>
                  <a:lnTo>
                    <a:pt x="11847" y="288927"/>
                  </a:lnTo>
                  <a:lnTo>
                    <a:pt x="13197" y="301450"/>
                  </a:lnTo>
                  <a:lnTo>
                    <a:pt x="13797" y="312836"/>
                  </a:lnTo>
                  <a:lnTo>
                    <a:pt x="14858" y="323188"/>
                  </a:lnTo>
                  <a:lnTo>
                    <a:pt x="19124" y="337942"/>
                  </a:lnTo>
                  <a:lnTo>
                    <a:pt x="21534" y="352367"/>
                  </a:lnTo>
                  <a:lnTo>
                    <a:pt x="26923" y="366696"/>
                  </a:lnTo>
                  <a:lnTo>
                    <a:pt x="31275" y="376230"/>
                  </a:lnTo>
                  <a:lnTo>
                    <a:pt x="34340" y="380995"/>
                  </a:lnTo>
                  <a:lnTo>
                    <a:pt x="37971" y="385759"/>
                  </a:lnTo>
                  <a:lnTo>
                    <a:pt x="41980" y="390523"/>
                  </a:lnTo>
                  <a:lnTo>
                    <a:pt x="45446" y="395286"/>
                  </a:lnTo>
                  <a:lnTo>
                    <a:pt x="51414" y="404812"/>
                  </a:lnTo>
                  <a:lnTo>
                    <a:pt x="56712" y="414338"/>
                  </a:lnTo>
                  <a:lnTo>
                    <a:pt x="59236" y="419100"/>
                  </a:lnTo>
                  <a:lnTo>
                    <a:pt x="62506" y="423069"/>
                  </a:lnTo>
                  <a:lnTo>
                    <a:pt x="66274" y="426509"/>
                  </a:lnTo>
                  <a:lnTo>
                    <a:pt x="70373" y="429595"/>
                  </a:lnTo>
                  <a:lnTo>
                    <a:pt x="73899" y="433241"/>
                  </a:lnTo>
                  <a:lnTo>
                    <a:pt x="77044" y="437258"/>
                  </a:lnTo>
                  <a:lnTo>
                    <a:pt x="82655" y="445162"/>
                  </a:lnTo>
                  <a:lnTo>
                    <a:pt x="87795" y="451321"/>
                  </a:lnTo>
                  <a:lnTo>
                    <a:pt x="91070" y="454074"/>
                  </a:lnTo>
                  <a:lnTo>
                    <a:pt x="94842" y="456704"/>
                  </a:lnTo>
                  <a:lnTo>
                    <a:pt x="98943" y="459251"/>
                  </a:lnTo>
                  <a:lnTo>
                    <a:pt x="103265" y="462536"/>
                  </a:lnTo>
                  <a:lnTo>
                    <a:pt x="107734" y="466314"/>
                  </a:lnTo>
                  <a:lnTo>
                    <a:pt x="116139" y="473951"/>
                  </a:lnTo>
                  <a:lnTo>
                    <a:pt x="122520" y="479991"/>
                  </a:lnTo>
                  <a:lnTo>
                    <a:pt x="126126" y="481919"/>
                  </a:lnTo>
                  <a:lnTo>
                    <a:pt x="130118" y="483204"/>
                  </a:lnTo>
                  <a:lnTo>
                    <a:pt x="134367" y="484061"/>
                  </a:lnTo>
                  <a:lnTo>
                    <a:pt x="137994" y="485426"/>
                  </a:lnTo>
                  <a:lnTo>
                    <a:pt x="141205" y="487130"/>
                  </a:lnTo>
                  <a:lnTo>
                    <a:pt x="146890" y="491140"/>
                  </a:lnTo>
                  <a:lnTo>
                    <a:pt x="152062" y="495568"/>
                  </a:lnTo>
                  <a:lnTo>
                    <a:pt x="154553" y="497066"/>
                  </a:lnTo>
                  <a:lnTo>
                    <a:pt x="159436" y="498731"/>
                  </a:lnTo>
                  <a:lnTo>
                    <a:pt x="164253" y="499471"/>
                  </a:lnTo>
                  <a:lnTo>
                    <a:pt x="166649" y="499668"/>
                  </a:lnTo>
                  <a:lnTo>
                    <a:pt x="169040" y="500593"/>
                  </a:lnTo>
                  <a:lnTo>
                    <a:pt x="173813" y="503738"/>
                  </a:lnTo>
                  <a:lnTo>
                    <a:pt x="178580" y="505665"/>
                  </a:lnTo>
                  <a:lnTo>
                    <a:pt x="185309" y="507116"/>
                  </a:lnTo>
                  <a:lnTo>
                    <a:pt x="191327" y="512849"/>
                  </a:lnTo>
                  <a:lnTo>
                    <a:pt x="191841" y="513349"/>
                  </a:lnTo>
                  <a:lnTo>
                    <a:pt x="192185" y="512889"/>
                  </a:lnTo>
                  <a:lnTo>
                    <a:pt x="192871" y="50720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SMARTPenAnnotation5"/>
            <p:cNvSpPr/>
            <p:nvPr/>
          </p:nvSpPr>
          <p:spPr>
            <a:xfrm>
              <a:off x="3650456" y="1664493"/>
              <a:ext cx="157163" cy="7145"/>
            </a:xfrm>
            <a:custGeom>
              <a:avLst/>
              <a:gdLst/>
              <a:ahLst/>
              <a:cxnLst/>
              <a:rect l="0" t="0" r="0" b="0"/>
              <a:pathLst>
                <a:path w="157163" h="7145">
                  <a:moveTo>
                    <a:pt x="0" y="7144"/>
                  </a:moveTo>
                  <a:lnTo>
                    <a:pt x="51838" y="7144"/>
                  </a:lnTo>
                  <a:lnTo>
                    <a:pt x="56784" y="6350"/>
                  </a:lnTo>
                  <a:lnTo>
                    <a:pt x="60875" y="5027"/>
                  </a:lnTo>
                  <a:lnTo>
                    <a:pt x="64395" y="3352"/>
                  </a:lnTo>
                  <a:lnTo>
                    <a:pt x="68330" y="2235"/>
                  </a:lnTo>
                  <a:lnTo>
                    <a:pt x="72541" y="1490"/>
                  </a:lnTo>
                  <a:lnTo>
                    <a:pt x="76935" y="993"/>
                  </a:lnTo>
                  <a:lnTo>
                    <a:pt x="80659" y="662"/>
                  </a:lnTo>
                  <a:lnTo>
                    <a:pt x="83935" y="442"/>
                  </a:lnTo>
                  <a:lnTo>
                    <a:pt x="86913" y="294"/>
                  </a:lnTo>
                  <a:lnTo>
                    <a:pt x="94455" y="131"/>
                  </a:lnTo>
                  <a:lnTo>
                    <a:pt x="15716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SMARTPenAnnotation6"/>
            <p:cNvSpPr/>
            <p:nvPr/>
          </p:nvSpPr>
          <p:spPr>
            <a:xfrm>
              <a:off x="3879058" y="1528762"/>
              <a:ext cx="225285" cy="300030"/>
            </a:xfrm>
            <a:custGeom>
              <a:avLst/>
              <a:gdLst/>
              <a:ahLst/>
              <a:cxnLst/>
              <a:rect l="0" t="0" r="0" b="0"/>
              <a:pathLst>
                <a:path w="225285" h="300030">
                  <a:moveTo>
                    <a:pt x="192879" y="0"/>
                  </a:moveTo>
                  <a:lnTo>
                    <a:pt x="189087" y="0"/>
                  </a:lnTo>
                  <a:lnTo>
                    <a:pt x="187176" y="794"/>
                  </a:lnTo>
                  <a:lnTo>
                    <a:pt x="182936" y="3792"/>
                  </a:lnTo>
                  <a:lnTo>
                    <a:pt x="179900" y="4909"/>
                  </a:lnTo>
                  <a:lnTo>
                    <a:pt x="176289" y="5654"/>
                  </a:lnTo>
                  <a:lnTo>
                    <a:pt x="172294" y="6151"/>
                  </a:lnTo>
                  <a:lnTo>
                    <a:pt x="168043" y="6482"/>
                  </a:lnTo>
                  <a:lnTo>
                    <a:pt x="163621" y="6702"/>
                  </a:lnTo>
                  <a:lnTo>
                    <a:pt x="159086" y="6850"/>
                  </a:lnTo>
                  <a:lnTo>
                    <a:pt x="153682" y="7741"/>
                  </a:lnTo>
                  <a:lnTo>
                    <a:pt x="147698" y="9130"/>
                  </a:lnTo>
                  <a:lnTo>
                    <a:pt x="141327" y="10849"/>
                  </a:lnTo>
                  <a:lnTo>
                    <a:pt x="135492" y="12789"/>
                  </a:lnTo>
                  <a:lnTo>
                    <a:pt x="130015" y="14876"/>
                  </a:lnTo>
                  <a:lnTo>
                    <a:pt x="124776" y="17061"/>
                  </a:lnTo>
                  <a:lnTo>
                    <a:pt x="118108" y="18518"/>
                  </a:lnTo>
                  <a:lnTo>
                    <a:pt x="110488" y="19489"/>
                  </a:lnTo>
                  <a:lnTo>
                    <a:pt x="102233" y="20136"/>
                  </a:lnTo>
                  <a:lnTo>
                    <a:pt x="94348" y="21362"/>
                  </a:lnTo>
                  <a:lnTo>
                    <a:pt x="86711" y="22972"/>
                  </a:lnTo>
                  <a:lnTo>
                    <a:pt x="79238" y="24840"/>
                  </a:lnTo>
                  <a:lnTo>
                    <a:pt x="72669" y="26085"/>
                  </a:lnTo>
                  <a:lnTo>
                    <a:pt x="66701" y="26915"/>
                  </a:lnTo>
                  <a:lnTo>
                    <a:pt x="61135" y="27468"/>
                  </a:lnTo>
                  <a:lnTo>
                    <a:pt x="55044" y="27837"/>
                  </a:lnTo>
                  <a:lnTo>
                    <a:pt x="41925" y="28247"/>
                  </a:lnTo>
                  <a:lnTo>
                    <a:pt x="17443" y="28546"/>
                  </a:lnTo>
                  <a:lnTo>
                    <a:pt x="16391" y="27762"/>
                  </a:lnTo>
                  <a:lnTo>
                    <a:pt x="15689" y="26446"/>
                  </a:lnTo>
                  <a:lnTo>
                    <a:pt x="15221" y="24774"/>
                  </a:lnTo>
                  <a:lnTo>
                    <a:pt x="14115" y="23660"/>
                  </a:lnTo>
                  <a:lnTo>
                    <a:pt x="12585" y="22917"/>
                  </a:lnTo>
                  <a:lnTo>
                    <a:pt x="7150" y="21434"/>
                  </a:lnTo>
                  <a:lnTo>
                    <a:pt x="7142" y="31375"/>
                  </a:lnTo>
                  <a:lnTo>
                    <a:pt x="7936" y="33616"/>
                  </a:lnTo>
                  <a:lnTo>
                    <a:pt x="12051" y="40564"/>
                  </a:lnTo>
                  <a:lnTo>
                    <a:pt x="13292" y="45281"/>
                  </a:lnTo>
                  <a:lnTo>
                    <a:pt x="13991" y="52398"/>
                  </a:lnTo>
                  <a:lnTo>
                    <a:pt x="14154" y="59272"/>
                  </a:lnTo>
                  <a:lnTo>
                    <a:pt x="14198" y="63327"/>
                  </a:lnTo>
                  <a:lnTo>
                    <a:pt x="13433" y="66824"/>
                  </a:lnTo>
                  <a:lnTo>
                    <a:pt x="10467" y="72827"/>
                  </a:lnTo>
                  <a:lnTo>
                    <a:pt x="8620" y="80257"/>
                  </a:lnTo>
                  <a:lnTo>
                    <a:pt x="7798" y="88057"/>
                  </a:lnTo>
                  <a:lnTo>
                    <a:pt x="7434" y="94170"/>
                  </a:lnTo>
                  <a:lnTo>
                    <a:pt x="7271" y="101649"/>
                  </a:lnTo>
                  <a:lnTo>
                    <a:pt x="7228" y="105866"/>
                  </a:lnTo>
                  <a:lnTo>
                    <a:pt x="6405" y="109471"/>
                  </a:lnTo>
                  <a:lnTo>
                    <a:pt x="2250" y="118337"/>
                  </a:lnTo>
                  <a:lnTo>
                    <a:pt x="665" y="125991"/>
                  </a:lnTo>
                  <a:lnTo>
                    <a:pt x="196" y="133286"/>
                  </a:lnTo>
                  <a:lnTo>
                    <a:pt x="56" y="140475"/>
                  </a:lnTo>
                  <a:lnTo>
                    <a:pt x="0" y="149600"/>
                  </a:lnTo>
                  <a:lnTo>
                    <a:pt x="6149" y="156133"/>
                  </a:lnTo>
                  <a:lnTo>
                    <a:pt x="7274" y="155682"/>
                  </a:lnTo>
                  <a:lnTo>
                    <a:pt x="10640" y="153065"/>
                  </a:lnTo>
                  <a:lnTo>
                    <a:pt x="12649" y="152050"/>
                  </a:lnTo>
                  <a:lnTo>
                    <a:pt x="16998" y="150921"/>
                  </a:lnTo>
                  <a:lnTo>
                    <a:pt x="23693" y="148303"/>
                  </a:lnTo>
                  <a:lnTo>
                    <a:pt x="27701" y="146494"/>
                  </a:lnTo>
                  <a:lnTo>
                    <a:pt x="31960" y="145288"/>
                  </a:lnTo>
                  <a:lnTo>
                    <a:pt x="36387" y="144483"/>
                  </a:lnTo>
                  <a:lnTo>
                    <a:pt x="40927" y="143947"/>
                  </a:lnTo>
                  <a:lnTo>
                    <a:pt x="45540" y="143590"/>
                  </a:lnTo>
                  <a:lnTo>
                    <a:pt x="50203" y="143352"/>
                  </a:lnTo>
                  <a:lnTo>
                    <a:pt x="54899" y="143193"/>
                  </a:lnTo>
                  <a:lnTo>
                    <a:pt x="60412" y="142293"/>
                  </a:lnTo>
                  <a:lnTo>
                    <a:pt x="66467" y="140900"/>
                  </a:lnTo>
                  <a:lnTo>
                    <a:pt x="72886" y="139177"/>
                  </a:lnTo>
                  <a:lnTo>
                    <a:pt x="78752" y="138028"/>
                  </a:lnTo>
                  <a:lnTo>
                    <a:pt x="84251" y="137263"/>
                  </a:lnTo>
                  <a:lnTo>
                    <a:pt x="89504" y="136752"/>
                  </a:lnTo>
                  <a:lnTo>
                    <a:pt x="95387" y="137206"/>
                  </a:lnTo>
                  <a:lnTo>
                    <a:pt x="101691" y="138302"/>
                  </a:lnTo>
                  <a:lnTo>
                    <a:pt x="108274" y="139826"/>
                  </a:lnTo>
                  <a:lnTo>
                    <a:pt x="114251" y="140842"/>
                  </a:lnTo>
                  <a:lnTo>
                    <a:pt x="119823" y="141520"/>
                  </a:lnTo>
                  <a:lnTo>
                    <a:pt x="125125" y="141972"/>
                  </a:lnTo>
                  <a:lnTo>
                    <a:pt x="131041" y="143066"/>
                  </a:lnTo>
                  <a:lnTo>
                    <a:pt x="137366" y="144590"/>
                  </a:lnTo>
                  <a:lnTo>
                    <a:pt x="143964" y="146400"/>
                  </a:lnTo>
                  <a:lnTo>
                    <a:pt x="149950" y="148400"/>
                  </a:lnTo>
                  <a:lnTo>
                    <a:pt x="155529" y="150527"/>
                  </a:lnTo>
                  <a:lnTo>
                    <a:pt x="160835" y="152739"/>
                  </a:lnTo>
                  <a:lnTo>
                    <a:pt x="165960" y="155007"/>
                  </a:lnTo>
                  <a:lnTo>
                    <a:pt x="175888" y="159644"/>
                  </a:lnTo>
                  <a:lnTo>
                    <a:pt x="190402" y="166717"/>
                  </a:lnTo>
                  <a:lnTo>
                    <a:pt x="194403" y="169882"/>
                  </a:lnTo>
                  <a:lnTo>
                    <a:pt x="200965" y="177632"/>
                  </a:lnTo>
                  <a:lnTo>
                    <a:pt x="206527" y="184252"/>
                  </a:lnTo>
                  <a:lnTo>
                    <a:pt x="211645" y="190634"/>
                  </a:lnTo>
                  <a:lnTo>
                    <a:pt x="216565" y="198762"/>
                  </a:lnTo>
                  <a:lnTo>
                    <a:pt x="219281" y="207665"/>
                  </a:lnTo>
                  <a:lnTo>
                    <a:pt x="221282" y="216914"/>
                  </a:lnTo>
                  <a:lnTo>
                    <a:pt x="222927" y="221603"/>
                  </a:lnTo>
                  <a:lnTo>
                    <a:pt x="224817" y="226317"/>
                  </a:lnTo>
                  <a:lnTo>
                    <a:pt x="225284" y="231047"/>
                  </a:lnTo>
                  <a:lnTo>
                    <a:pt x="224801" y="235787"/>
                  </a:lnTo>
                  <a:lnTo>
                    <a:pt x="222941" y="244494"/>
                  </a:lnTo>
                  <a:lnTo>
                    <a:pt x="222116" y="251010"/>
                  </a:lnTo>
                  <a:lnTo>
                    <a:pt x="220307" y="253859"/>
                  </a:lnTo>
                  <a:lnTo>
                    <a:pt x="214065" y="259141"/>
                  </a:lnTo>
                  <a:lnTo>
                    <a:pt x="208116" y="266251"/>
                  </a:lnTo>
                  <a:lnTo>
                    <a:pt x="202826" y="273909"/>
                  </a:lnTo>
                  <a:lnTo>
                    <a:pt x="197829" y="279958"/>
                  </a:lnTo>
                  <a:lnTo>
                    <a:pt x="190846" y="285292"/>
                  </a:lnTo>
                  <a:lnTo>
                    <a:pt x="186761" y="287826"/>
                  </a:lnTo>
                  <a:lnTo>
                    <a:pt x="182450" y="289515"/>
                  </a:lnTo>
                  <a:lnTo>
                    <a:pt x="177989" y="290642"/>
                  </a:lnTo>
                  <a:lnTo>
                    <a:pt x="173428" y="291392"/>
                  </a:lnTo>
                  <a:lnTo>
                    <a:pt x="168799" y="292687"/>
                  </a:lnTo>
                  <a:lnTo>
                    <a:pt x="164126" y="294343"/>
                  </a:lnTo>
                  <a:lnTo>
                    <a:pt x="159423" y="296241"/>
                  </a:lnTo>
                  <a:lnTo>
                    <a:pt x="154700" y="297507"/>
                  </a:lnTo>
                  <a:lnTo>
                    <a:pt x="149964" y="298350"/>
                  </a:lnTo>
                  <a:lnTo>
                    <a:pt x="145219" y="298913"/>
                  </a:lnTo>
                  <a:lnTo>
                    <a:pt x="140468" y="299288"/>
                  </a:lnTo>
                  <a:lnTo>
                    <a:pt x="135713" y="299538"/>
                  </a:lnTo>
                  <a:lnTo>
                    <a:pt x="123554" y="299889"/>
                  </a:lnTo>
                  <a:lnTo>
                    <a:pt x="102538" y="300029"/>
                  </a:lnTo>
                  <a:lnTo>
                    <a:pt x="100902" y="299238"/>
                  </a:lnTo>
                  <a:lnTo>
                    <a:pt x="94806" y="295126"/>
                  </a:lnTo>
                  <a:lnTo>
                    <a:pt x="90289" y="293886"/>
                  </a:lnTo>
                  <a:lnTo>
                    <a:pt x="88767" y="292762"/>
                  </a:lnTo>
                  <a:lnTo>
                    <a:pt x="87752" y="291218"/>
                  </a:lnTo>
                  <a:lnTo>
                    <a:pt x="87076" y="289395"/>
                  </a:lnTo>
                  <a:lnTo>
                    <a:pt x="85831" y="288180"/>
                  </a:lnTo>
                  <a:lnTo>
                    <a:pt x="84208" y="287370"/>
                  </a:lnTo>
                  <a:lnTo>
                    <a:pt x="82331" y="286830"/>
                  </a:lnTo>
                  <a:lnTo>
                    <a:pt x="81080" y="285676"/>
                  </a:lnTo>
                  <a:lnTo>
                    <a:pt x="80247" y="284113"/>
                  </a:lnTo>
                  <a:lnTo>
                    <a:pt x="78579" y="27860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SMARTPenAnnotation7"/>
            <p:cNvSpPr/>
            <p:nvPr/>
          </p:nvSpPr>
          <p:spPr>
            <a:xfrm>
              <a:off x="4193381" y="1657350"/>
              <a:ext cx="214285" cy="306763"/>
            </a:xfrm>
            <a:custGeom>
              <a:avLst/>
              <a:gdLst/>
              <a:ahLst/>
              <a:cxnLst/>
              <a:rect l="0" t="0" r="0" b="0"/>
              <a:pathLst>
                <a:path w="214285" h="306763">
                  <a:moveTo>
                    <a:pt x="0" y="0"/>
                  </a:moveTo>
                  <a:lnTo>
                    <a:pt x="0" y="10641"/>
                  </a:lnTo>
                  <a:lnTo>
                    <a:pt x="794" y="12650"/>
                  </a:lnTo>
                  <a:lnTo>
                    <a:pt x="3792" y="16999"/>
                  </a:lnTo>
                  <a:lnTo>
                    <a:pt x="5654" y="23695"/>
                  </a:lnTo>
                  <a:lnTo>
                    <a:pt x="6482" y="31168"/>
                  </a:lnTo>
                  <a:lnTo>
                    <a:pt x="6947" y="40632"/>
                  </a:lnTo>
                  <a:lnTo>
                    <a:pt x="7056" y="48750"/>
                  </a:lnTo>
                  <a:lnTo>
                    <a:pt x="9222" y="57650"/>
                  </a:lnTo>
                  <a:lnTo>
                    <a:pt x="12036" y="66103"/>
                  </a:lnTo>
                  <a:lnTo>
                    <a:pt x="13287" y="72506"/>
                  </a:lnTo>
                  <a:lnTo>
                    <a:pt x="15959" y="80114"/>
                  </a:lnTo>
                  <a:lnTo>
                    <a:pt x="18999" y="88787"/>
                  </a:lnTo>
                  <a:lnTo>
                    <a:pt x="20350" y="97934"/>
                  </a:lnTo>
                  <a:lnTo>
                    <a:pt x="23067" y="105174"/>
                  </a:lnTo>
                  <a:lnTo>
                    <a:pt x="29060" y="113712"/>
                  </a:lnTo>
                  <a:lnTo>
                    <a:pt x="33553" y="118801"/>
                  </a:lnTo>
                  <a:lnTo>
                    <a:pt x="38195" y="123708"/>
                  </a:lnTo>
                  <a:lnTo>
                    <a:pt x="45272" y="130934"/>
                  </a:lnTo>
                  <a:lnTo>
                    <a:pt x="47644" y="132533"/>
                  </a:lnTo>
                  <a:lnTo>
                    <a:pt x="52396" y="134310"/>
                  </a:lnTo>
                  <a:lnTo>
                    <a:pt x="55568" y="134783"/>
                  </a:lnTo>
                  <a:lnTo>
                    <a:pt x="59270" y="135099"/>
                  </a:lnTo>
                  <a:lnTo>
                    <a:pt x="66823" y="135450"/>
                  </a:lnTo>
                  <a:lnTo>
                    <a:pt x="72826" y="135606"/>
                  </a:lnTo>
                  <a:lnTo>
                    <a:pt x="84461" y="135694"/>
                  </a:lnTo>
                  <a:lnTo>
                    <a:pt x="88057" y="134912"/>
                  </a:lnTo>
                  <a:lnTo>
                    <a:pt x="94170" y="131927"/>
                  </a:lnTo>
                  <a:lnTo>
                    <a:pt x="99532" y="127955"/>
                  </a:lnTo>
                  <a:lnTo>
                    <a:pt x="105355" y="123544"/>
                  </a:lnTo>
                  <a:lnTo>
                    <a:pt x="109131" y="121256"/>
                  </a:lnTo>
                  <a:lnTo>
                    <a:pt x="113235" y="118937"/>
                  </a:lnTo>
                  <a:lnTo>
                    <a:pt x="119912" y="112127"/>
                  </a:lnTo>
                  <a:lnTo>
                    <a:pt x="125525" y="104603"/>
                  </a:lnTo>
                  <a:lnTo>
                    <a:pt x="130666" y="98613"/>
                  </a:lnTo>
                  <a:lnTo>
                    <a:pt x="135597" y="91188"/>
                  </a:lnTo>
                  <a:lnTo>
                    <a:pt x="140434" y="82596"/>
                  </a:lnTo>
                  <a:lnTo>
                    <a:pt x="145229" y="73486"/>
                  </a:lnTo>
                  <a:lnTo>
                    <a:pt x="147890" y="66263"/>
                  </a:lnTo>
                  <a:lnTo>
                    <a:pt x="149866" y="59612"/>
                  </a:lnTo>
                  <a:lnTo>
                    <a:pt x="153390" y="51365"/>
                  </a:lnTo>
                  <a:lnTo>
                    <a:pt x="155486" y="42408"/>
                  </a:lnTo>
                  <a:lnTo>
                    <a:pt x="156417" y="33929"/>
                  </a:lnTo>
                  <a:lnTo>
                    <a:pt x="156831" y="27515"/>
                  </a:lnTo>
                  <a:lnTo>
                    <a:pt x="157735" y="24693"/>
                  </a:lnTo>
                  <a:lnTo>
                    <a:pt x="162007" y="16929"/>
                  </a:lnTo>
                  <a:lnTo>
                    <a:pt x="163284" y="12022"/>
                  </a:lnTo>
                  <a:lnTo>
                    <a:pt x="162831" y="9602"/>
                  </a:lnTo>
                  <a:lnTo>
                    <a:pt x="157173" y="16"/>
                  </a:lnTo>
                  <a:lnTo>
                    <a:pt x="157169" y="11"/>
                  </a:lnTo>
                  <a:lnTo>
                    <a:pt x="160957" y="3795"/>
                  </a:lnTo>
                  <a:lnTo>
                    <a:pt x="162073" y="5705"/>
                  </a:lnTo>
                  <a:lnTo>
                    <a:pt x="163314" y="9944"/>
                  </a:lnTo>
                  <a:lnTo>
                    <a:pt x="163865" y="16590"/>
                  </a:lnTo>
                  <a:lnTo>
                    <a:pt x="164012" y="20585"/>
                  </a:lnTo>
                  <a:lnTo>
                    <a:pt x="166292" y="29257"/>
                  </a:lnTo>
                  <a:lnTo>
                    <a:pt x="169951" y="38403"/>
                  </a:lnTo>
                  <a:lnTo>
                    <a:pt x="174223" y="47759"/>
                  </a:lnTo>
                  <a:lnTo>
                    <a:pt x="183434" y="66701"/>
                  </a:lnTo>
                  <a:lnTo>
                    <a:pt x="188153" y="76212"/>
                  </a:lnTo>
                  <a:lnTo>
                    <a:pt x="190523" y="81764"/>
                  </a:lnTo>
                  <a:lnTo>
                    <a:pt x="192896" y="87846"/>
                  </a:lnTo>
                  <a:lnTo>
                    <a:pt x="197650" y="100955"/>
                  </a:lnTo>
                  <a:lnTo>
                    <a:pt x="202409" y="114719"/>
                  </a:lnTo>
                  <a:lnTo>
                    <a:pt x="203995" y="120929"/>
                  </a:lnTo>
                  <a:lnTo>
                    <a:pt x="205054" y="126657"/>
                  </a:lnTo>
                  <a:lnTo>
                    <a:pt x="205759" y="132063"/>
                  </a:lnTo>
                  <a:lnTo>
                    <a:pt x="207022" y="138048"/>
                  </a:lnTo>
                  <a:lnTo>
                    <a:pt x="208658" y="144419"/>
                  </a:lnTo>
                  <a:lnTo>
                    <a:pt x="210543" y="151048"/>
                  </a:lnTo>
                  <a:lnTo>
                    <a:pt x="211800" y="157849"/>
                  </a:lnTo>
                  <a:lnTo>
                    <a:pt x="212637" y="164763"/>
                  </a:lnTo>
                  <a:lnTo>
                    <a:pt x="213196" y="171755"/>
                  </a:lnTo>
                  <a:lnTo>
                    <a:pt x="213568" y="178797"/>
                  </a:lnTo>
                  <a:lnTo>
                    <a:pt x="213981" y="192971"/>
                  </a:lnTo>
                  <a:lnTo>
                    <a:pt x="214269" y="222957"/>
                  </a:lnTo>
                  <a:lnTo>
                    <a:pt x="214284" y="229600"/>
                  </a:lnTo>
                  <a:lnTo>
                    <a:pt x="213499" y="235617"/>
                  </a:lnTo>
                  <a:lnTo>
                    <a:pt x="212183" y="241215"/>
                  </a:lnTo>
                  <a:lnTo>
                    <a:pt x="210511" y="246535"/>
                  </a:lnTo>
                  <a:lnTo>
                    <a:pt x="208603" y="251669"/>
                  </a:lnTo>
                  <a:lnTo>
                    <a:pt x="206538" y="256679"/>
                  </a:lnTo>
                  <a:lnTo>
                    <a:pt x="202125" y="265686"/>
                  </a:lnTo>
                  <a:lnTo>
                    <a:pt x="197519" y="272334"/>
                  </a:lnTo>
                  <a:lnTo>
                    <a:pt x="194386" y="275219"/>
                  </a:lnTo>
                  <a:lnTo>
                    <a:pt x="190709" y="277935"/>
                  </a:lnTo>
                  <a:lnTo>
                    <a:pt x="186671" y="280540"/>
                  </a:lnTo>
                  <a:lnTo>
                    <a:pt x="182391" y="283070"/>
                  </a:lnTo>
                  <a:lnTo>
                    <a:pt x="177950" y="285551"/>
                  </a:lnTo>
                  <a:lnTo>
                    <a:pt x="173402" y="287998"/>
                  </a:lnTo>
                  <a:lnTo>
                    <a:pt x="167989" y="290424"/>
                  </a:lnTo>
                  <a:lnTo>
                    <a:pt x="161998" y="292834"/>
                  </a:lnTo>
                  <a:lnTo>
                    <a:pt x="155624" y="295235"/>
                  </a:lnTo>
                  <a:lnTo>
                    <a:pt x="149787" y="297630"/>
                  </a:lnTo>
                  <a:lnTo>
                    <a:pt x="144308" y="300020"/>
                  </a:lnTo>
                  <a:lnTo>
                    <a:pt x="139068" y="302407"/>
                  </a:lnTo>
                  <a:lnTo>
                    <a:pt x="133987" y="303998"/>
                  </a:lnTo>
                  <a:lnTo>
                    <a:pt x="129012" y="305059"/>
                  </a:lnTo>
                  <a:lnTo>
                    <a:pt x="124108" y="305766"/>
                  </a:lnTo>
                  <a:lnTo>
                    <a:pt x="119251" y="306238"/>
                  </a:lnTo>
                  <a:lnTo>
                    <a:pt x="114426" y="306552"/>
                  </a:lnTo>
                  <a:lnTo>
                    <a:pt x="109621" y="306762"/>
                  </a:lnTo>
                  <a:lnTo>
                    <a:pt x="105625" y="306108"/>
                  </a:lnTo>
                  <a:lnTo>
                    <a:pt x="99067" y="303264"/>
                  </a:lnTo>
                  <a:lnTo>
                    <a:pt x="95414" y="302189"/>
                  </a:lnTo>
                  <a:lnTo>
                    <a:pt x="91390" y="301471"/>
                  </a:lnTo>
                  <a:lnTo>
                    <a:pt x="87120" y="300993"/>
                  </a:lnTo>
                  <a:lnTo>
                    <a:pt x="83480" y="299881"/>
                  </a:lnTo>
                  <a:lnTo>
                    <a:pt x="77319" y="296528"/>
                  </a:lnTo>
                  <a:lnTo>
                    <a:pt x="71935" y="292392"/>
                  </a:lnTo>
                  <a:lnTo>
                    <a:pt x="66896" y="287908"/>
                  </a:lnTo>
                  <a:lnTo>
                    <a:pt x="62011" y="283269"/>
                  </a:lnTo>
                  <a:lnTo>
                    <a:pt x="60390" y="280921"/>
                  </a:lnTo>
                  <a:lnTo>
                    <a:pt x="58590" y="276195"/>
                  </a:lnTo>
                  <a:lnTo>
                    <a:pt x="57790" y="271449"/>
                  </a:lnTo>
                  <a:lnTo>
                    <a:pt x="57150" y="2643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SMARTPenAnnotation8"/>
            <p:cNvSpPr/>
            <p:nvPr/>
          </p:nvSpPr>
          <p:spPr>
            <a:xfrm>
              <a:off x="4614862" y="1707356"/>
              <a:ext cx="128589" cy="7145"/>
            </a:xfrm>
            <a:custGeom>
              <a:avLst/>
              <a:gdLst/>
              <a:ahLst/>
              <a:cxnLst/>
              <a:rect l="0" t="0" r="0" b="0"/>
              <a:pathLst>
                <a:path w="128589" h="7145">
                  <a:moveTo>
                    <a:pt x="0" y="0"/>
                  </a:moveTo>
                  <a:lnTo>
                    <a:pt x="105471" y="0"/>
                  </a:lnTo>
                  <a:lnTo>
                    <a:pt x="109208" y="794"/>
                  </a:lnTo>
                  <a:lnTo>
                    <a:pt x="112493" y="2116"/>
                  </a:lnTo>
                  <a:lnTo>
                    <a:pt x="115476" y="3792"/>
                  </a:lnTo>
                  <a:lnTo>
                    <a:pt x="118259" y="4909"/>
                  </a:lnTo>
                  <a:lnTo>
                    <a:pt x="120908" y="5654"/>
                  </a:lnTo>
                  <a:lnTo>
                    <a:pt x="128588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SMARTPenAnnotation9"/>
            <p:cNvSpPr/>
            <p:nvPr/>
          </p:nvSpPr>
          <p:spPr>
            <a:xfrm>
              <a:off x="4836319" y="1557338"/>
              <a:ext cx="200011" cy="250002"/>
            </a:xfrm>
            <a:custGeom>
              <a:avLst/>
              <a:gdLst/>
              <a:ahLst/>
              <a:cxnLst/>
              <a:rect l="0" t="0" r="0" b="0"/>
              <a:pathLst>
                <a:path w="200011" h="250002">
                  <a:moveTo>
                    <a:pt x="128587" y="21430"/>
                  </a:moveTo>
                  <a:lnTo>
                    <a:pt x="134738" y="15280"/>
                  </a:lnTo>
                  <a:lnTo>
                    <a:pt x="134275" y="14948"/>
                  </a:lnTo>
                  <a:lnTo>
                    <a:pt x="131644" y="14581"/>
                  </a:lnTo>
                  <a:lnTo>
                    <a:pt x="130625" y="13689"/>
                  </a:lnTo>
                  <a:lnTo>
                    <a:pt x="129946" y="12301"/>
                  </a:lnTo>
                  <a:lnTo>
                    <a:pt x="128855" y="8162"/>
                  </a:lnTo>
                  <a:lnTo>
                    <a:pt x="124473" y="7596"/>
                  </a:lnTo>
                  <a:lnTo>
                    <a:pt x="121081" y="7445"/>
                  </a:lnTo>
                  <a:lnTo>
                    <a:pt x="113080" y="7277"/>
                  </a:lnTo>
                  <a:lnTo>
                    <a:pt x="77295" y="7145"/>
                  </a:lnTo>
                  <a:lnTo>
                    <a:pt x="73754" y="6351"/>
                  </a:lnTo>
                  <a:lnTo>
                    <a:pt x="69807" y="5027"/>
                  </a:lnTo>
                  <a:lnTo>
                    <a:pt x="65588" y="3351"/>
                  </a:lnTo>
                  <a:lnTo>
                    <a:pt x="61981" y="2234"/>
                  </a:lnTo>
                  <a:lnTo>
                    <a:pt x="55857" y="992"/>
                  </a:lnTo>
                  <a:lnTo>
                    <a:pt x="50490" y="440"/>
                  </a:lnTo>
                  <a:lnTo>
                    <a:pt x="45458" y="195"/>
                  </a:lnTo>
                  <a:lnTo>
                    <a:pt x="35756" y="0"/>
                  </a:lnTo>
                  <a:lnTo>
                    <a:pt x="35723" y="7770"/>
                  </a:lnTo>
                  <a:lnTo>
                    <a:pt x="35718" y="23848"/>
                  </a:lnTo>
                  <a:lnTo>
                    <a:pt x="33601" y="30707"/>
                  </a:lnTo>
                  <a:lnTo>
                    <a:pt x="30808" y="38253"/>
                  </a:lnTo>
                  <a:lnTo>
                    <a:pt x="29567" y="44253"/>
                  </a:lnTo>
                  <a:lnTo>
                    <a:pt x="26899" y="51682"/>
                  </a:lnTo>
                  <a:lnTo>
                    <a:pt x="25076" y="55886"/>
                  </a:lnTo>
                  <a:lnTo>
                    <a:pt x="23861" y="60275"/>
                  </a:lnTo>
                  <a:lnTo>
                    <a:pt x="23051" y="64790"/>
                  </a:lnTo>
                  <a:lnTo>
                    <a:pt x="22511" y="69387"/>
                  </a:lnTo>
                  <a:lnTo>
                    <a:pt x="19794" y="76611"/>
                  </a:lnTo>
                  <a:lnTo>
                    <a:pt x="15941" y="83261"/>
                  </a:lnTo>
                  <a:lnTo>
                    <a:pt x="11582" y="91509"/>
                  </a:lnTo>
                  <a:lnTo>
                    <a:pt x="9116" y="98349"/>
                  </a:lnTo>
                  <a:lnTo>
                    <a:pt x="7226" y="104829"/>
                  </a:lnTo>
                  <a:lnTo>
                    <a:pt x="5611" y="108779"/>
                  </a:lnTo>
                  <a:lnTo>
                    <a:pt x="3740" y="113001"/>
                  </a:lnTo>
                  <a:lnTo>
                    <a:pt x="1662" y="119807"/>
                  </a:lnTo>
                  <a:lnTo>
                    <a:pt x="328" y="126852"/>
                  </a:lnTo>
                  <a:lnTo>
                    <a:pt x="64" y="133947"/>
                  </a:lnTo>
                  <a:lnTo>
                    <a:pt x="0" y="142757"/>
                  </a:lnTo>
                  <a:lnTo>
                    <a:pt x="3792" y="142839"/>
                  </a:lnTo>
                  <a:lnTo>
                    <a:pt x="5703" y="142057"/>
                  </a:lnTo>
                  <a:lnTo>
                    <a:pt x="9942" y="139071"/>
                  </a:lnTo>
                  <a:lnTo>
                    <a:pt x="14472" y="135099"/>
                  </a:lnTo>
                  <a:lnTo>
                    <a:pt x="16792" y="132928"/>
                  </a:lnTo>
                  <a:lnTo>
                    <a:pt x="20719" y="131481"/>
                  </a:lnTo>
                  <a:lnTo>
                    <a:pt x="25719" y="130516"/>
                  </a:lnTo>
                  <a:lnTo>
                    <a:pt x="31433" y="129873"/>
                  </a:lnTo>
                  <a:lnTo>
                    <a:pt x="36830" y="128650"/>
                  </a:lnTo>
                  <a:lnTo>
                    <a:pt x="42016" y="127042"/>
                  </a:lnTo>
                  <a:lnTo>
                    <a:pt x="47060" y="125175"/>
                  </a:lnTo>
                  <a:lnTo>
                    <a:pt x="52804" y="123931"/>
                  </a:lnTo>
                  <a:lnTo>
                    <a:pt x="59015" y="123102"/>
                  </a:lnTo>
                  <a:lnTo>
                    <a:pt x="65537" y="122549"/>
                  </a:lnTo>
                  <a:lnTo>
                    <a:pt x="71472" y="122180"/>
                  </a:lnTo>
                  <a:lnTo>
                    <a:pt x="82300" y="121770"/>
                  </a:lnTo>
                  <a:lnTo>
                    <a:pt x="107097" y="121507"/>
                  </a:lnTo>
                  <a:lnTo>
                    <a:pt x="136820" y="121451"/>
                  </a:lnTo>
                  <a:lnTo>
                    <a:pt x="142807" y="122242"/>
                  </a:lnTo>
                  <a:lnTo>
                    <a:pt x="148386" y="123563"/>
                  </a:lnTo>
                  <a:lnTo>
                    <a:pt x="153692" y="125238"/>
                  </a:lnTo>
                  <a:lnTo>
                    <a:pt x="158818" y="127148"/>
                  </a:lnTo>
                  <a:lnTo>
                    <a:pt x="163822" y="129215"/>
                  </a:lnTo>
                  <a:lnTo>
                    <a:pt x="168746" y="131387"/>
                  </a:lnTo>
                  <a:lnTo>
                    <a:pt x="178450" y="135916"/>
                  </a:lnTo>
                  <a:lnTo>
                    <a:pt x="183260" y="138236"/>
                  </a:lnTo>
                  <a:lnTo>
                    <a:pt x="187261" y="140575"/>
                  </a:lnTo>
                  <a:lnTo>
                    <a:pt x="190721" y="142929"/>
                  </a:lnTo>
                  <a:lnTo>
                    <a:pt x="193822" y="145292"/>
                  </a:lnTo>
                  <a:lnTo>
                    <a:pt x="195890" y="148455"/>
                  </a:lnTo>
                  <a:lnTo>
                    <a:pt x="198187" y="156202"/>
                  </a:lnTo>
                  <a:lnTo>
                    <a:pt x="199208" y="162821"/>
                  </a:lnTo>
                  <a:lnTo>
                    <a:pt x="199661" y="169202"/>
                  </a:lnTo>
                  <a:lnTo>
                    <a:pt x="199863" y="177329"/>
                  </a:lnTo>
                  <a:lnTo>
                    <a:pt x="200010" y="198734"/>
                  </a:lnTo>
                  <a:lnTo>
                    <a:pt x="199221" y="203133"/>
                  </a:lnTo>
                  <a:lnTo>
                    <a:pt x="197901" y="207653"/>
                  </a:lnTo>
                  <a:lnTo>
                    <a:pt x="196228" y="212254"/>
                  </a:lnTo>
                  <a:lnTo>
                    <a:pt x="192251" y="219482"/>
                  </a:lnTo>
                  <a:lnTo>
                    <a:pt x="190080" y="222521"/>
                  </a:lnTo>
                  <a:lnTo>
                    <a:pt x="187045" y="225341"/>
                  </a:lnTo>
                  <a:lnTo>
                    <a:pt x="183434" y="228014"/>
                  </a:lnTo>
                  <a:lnTo>
                    <a:pt x="179439" y="230591"/>
                  </a:lnTo>
                  <a:lnTo>
                    <a:pt x="175982" y="233102"/>
                  </a:lnTo>
                  <a:lnTo>
                    <a:pt x="170025" y="238009"/>
                  </a:lnTo>
                  <a:lnTo>
                    <a:pt x="166531" y="239635"/>
                  </a:lnTo>
                  <a:lnTo>
                    <a:pt x="162614" y="240718"/>
                  </a:lnTo>
                  <a:lnTo>
                    <a:pt x="158415" y="241441"/>
                  </a:lnTo>
                  <a:lnTo>
                    <a:pt x="154822" y="242717"/>
                  </a:lnTo>
                  <a:lnTo>
                    <a:pt x="148714" y="246251"/>
                  </a:lnTo>
                  <a:lnTo>
                    <a:pt x="143353" y="248351"/>
                  </a:lnTo>
                  <a:lnTo>
                    <a:pt x="138325" y="249284"/>
                  </a:lnTo>
                  <a:lnTo>
                    <a:pt x="133444" y="249698"/>
                  </a:lnTo>
                  <a:lnTo>
                    <a:pt x="128753" y="249965"/>
                  </a:lnTo>
                  <a:lnTo>
                    <a:pt x="125221" y="250001"/>
                  </a:lnTo>
                  <a:lnTo>
                    <a:pt x="123961" y="249217"/>
                  </a:lnTo>
                  <a:lnTo>
                    <a:pt x="123122" y="247901"/>
                  </a:lnTo>
                  <a:lnTo>
                    <a:pt x="122562" y="246229"/>
                  </a:lnTo>
                  <a:lnTo>
                    <a:pt x="121395" y="245115"/>
                  </a:lnTo>
                  <a:lnTo>
                    <a:pt x="119824" y="244372"/>
                  </a:lnTo>
                  <a:lnTo>
                    <a:pt x="117982" y="243877"/>
                  </a:lnTo>
                  <a:lnTo>
                    <a:pt x="113819" y="241210"/>
                  </a:lnTo>
                  <a:lnTo>
                    <a:pt x="107156" y="2357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SMARTPenAnnotation10"/>
            <p:cNvSpPr/>
            <p:nvPr/>
          </p:nvSpPr>
          <p:spPr>
            <a:xfrm>
              <a:off x="5107781" y="1607351"/>
              <a:ext cx="250032" cy="178584"/>
            </a:xfrm>
            <a:custGeom>
              <a:avLst/>
              <a:gdLst/>
              <a:ahLst/>
              <a:cxnLst/>
              <a:rect l="0" t="0" r="0" b="0"/>
              <a:pathLst>
                <a:path w="250032" h="178584">
                  <a:moveTo>
                    <a:pt x="0" y="21424"/>
                  </a:moveTo>
                  <a:lnTo>
                    <a:pt x="0" y="17631"/>
                  </a:lnTo>
                  <a:lnTo>
                    <a:pt x="794" y="15720"/>
                  </a:lnTo>
                  <a:lnTo>
                    <a:pt x="3792" y="11480"/>
                  </a:lnTo>
                  <a:lnTo>
                    <a:pt x="6151" y="8423"/>
                  </a:lnTo>
                  <a:lnTo>
                    <a:pt x="10936" y="7708"/>
                  </a:lnTo>
                  <a:lnTo>
                    <a:pt x="14434" y="7517"/>
                  </a:lnTo>
                  <a:lnTo>
                    <a:pt x="17560" y="6596"/>
                  </a:lnTo>
                  <a:lnTo>
                    <a:pt x="23150" y="3457"/>
                  </a:lnTo>
                  <a:lnTo>
                    <a:pt x="28281" y="1532"/>
                  </a:lnTo>
                  <a:lnTo>
                    <a:pt x="34000" y="677"/>
                  </a:lnTo>
                  <a:lnTo>
                    <a:pt x="37748" y="449"/>
                  </a:lnTo>
                  <a:lnTo>
                    <a:pt x="45352" y="195"/>
                  </a:lnTo>
                  <a:lnTo>
                    <a:pt x="54889" y="52"/>
                  </a:lnTo>
                  <a:lnTo>
                    <a:pt x="72737" y="0"/>
                  </a:lnTo>
                  <a:lnTo>
                    <a:pt x="80217" y="2112"/>
                  </a:lnTo>
                  <a:lnTo>
                    <a:pt x="84434" y="3787"/>
                  </a:lnTo>
                  <a:lnTo>
                    <a:pt x="91236" y="5648"/>
                  </a:lnTo>
                  <a:lnTo>
                    <a:pt x="94162" y="6144"/>
                  </a:lnTo>
                  <a:lnTo>
                    <a:pt x="99529" y="8812"/>
                  </a:lnTo>
                  <a:lnTo>
                    <a:pt x="104560" y="12643"/>
                  </a:lnTo>
                  <a:lnTo>
                    <a:pt x="109442" y="16992"/>
                  </a:lnTo>
                  <a:lnTo>
                    <a:pt x="111061" y="19263"/>
                  </a:lnTo>
                  <a:lnTo>
                    <a:pt x="112860" y="23903"/>
                  </a:lnTo>
                  <a:lnTo>
                    <a:pt x="115776" y="28611"/>
                  </a:lnTo>
                  <a:lnTo>
                    <a:pt x="117666" y="30978"/>
                  </a:lnTo>
                  <a:lnTo>
                    <a:pt x="118925" y="33349"/>
                  </a:lnTo>
                  <a:lnTo>
                    <a:pt x="120324" y="38101"/>
                  </a:lnTo>
                  <a:lnTo>
                    <a:pt x="120697" y="41273"/>
                  </a:lnTo>
                  <a:lnTo>
                    <a:pt x="120946" y="44975"/>
                  </a:lnTo>
                  <a:lnTo>
                    <a:pt x="121223" y="52529"/>
                  </a:lnTo>
                  <a:lnTo>
                    <a:pt x="121345" y="58531"/>
                  </a:lnTo>
                  <a:lnTo>
                    <a:pt x="121415" y="70166"/>
                  </a:lnTo>
                  <a:lnTo>
                    <a:pt x="120630" y="73762"/>
                  </a:lnTo>
                  <a:lnTo>
                    <a:pt x="119314" y="76953"/>
                  </a:lnTo>
                  <a:lnTo>
                    <a:pt x="117643" y="79875"/>
                  </a:lnTo>
                  <a:lnTo>
                    <a:pt x="113669" y="87354"/>
                  </a:lnTo>
                  <a:lnTo>
                    <a:pt x="104650" y="105090"/>
                  </a:lnTo>
                  <a:lnTo>
                    <a:pt x="103104" y="108951"/>
                  </a:lnTo>
                  <a:lnTo>
                    <a:pt x="102074" y="112319"/>
                  </a:lnTo>
                  <a:lnTo>
                    <a:pt x="101387" y="115358"/>
                  </a:lnTo>
                  <a:lnTo>
                    <a:pt x="98507" y="120851"/>
                  </a:lnTo>
                  <a:lnTo>
                    <a:pt x="94581" y="125939"/>
                  </a:lnTo>
                  <a:lnTo>
                    <a:pt x="90190" y="130846"/>
                  </a:lnTo>
                  <a:lnTo>
                    <a:pt x="88701" y="133265"/>
                  </a:lnTo>
                  <a:lnTo>
                    <a:pt x="87048" y="138070"/>
                  </a:lnTo>
                  <a:lnTo>
                    <a:pt x="84196" y="142852"/>
                  </a:lnTo>
                  <a:lnTo>
                    <a:pt x="82325" y="145238"/>
                  </a:lnTo>
                  <a:lnTo>
                    <a:pt x="80245" y="150007"/>
                  </a:lnTo>
                  <a:lnTo>
                    <a:pt x="79320" y="154772"/>
                  </a:lnTo>
                  <a:lnTo>
                    <a:pt x="78910" y="159535"/>
                  </a:lnTo>
                  <a:lnTo>
                    <a:pt x="78727" y="164298"/>
                  </a:lnTo>
                  <a:lnTo>
                    <a:pt x="78678" y="166680"/>
                  </a:lnTo>
                  <a:lnTo>
                    <a:pt x="79439" y="168267"/>
                  </a:lnTo>
                  <a:lnTo>
                    <a:pt x="80741" y="169326"/>
                  </a:lnTo>
                  <a:lnTo>
                    <a:pt x="82402" y="170031"/>
                  </a:lnTo>
                  <a:lnTo>
                    <a:pt x="83510" y="171295"/>
                  </a:lnTo>
                  <a:lnTo>
                    <a:pt x="84248" y="172932"/>
                  </a:lnTo>
                  <a:lnTo>
                    <a:pt x="84740" y="174816"/>
                  </a:lnTo>
                  <a:lnTo>
                    <a:pt x="85862" y="176073"/>
                  </a:lnTo>
                  <a:lnTo>
                    <a:pt x="87404" y="176911"/>
                  </a:lnTo>
                  <a:lnTo>
                    <a:pt x="91789" y="178255"/>
                  </a:lnTo>
                  <a:lnTo>
                    <a:pt x="99153" y="178521"/>
                  </a:lnTo>
                  <a:lnTo>
                    <a:pt x="133502" y="178583"/>
                  </a:lnTo>
                  <a:lnTo>
                    <a:pt x="138214" y="177791"/>
                  </a:lnTo>
                  <a:lnTo>
                    <a:pt x="142942" y="176468"/>
                  </a:lnTo>
                  <a:lnTo>
                    <a:pt x="147682" y="174793"/>
                  </a:lnTo>
                  <a:lnTo>
                    <a:pt x="153224" y="173676"/>
                  </a:lnTo>
                  <a:lnTo>
                    <a:pt x="159299" y="172931"/>
                  </a:lnTo>
                  <a:lnTo>
                    <a:pt x="165730" y="172435"/>
                  </a:lnTo>
                  <a:lnTo>
                    <a:pt x="171606" y="171310"/>
                  </a:lnTo>
                  <a:lnTo>
                    <a:pt x="177110" y="169767"/>
                  </a:lnTo>
                  <a:lnTo>
                    <a:pt x="201143" y="161586"/>
                  </a:lnTo>
                  <a:lnTo>
                    <a:pt x="207120" y="159315"/>
                  </a:lnTo>
                  <a:lnTo>
                    <a:pt x="212693" y="157008"/>
                  </a:lnTo>
                  <a:lnTo>
                    <a:pt x="217995" y="154675"/>
                  </a:lnTo>
                  <a:lnTo>
                    <a:pt x="228120" y="149967"/>
                  </a:lnTo>
                  <a:lnTo>
                    <a:pt x="233043" y="147601"/>
                  </a:lnTo>
                  <a:lnTo>
                    <a:pt x="240628" y="142854"/>
                  </a:lnTo>
                  <a:lnTo>
                    <a:pt x="250031" y="13572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SMARTPenAnnotation11"/>
            <p:cNvSpPr/>
            <p:nvPr/>
          </p:nvSpPr>
          <p:spPr>
            <a:xfrm>
              <a:off x="5307806" y="1557424"/>
              <a:ext cx="199596" cy="320954"/>
            </a:xfrm>
            <a:custGeom>
              <a:avLst/>
              <a:gdLst/>
              <a:ahLst/>
              <a:cxnLst/>
              <a:rect l="0" t="0" r="0" b="0"/>
              <a:pathLst>
                <a:path w="199596" h="320954">
                  <a:moveTo>
                    <a:pt x="0" y="7057"/>
                  </a:moveTo>
                  <a:lnTo>
                    <a:pt x="0" y="3264"/>
                  </a:lnTo>
                  <a:lnTo>
                    <a:pt x="794" y="2147"/>
                  </a:lnTo>
                  <a:lnTo>
                    <a:pt x="2117" y="1403"/>
                  </a:lnTo>
                  <a:lnTo>
                    <a:pt x="6151" y="207"/>
                  </a:lnTo>
                  <a:lnTo>
                    <a:pt x="10642" y="0"/>
                  </a:lnTo>
                  <a:lnTo>
                    <a:pt x="13444" y="765"/>
                  </a:lnTo>
                  <a:lnTo>
                    <a:pt x="16900" y="2068"/>
                  </a:lnTo>
                  <a:lnTo>
                    <a:pt x="20792" y="3731"/>
                  </a:lnTo>
                  <a:lnTo>
                    <a:pt x="29349" y="7695"/>
                  </a:lnTo>
                  <a:lnTo>
                    <a:pt x="33853" y="9864"/>
                  </a:lnTo>
                  <a:lnTo>
                    <a:pt x="37650" y="11309"/>
                  </a:lnTo>
                  <a:lnTo>
                    <a:pt x="40975" y="12273"/>
                  </a:lnTo>
                  <a:lnTo>
                    <a:pt x="43985" y="12916"/>
                  </a:lnTo>
                  <a:lnTo>
                    <a:pt x="48374" y="14138"/>
                  </a:lnTo>
                  <a:lnTo>
                    <a:pt x="59599" y="17612"/>
                  </a:lnTo>
                  <a:lnTo>
                    <a:pt x="79307" y="24031"/>
                  </a:lnTo>
                  <a:lnTo>
                    <a:pt x="86209" y="27104"/>
                  </a:lnTo>
                  <a:lnTo>
                    <a:pt x="93191" y="30740"/>
                  </a:lnTo>
                  <a:lnTo>
                    <a:pt x="106506" y="38220"/>
                  </a:lnTo>
                  <a:lnTo>
                    <a:pt x="117715" y="44191"/>
                  </a:lnTo>
                  <a:lnTo>
                    <a:pt x="123720" y="48481"/>
                  </a:lnTo>
                  <a:lnTo>
                    <a:pt x="130105" y="53723"/>
                  </a:lnTo>
                  <a:lnTo>
                    <a:pt x="136743" y="59599"/>
                  </a:lnTo>
                  <a:lnTo>
                    <a:pt x="148352" y="70361"/>
                  </a:lnTo>
                  <a:lnTo>
                    <a:pt x="163812" y="85345"/>
                  </a:lnTo>
                  <a:lnTo>
                    <a:pt x="168739" y="90205"/>
                  </a:lnTo>
                  <a:lnTo>
                    <a:pt x="172818" y="95827"/>
                  </a:lnTo>
                  <a:lnTo>
                    <a:pt x="176330" y="101955"/>
                  </a:lnTo>
                  <a:lnTo>
                    <a:pt x="179466" y="108422"/>
                  </a:lnTo>
                  <a:lnTo>
                    <a:pt x="182350" y="115115"/>
                  </a:lnTo>
                  <a:lnTo>
                    <a:pt x="185067" y="121958"/>
                  </a:lnTo>
                  <a:lnTo>
                    <a:pt x="190202" y="135911"/>
                  </a:lnTo>
                  <a:lnTo>
                    <a:pt x="195130" y="150051"/>
                  </a:lnTo>
                  <a:lnTo>
                    <a:pt x="196761" y="157155"/>
                  </a:lnTo>
                  <a:lnTo>
                    <a:pt x="197849" y="164272"/>
                  </a:lnTo>
                  <a:lnTo>
                    <a:pt x="198574" y="171398"/>
                  </a:lnTo>
                  <a:lnTo>
                    <a:pt x="199058" y="177736"/>
                  </a:lnTo>
                  <a:lnTo>
                    <a:pt x="199380" y="183549"/>
                  </a:lnTo>
                  <a:lnTo>
                    <a:pt x="199595" y="189012"/>
                  </a:lnTo>
                  <a:lnTo>
                    <a:pt x="198945" y="195036"/>
                  </a:lnTo>
                  <a:lnTo>
                    <a:pt x="197717" y="201432"/>
                  </a:lnTo>
                  <a:lnTo>
                    <a:pt x="196105" y="208078"/>
                  </a:lnTo>
                  <a:lnTo>
                    <a:pt x="194237" y="214096"/>
                  </a:lnTo>
                  <a:lnTo>
                    <a:pt x="192197" y="219695"/>
                  </a:lnTo>
                  <a:lnTo>
                    <a:pt x="190044" y="225016"/>
                  </a:lnTo>
                  <a:lnTo>
                    <a:pt x="187021" y="230944"/>
                  </a:lnTo>
                  <a:lnTo>
                    <a:pt x="183418" y="237277"/>
                  </a:lnTo>
                  <a:lnTo>
                    <a:pt x="179428" y="243881"/>
                  </a:lnTo>
                  <a:lnTo>
                    <a:pt x="175182" y="249871"/>
                  </a:lnTo>
                  <a:lnTo>
                    <a:pt x="170763" y="255451"/>
                  </a:lnTo>
                  <a:lnTo>
                    <a:pt x="166229" y="260759"/>
                  </a:lnTo>
                  <a:lnTo>
                    <a:pt x="160826" y="265886"/>
                  </a:lnTo>
                  <a:lnTo>
                    <a:pt x="154842" y="270891"/>
                  </a:lnTo>
                  <a:lnTo>
                    <a:pt x="148471" y="275815"/>
                  </a:lnTo>
                  <a:lnTo>
                    <a:pt x="142637" y="280685"/>
                  </a:lnTo>
                  <a:lnTo>
                    <a:pt x="137160" y="285519"/>
                  </a:lnTo>
                  <a:lnTo>
                    <a:pt x="127635" y="294330"/>
                  </a:lnTo>
                  <a:lnTo>
                    <a:pt x="120756" y="300892"/>
                  </a:lnTo>
                  <a:lnTo>
                    <a:pt x="117016" y="303753"/>
                  </a:lnTo>
                  <a:lnTo>
                    <a:pt x="112936" y="306455"/>
                  </a:lnTo>
                  <a:lnTo>
                    <a:pt x="108628" y="309049"/>
                  </a:lnTo>
                  <a:lnTo>
                    <a:pt x="104962" y="311572"/>
                  </a:lnTo>
                  <a:lnTo>
                    <a:pt x="98773" y="316493"/>
                  </a:lnTo>
                  <a:lnTo>
                    <a:pt x="93387" y="320953"/>
                  </a:lnTo>
                  <a:lnTo>
                    <a:pt x="90982" y="319074"/>
                  </a:lnTo>
                  <a:lnTo>
                    <a:pt x="86763" y="315193"/>
                  </a:lnTo>
                  <a:lnTo>
                    <a:pt x="86417" y="314081"/>
                  </a:lnTo>
                  <a:lnTo>
                    <a:pt x="85725" y="3070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SMARTPenAnnotation12"/>
            <p:cNvSpPr/>
            <p:nvPr/>
          </p:nvSpPr>
          <p:spPr>
            <a:xfrm>
              <a:off x="5679281" y="1664493"/>
              <a:ext cx="171451" cy="7145"/>
            </a:xfrm>
            <a:custGeom>
              <a:avLst/>
              <a:gdLst/>
              <a:ahLst/>
              <a:cxnLst/>
              <a:rect l="0" t="0" r="0" b="0"/>
              <a:pathLst>
                <a:path w="171451" h="7145">
                  <a:moveTo>
                    <a:pt x="0" y="7144"/>
                  </a:moveTo>
                  <a:lnTo>
                    <a:pt x="0" y="993"/>
                  </a:lnTo>
                  <a:lnTo>
                    <a:pt x="794" y="662"/>
                  </a:lnTo>
                  <a:lnTo>
                    <a:pt x="2117" y="442"/>
                  </a:lnTo>
                  <a:lnTo>
                    <a:pt x="3792" y="294"/>
                  </a:lnTo>
                  <a:lnTo>
                    <a:pt x="7771" y="131"/>
                  </a:lnTo>
                  <a:lnTo>
                    <a:pt x="12978" y="58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SMARTPenAnnotation13"/>
            <p:cNvSpPr/>
            <p:nvPr/>
          </p:nvSpPr>
          <p:spPr>
            <a:xfrm>
              <a:off x="5715000" y="1728787"/>
              <a:ext cx="164307" cy="14281"/>
            </a:xfrm>
            <a:custGeom>
              <a:avLst/>
              <a:gdLst/>
              <a:ahLst/>
              <a:cxnLst/>
              <a:rect l="0" t="0" r="0" b="0"/>
              <a:pathLst>
                <a:path w="164307" h="14281">
                  <a:moveTo>
                    <a:pt x="0" y="7144"/>
                  </a:moveTo>
                  <a:lnTo>
                    <a:pt x="3792" y="7144"/>
                  </a:lnTo>
                  <a:lnTo>
                    <a:pt x="6497" y="7938"/>
                  </a:lnTo>
                  <a:lnTo>
                    <a:pt x="9887" y="9260"/>
                  </a:lnTo>
                  <a:lnTo>
                    <a:pt x="13735" y="10936"/>
                  </a:lnTo>
                  <a:lnTo>
                    <a:pt x="17094" y="12053"/>
                  </a:lnTo>
                  <a:lnTo>
                    <a:pt x="20127" y="12798"/>
                  </a:lnTo>
                  <a:lnTo>
                    <a:pt x="22943" y="13295"/>
                  </a:lnTo>
                  <a:lnTo>
                    <a:pt x="26408" y="13626"/>
                  </a:lnTo>
                  <a:lnTo>
                    <a:pt x="30305" y="13846"/>
                  </a:lnTo>
                  <a:lnTo>
                    <a:pt x="38868" y="14091"/>
                  </a:lnTo>
                  <a:lnTo>
                    <a:pt x="72437" y="14280"/>
                  </a:lnTo>
                  <a:lnTo>
                    <a:pt x="76073" y="13489"/>
                  </a:lnTo>
                  <a:lnTo>
                    <a:pt x="80084" y="12167"/>
                  </a:lnTo>
                  <a:lnTo>
                    <a:pt x="84346" y="10493"/>
                  </a:lnTo>
                  <a:lnTo>
                    <a:pt x="88774" y="9377"/>
                  </a:lnTo>
                  <a:lnTo>
                    <a:pt x="93314" y="8632"/>
                  </a:lnTo>
                  <a:lnTo>
                    <a:pt x="97928" y="8136"/>
                  </a:lnTo>
                  <a:lnTo>
                    <a:pt x="102591" y="7805"/>
                  </a:lnTo>
                  <a:lnTo>
                    <a:pt x="107288" y="7585"/>
                  </a:lnTo>
                  <a:lnTo>
                    <a:pt x="116740" y="7340"/>
                  </a:lnTo>
                  <a:lnTo>
                    <a:pt x="126232" y="7231"/>
                  </a:lnTo>
                  <a:lnTo>
                    <a:pt x="130986" y="6408"/>
                  </a:lnTo>
                  <a:lnTo>
                    <a:pt x="135742" y="5066"/>
                  </a:lnTo>
                  <a:lnTo>
                    <a:pt x="140501" y="3377"/>
                  </a:lnTo>
                  <a:lnTo>
                    <a:pt x="144467" y="2251"/>
                  </a:lnTo>
                  <a:lnTo>
                    <a:pt x="147905" y="1501"/>
                  </a:lnTo>
                  <a:lnTo>
                    <a:pt x="150991" y="1001"/>
                  </a:lnTo>
                  <a:lnTo>
                    <a:pt x="153842" y="667"/>
                  </a:lnTo>
                  <a:lnTo>
                    <a:pt x="156536" y="445"/>
                  </a:lnTo>
                  <a:lnTo>
                    <a:pt x="16430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SMARTPenAnnotation14"/>
            <p:cNvSpPr/>
            <p:nvPr/>
          </p:nvSpPr>
          <p:spPr>
            <a:xfrm>
              <a:off x="6122193" y="1607677"/>
              <a:ext cx="278182" cy="327949"/>
            </a:xfrm>
            <a:custGeom>
              <a:avLst/>
              <a:gdLst/>
              <a:ahLst/>
              <a:cxnLst/>
              <a:rect l="0" t="0" r="0" b="0"/>
              <a:pathLst>
                <a:path w="278182" h="327949">
                  <a:moveTo>
                    <a:pt x="0" y="28241"/>
                  </a:moveTo>
                  <a:lnTo>
                    <a:pt x="0" y="45241"/>
                  </a:lnTo>
                  <a:lnTo>
                    <a:pt x="794" y="46718"/>
                  </a:lnTo>
                  <a:lnTo>
                    <a:pt x="2117" y="47703"/>
                  </a:lnTo>
                  <a:lnTo>
                    <a:pt x="3793" y="48360"/>
                  </a:lnTo>
                  <a:lnTo>
                    <a:pt x="9943" y="53076"/>
                  </a:lnTo>
                  <a:lnTo>
                    <a:pt x="16793" y="59500"/>
                  </a:lnTo>
                  <a:lnTo>
                    <a:pt x="18339" y="62574"/>
                  </a:lnTo>
                  <a:lnTo>
                    <a:pt x="20057" y="70223"/>
                  </a:lnTo>
                  <a:lnTo>
                    <a:pt x="22938" y="76798"/>
                  </a:lnTo>
                  <a:lnTo>
                    <a:pt x="26863" y="83159"/>
                  </a:lnTo>
                  <a:lnTo>
                    <a:pt x="31254" y="91278"/>
                  </a:lnTo>
                  <a:lnTo>
                    <a:pt x="38189" y="100982"/>
                  </a:lnTo>
                  <a:lnTo>
                    <a:pt x="45270" y="108884"/>
                  </a:lnTo>
                  <a:lnTo>
                    <a:pt x="52396" y="116253"/>
                  </a:lnTo>
                  <a:lnTo>
                    <a:pt x="53980" y="118666"/>
                  </a:lnTo>
                  <a:lnTo>
                    <a:pt x="55741" y="123463"/>
                  </a:lnTo>
                  <a:lnTo>
                    <a:pt x="57799" y="125854"/>
                  </a:lnTo>
                  <a:lnTo>
                    <a:pt x="64318" y="130627"/>
                  </a:lnTo>
                  <a:lnTo>
                    <a:pt x="70390" y="135394"/>
                  </a:lnTo>
                  <a:lnTo>
                    <a:pt x="73120" y="137776"/>
                  </a:lnTo>
                  <a:lnTo>
                    <a:pt x="75735" y="139365"/>
                  </a:lnTo>
                  <a:lnTo>
                    <a:pt x="80756" y="141129"/>
                  </a:lnTo>
                  <a:lnTo>
                    <a:pt x="88045" y="142123"/>
                  </a:lnTo>
                  <a:lnTo>
                    <a:pt x="95232" y="142417"/>
                  </a:lnTo>
                  <a:lnTo>
                    <a:pt x="106181" y="142505"/>
                  </a:lnTo>
                  <a:lnTo>
                    <a:pt x="109682" y="141723"/>
                  </a:lnTo>
                  <a:lnTo>
                    <a:pt x="115687" y="138738"/>
                  </a:lnTo>
                  <a:lnTo>
                    <a:pt x="123119" y="134766"/>
                  </a:lnTo>
                  <a:lnTo>
                    <a:pt x="130919" y="130354"/>
                  </a:lnTo>
                  <a:lnTo>
                    <a:pt x="137033" y="125748"/>
                  </a:lnTo>
                  <a:lnTo>
                    <a:pt x="144512" y="121055"/>
                  </a:lnTo>
                  <a:lnTo>
                    <a:pt x="152334" y="116323"/>
                  </a:lnTo>
                  <a:lnTo>
                    <a:pt x="158456" y="111574"/>
                  </a:lnTo>
                  <a:lnTo>
                    <a:pt x="163823" y="104701"/>
                  </a:lnTo>
                  <a:lnTo>
                    <a:pt x="168854" y="97148"/>
                  </a:lnTo>
                  <a:lnTo>
                    <a:pt x="176149" y="87640"/>
                  </a:lnTo>
                  <a:lnTo>
                    <a:pt x="180947" y="79512"/>
                  </a:lnTo>
                  <a:lnTo>
                    <a:pt x="183609" y="72724"/>
                  </a:lnTo>
                  <a:lnTo>
                    <a:pt x="185107" y="64440"/>
                  </a:lnTo>
                  <a:lnTo>
                    <a:pt x="185551" y="54842"/>
                  </a:lnTo>
                  <a:lnTo>
                    <a:pt x="185731" y="25915"/>
                  </a:lnTo>
                  <a:lnTo>
                    <a:pt x="185738" y="791"/>
                  </a:lnTo>
                  <a:lnTo>
                    <a:pt x="186532" y="416"/>
                  </a:lnTo>
                  <a:lnTo>
                    <a:pt x="189530" y="0"/>
                  </a:lnTo>
                  <a:lnTo>
                    <a:pt x="190648" y="682"/>
                  </a:lnTo>
                  <a:lnTo>
                    <a:pt x="191392" y="1931"/>
                  </a:lnTo>
                  <a:lnTo>
                    <a:pt x="192587" y="5846"/>
                  </a:lnTo>
                  <a:lnTo>
                    <a:pt x="200614" y="14454"/>
                  </a:lnTo>
                  <a:lnTo>
                    <a:pt x="202799" y="16669"/>
                  </a:lnTo>
                  <a:lnTo>
                    <a:pt x="204256" y="18939"/>
                  </a:lnTo>
                  <a:lnTo>
                    <a:pt x="208710" y="30402"/>
                  </a:lnTo>
                  <a:lnTo>
                    <a:pt x="212617" y="38726"/>
                  </a:lnTo>
                  <a:lnTo>
                    <a:pt x="216999" y="47718"/>
                  </a:lnTo>
                  <a:lnTo>
                    <a:pt x="223928" y="57913"/>
                  </a:lnTo>
                  <a:lnTo>
                    <a:pt x="228641" y="67622"/>
                  </a:lnTo>
                  <a:lnTo>
                    <a:pt x="231008" y="73545"/>
                  </a:lnTo>
                  <a:lnTo>
                    <a:pt x="233381" y="79082"/>
                  </a:lnTo>
                  <a:lnTo>
                    <a:pt x="238133" y="89466"/>
                  </a:lnTo>
                  <a:lnTo>
                    <a:pt x="245008" y="99373"/>
                  </a:lnTo>
                  <a:lnTo>
                    <a:pt x="249064" y="104238"/>
                  </a:lnTo>
                  <a:lnTo>
                    <a:pt x="252561" y="109862"/>
                  </a:lnTo>
                  <a:lnTo>
                    <a:pt x="255687" y="115992"/>
                  </a:lnTo>
                  <a:lnTo>
                    <a:pt x="258564" y="122461"/>
                  </a:lnTo>
                  <a:lnTo>
                    <a:pt x="261277" y="129154"/>
                  </a:lnTo>
                  <a:lnTo>
                    <a:pt x="263878" y="135998"/>
                  </a:lnTo>
                  <a:lnTo>
                    <a:pt x="266406" y="142942"/>
                  </a:lnTo>
                  <a:lnTo>
                    <a:pt x="268885" y="149158"/>
                  </a:lnTo>
                  <a:lnTo>
                    <a:pt x="271332" y="154890"/>
                  </a:lnTo>
                  <a:lnTo>
                    <a:pt x="273757" y="160299"/>
                  </a:lnTo>
                  <a:lnTo>
                    <a:pt x="275373" y="166286"/>
                  </a:lnTo>
                  <a:lnTo>
                    <a:pt x="276451" y="172658"/>
                  </a:lnTo>
                  <a:lnTo>
                    <a:pt x="277170" y="179288"/>
                  </a:lnTo>
                  <a:lnTo>
                    <a:pt x="277648" y="185295"/>
                  </a:lnTo>
                  <a:lnTo>
                    <a:pt x="277968" y="190888"/>
                  </a:lnTo>
                  <a:lnTo>
                    <a:pt x="278181" y="196203"/>
                  </a:lnTo>
                  <a:lnTo>
                    <a:pt x="277529" y="202129"/>
                  </a:lnTo>
                  <a:lnTo>
                    <a:pt x="276301" y="208460"/>
                  </a:lnTo>
                  <a:lnTo>
                    <a:pt x="274688" y="215062"/>
                  </a:lnTo>
                  <a:lnTo>
                    <a:pt x="273613" y="221051"/>
                  </a:lnTo>
                  <a:lnTo>
                    <a:pt x="272896" y="226631"/>
                  </a:lnTo>
                  <a:lnTo>
                    <a:pt x="272419" y="231939"/>
                  </a:lnTo>
                  <a:lnTo>
                    <a:pt x="269771" y="242069"/>
                  </a:lnTo>
                  <a:lnTo>
                    <a:pt x="267954" y="246993"/>
                  </a:lnTo>
                  <a:lnTo>
                    <a:pt x="265155" y="251070"/>
                  </a:lnTo>
                  <a:lnTo>
                    <a:pt x="257811" y="257716"/>
                  </a:lnTo>
                  <a:lnTo>
                    <a:pt x="249256" y="265432"/>
                  </a:lnTo>
                  <a:lnTo>
                    <a:pt x="240162" y="274153"/>
                  </a:lnTo>
                  <a:lnTo>
                    <a:pt x="230828" y="283321"/>
                  </a:lnTo>
                  <a:lnTo>
                    <a:pt x="226117" y="287194"/>
                  </a:lnTo>
                  <a:lnTo>
                    <a:pt x="221388" y="290570"/>
                  </a:lnTo>
                  <a:lnTo>
                    <a:pt x="216649" y="293615"/>
                  </a:lnTo>
                  <a:lnTo>
                    <a:pt x="211901" y="296438"/>
                  </a:lnTo>
                  <a:lnTo>
                    <a:pt x="207149" y="299114"/>
                  </a:lnTo>
                  <a:lnTo>
                    <a:pt x="202393" y="301692"/>
                  </a:lnTo>
                  <a:lnTo>
                    <a:pt x="196841" y="304204"/>
                  </a:lnTo>
                  <a:lnTo>
                    <a:pt x="190759" y="306673"/>
                  </a:lnTo>
                  <a:lnTo>
                    <a:pt x="184322" y="309112"/>
                  </a:lnTo>
                  <a:lnTo>
                    <a:pt x="170822" y="313940"/>
                  </a:lnTo>
                  <a:lnTo>
                    <a:pt x="163887" y="316338"/>
                  </a:lnTo>
                  <a:lnTo>
                    <a:pt x="156883" y="317937"/>
                  </a:lnTo>
                  <a:lnTo>
                    <a:pt x="149833" y="319003"/>
                  </a:lnTo>
                  <a:lnTo>
                    <a:pt x="142751" y="319714"/>
                  </a:lnTo>
                  <a:lnTo>
                    <a:pt x="136443" y="320981"/>
                  </a:lnTo>
                  <a:lnTo>
                    <a:pt x="130649" y="322620"/>
                  </a:lnTo>
                  <a:lnTo>
                    <a:pt x="125200" y="324506"/>
                  </a:lnTo>
                  <a:lnTo>
                    <a:pt x="119185" y="325764"/>
                  </a:lnTo>
                  <a:lnTo>
                    <a:pt x="112795" y="326602"/>
                  </a:lnTo>
                  <a:lnTo>
                    <a:pt x="106153" y="327161"/>
                  </a:lnTo>
                  <a:lnTo>
                    <a:pt x="100138" y="327534"/>
                  </a:lnTo>
                  <a:lnTo>
                    <a:pt x="89220" y="327948"/>
                  </a:lnTo>
                  <a:lnTo>
                    <a:pt x="84086" y="327264"/>
                  </a:lnTo>
                  <a:lnTo>
                    <a:pt x="79076" y="326015"/>
                  </a:lnTo>
                  <a:lnTo>
                    <a:pt x="74149" y="324388"/>
                  </a:lnTo>
                  <a:lnTo>
                    <a:pt x="66557" y="322581"/>
                  </a:lnTo>
                  <a:lnTo>
                    <a:pt x="63422" y="322099"/>
                  </a:lnTo>
                  <a:lnTo>
                    <a:pt x="57821" y="319447"/>
                  </a:lnTo>
                  <a:lnTo>
                    <a:pt x="55216" y="317628"/>
                  </a:lnTo>
                  <a:lnTo>
                    <a:pt x="48088" y="315608"/>
                  </a:lnTo>
                  <a:lnTo>
                    <a:pt x="43965" y="315069"/>
                  </a:lnTo>
                  <a:lnTo>
                    <a:pt x="37267" y="312354"/>
                  </a:lnTo>
                  <a:lnTo>
                    <a:pt x="31645" y="309295"/>
                  </a:lnTo>
                  <a:lnTo>
                    <a:pt x="26500" y="307935"/>
                  </a:lnTo>
                  <a:lnTo>
                    <a:pt x="24811" y="306779"/>
                  </a:lnTo>
                  <a:lnTo>
                    <a:pt x="23684" y="305214"/>
                  </a:lnTo>
                  <a:lnTo>
                    <a:pt x="22933" y="303377"/>
                  </a:lnTo>
                  <a:lnTo>
                    <a:pt x="21639" y="302153"/>
                  </a:lnTo>
                  <a:lnTo>
                    <a:pt x="19982" y="301336"/>
                  </a:lnTo>
                  <a:lnTo>
                    <a:pt x="18084" y="300792"/>
                  </a:lnTo>
                  <a:lnTo>
                    <a:pt x="16819" y="299636"/>
                  </a:lnTo>
                  <a:lnTo>
                    <a:pt x="15975" y="298071"/>
                  </a:lnTo>
                  <a:lnTo>
                    <a:pt x="14288" y="29256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SMARTPenAnnotation15"/>
            <p:cNvSpPr/>
            <p:nvPr/>
          </p:nvSpPr>
          <p:spPr>
            <a:xfrm>
              <a:off x="6565106" y="1671637"/>
              <a:ext cx="228601" cy="14289"/>
            </a:xfrm>
            <a:custGeom>
              <a:avLst/>
              <a:gdLst/>
              <a:ahLst/>
              <a:cxnLst/>
              <a:rect l="0" t="0" r="0" b="0"/>
              <a:pathLst>
                <a:path w="228601" h="14289">
                  <a:moveTo>
                    <a:pt x="0" y="14288"/>
                  </a:moveTo>
                  <a:lnTo>
                    <a:pt x="100129" y="14288"/>
                  </a:lnTo>
                  <a:lnTo>
                    <a:pt x="107234" y="13494"/>
                  </a:lnTo>
                  <a:lnTo>
                    <a:pt x="114352" y="12171"/>
                  </a:lnTo>
                  <a:lnTo>
                    <a:pt x="121478" y="10495"/>
                  </a:lnTo>
                  <a:lnTo>
                    <a:pt x="127817" y="9378"/>
                  </a:lnTo>
                  <a:lnTo>
                    <a:pt x="133630" y="8633"/>
                  </a:lnTo>
                  <a:lnTo>
                    <a:pt x="139093" y="8137"/>
                  </a:lnTo>
                  <a:lnTo>
                    <a:pt x="145116" y="7806"/>
                  </a:lnTo>
                  <a:lnTo>
                    <a:pt x="158158" y="7438"/>
                  </a:lnTo>
                  <a:lnTo>
                    <a:pt x="190169" y="7170"/>
                  </a:lnTo>
                  <a:lnTo>
                    <a:pt x="219619" y="7144"/>
                  </a:lnTo>
                  <a:lnTo>
                    <a:pt x="221025" y="6350"/>
                  </a:lnTo>
                  <a:lnTo>
                    <a:pt x="222756" y="5027"/>
                  </a:lnTo>
                  <a:lnTo>
                    <a:pt x="22860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SMARTPenAnnotation16"/>
            <p:cNvSpPr/>
            <p:nvPr/>
          </p:nvSpPr>
          <p:spPr>
            <a:xfrm>
              <a:off x="6650831" y="1593056"/>
              <a:ext cx="42863" cy="207170"/>
            </a:xfrm>
            <a:custGeom>
              <a:avLst/>
              <a:gdLst/>
              <a:ahLst/>
              <a:cxnLst/>
              <a:rect l="0" t="0" r="0" b="0"/>
              <a:pathLst>
                <a:path w="42863" h="207170">
                  <a:moveTo>
                    <a:pt x="0" y="0"/>
                  </a:moveTo>
                  <a:lnTo>
                    <a:pt x="0" y="55110"/>
                  </a:lnTo>
                  <a:lnTo>
                    <a:pt x="794" y="59759"/>
                  </a:lnTo>
                  <a:lnTo>
                    <a:pt x="2117" y="64445"/>
                  </a:lnTo>
                  <a:lnTo>
                    <a:pt x="3793" y="69157"/>
                  </a:lnTo>
                  <a:lnTo>
                    <a:pt x="4910" y="73886"/>
                  </a:lnTo>
                  <a:lnTo>
                    <a:pt x="5654" y="78626"/>
                  </a:lnTo>
                  <a:lnTo>
                    <a:pt x="6151" y="83374"/>
                  </a:lnTo>
                  <a:lnTo>
                    <a:pt x="6482" y="88126"/>
                  </a:lnTo>
                  <a:lnTo>
                    <a:pt x="6702" y="92882"/>
                  </a:lnTo>
                  <a:lnTo>
                    <a:pt x="6850" y="97640"/>
                  </a:lnTo>
                  <a:lnTo>
                    <a:pt x="7741" y="103193"/>
                  </a:lnTo>
                  <a:lnTo>
                    <a:pt x="9129" y="109277"/>
                  </a:lnTo>
                  <a:lnTo>
                    <a:pt x="10849" y="115714"/>
                  </a:lnTo>
                  <a:lnTo>
                    <a:pt x="11995" y="121592"/>
                  </a:lnTo>
                  <a:lnTo>
                    <a:pt x="12759" y="127099"/>
                  </a:lnTo>
                  <a:lnTo>
                    <a:pt x="13269" y="132358"/>
                  </a:lnTo>
                  <a:lnTo>
                    <a:pt x="14402" y="137451"/>
                  </a:lnTo>
                  <a:lnTo>
                    <a:pt x="15951" y="142434"/>
                  </a:lnTo>
                  <a:lnTo>
                    <a:pt x="17778" y="147343"/>
                  </a:lnTo>
                  <a:lnTo>
                    <a:pt x="19789" y="152204"/>
                  </a:lnTo>
                  <a:lnTo>
                    <a:pt x="21924" y="157032"/>
                  </a:lnTo>
                  <a:lnTo>
                    <a:pt x="24141" y="161838"/>
                  </a:lnTo>
                  <a:lnTo>
                    <a:pt x="25619" y="165835"/>
                  </a:lnTo>
                  <a:lnTo>
                    <a:pt x="26604" y="169294"/>
                  </a:lnTo>
                  <a:lnTo>
                    <a:pt x="27261" y="172394"/>
                  </a:lnTo>
                  <a:lnTo>
                    <a:pt x="28493" y="175254"/>
                  </a:lnTo>
                  <a:lnTo>
                    <a:pt x="30108" y="177955"/>
                  </a:lnTo>
                  <a:lnTo>
                    <a:pt x="31978" y="180549"/>
                  </a:lnTo>
                  <a:lnTo>
                    <a:pt x="33225" y="183072"/>
                  </a:lnTo>
                  <a:lnTo>
                    <a:pt x="34057" y="185548"/>
                  </a:lnTo>
                  <a:lnTo>
                    <a:pt x="34610" y="187993"/>
                  </a:lnTo>
                  <a:lnTo>
                    <a:pt x="35774" y="190416"/>
                  </a:lnTo>
                  <a:lnTo>
                    <a:pt x="37342" y="192825"/>
                  </a:lnTo>
                  <a:lnTo>
                    <a:pt x="39182" y="195225"/>
                  </a:lnTo>
                  <a:lnTo>
                    <a:pt x="40409" y="197619"/>
                  </a:lnTo>
                  <a:lnTo>
                    <a:pt x="41227" y="200008"/>
                  </a:lnTo>
                  <a:lnTo>
                    <a:pt x="42862" y="2071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SMARTPenAnnotation17"/>
            <p:cNvSpPr/>
            <p:nvPr/>
          </p:nvSpPr>
          <p:spPr>
            <a:xfrm>
              <a:off x="6929437" y="1528789"/>
              <a:ext cx="392907" cy="207142"/>
            </a:xfrm>
            <a:custGeom>
              <a:avLst/>
              <a:gdLst/>
              <a:ahLst/>
              <a:cxnLst/>
              <a:rect l="0" t="0" r="0" b="0"/>
              <a:pathLst>
                <a:path w="392907" h="207142">
                  <a:moveTo>
                    <a:pt x="0" y="35692"/>
                  </a:moveTo>
                  <a:lnTo>
                    <a:pt x="0" y="31899"/>
                  </a:lnTo>
                  <a:lnTo>
                    <a:pt x="794" y="30782"/>
                  </a:lnTo>
                  <a:lnTo>
                    <a:pt x="2117" y="30038"/>
                  </a:lnTo>
                  <a:lnTo>
                    <a:pt x="3793" y="29541"/>
                  </a:lnTo>
                  <a:lnTo>
                    <a:pt x="7771" y="26873"/>
                  </a:lnTo>
                  <a:lnTo>
                    <a:pt x="14474" y="20908"/>
                  </a:lnTo>
                  <a:lnTo>
                    <a:pt x="16793" y="18692"/>
                  </a:lnTo>
                  <a:lnTo>
                    <a:pt x="19132" y="17215"/>
                  </a:lnTo>
                  <a:lnTo>
                    <a:pt x="30708" y="12727"/>
                  </a:lnTo>
                  <a:lnTo>
                    <a:pt x="38254" y="9610"/>
                  </a:lnTo>
                  <a:lnTo>
                    <a:pt x="44255" y="8225"/>
                  </a:lnTo>
                  <a:lnTo>
                    <a:pt x="55887" y="7445"/>
                  </a:lnTo>
                  <a:lnTo>
                    <a:pt x="64791" y="5146"/>
                  </a:lnTo>
                  <a:lnTo>
                    <a:pt x="74040" y="2272"/>
                  </a:lnTo>
                  <a:lnTo>
                    <a:pt x="83442" y="995"/>
                  </a:lnTo>
                  <a:lnTo>
                    <a:pt x="92912" y="427"/>
                  </a:lnTo>
                  <a:lnTo>
                    <a:pt x="103207" y="175"/>
                  </a:lnTo>
                  <a:lnTo>
                    <a:pt x="132359" y="0"/>
                  </a:lnTo>
                  <a:lnTo>
                    <a:pt x="144552" y="2102"/>
                  </a:lnTo>
                  <a:lnTo>
                    <a:pt x="156320" y="4888"/>
                  </a:lnTo>
                  <a:lnTo>
                    <a:pt x="164197" y="6126"/>
                  </a:lnTo>
                  <a:lnTo>
                    <a:pt x="167408" y="7250"/>
                  </a:lnTo>
                  <a:lnTo>
                    <a:pt x="175720" y="11831"/>
                  </a:lnTo>
                  <a:lnTo>
                    <a:pt x="183211" y="14334"/>
                  </a:lnTo>
                  <a:lnTo>
                    <a:pt x="190457" y="19750"/>
                  </a:lnTo>
                  <a:lnTo>
                    <a:pt x="195244" y="24109"/>
                  </a:lnTo>
                  <a:lnTo>
                    <a:pt x="196044" y="27176"/>
                  </a:lnTo>
                  <a:lnTo>
                    <a:pt x="195783" y="30808"/>
                  </a:lnTo>
                  <a:lnTo>
                    <a:pt x="194816" y="34817"/>
                  </a:lnTo>
                  <a:lnTo>
                    <a:pt x="194171" y="38284"/>
                  </a:lnTo>
                  <a:lnTo>
                    <a:pt x="193454" y="44252"/>
                  </a:lnTo>
                  <a:lnTo>
                    <a:pt x="192470" y="46955"/>
                  </a:lnTo>
                  <a:lnTo>
                    <a:pt x="189259" y="52075"/>
                  </a:lnTo>
                  <a:lnTo>
                    <a:pt x="187292" y="55345"/>
                  </a:lnTo>
                  <a:lnTo>
                    <a:pt x="185186" y="59113"/>
                  </a:lnTo>
                  <a:lnTo>
                    <a:pt x="182988" y="63212"/>
                  </a:lnTo>
                  <a:lnTo>
                    <a:pt x="181523" y="66738"/>
                  </a:lnTo>
                  <a:lnTo>
                    <a:pt x="179896" y="72774"/>
                  </a:lnTo>
                  <a:lnTo>
                    <a:pt x="177874" y="76288"/>
                  </a:lnTo>
                  <a:lnTo>
                    <a:pt x="174940" y="80218"/>
                  </a:lnTo>
                  <a:lnTo>
                    <a:pt x="171395" y="84426"/>
                  </a:lnTo>
                  <a:lnTo>
                    <a:pt x="168239" y="88025"/>
                  </a:lnTo>
                  <a:lnTo>
                    <a:pt x="162615" y="94141"/>
                  </a:lnTo>
                  <a:lnTo>
                    <a:pt x="147627" y="109444"/>
                  </a:lnTo>
                  <a:lnTo>
                    <a:pt x="126298" y="130846"/>
                  </a:lnTo>
                  <a:lnTo>
                    <a:pt x="123887" y="134053"/>
                  </a:lnTo>
                  <a:lnTo>
                    <a:pt x="121485" y="137779"/>
                  </a:lnTo>
                  <a:lnTo>
                    <a:pt x="119090" y="141850"/>
                  </a:lnTo>
                  <a:lnTo>
                    <a:pt x="116699" y="145357"/>
                  </a:lnTo>
                  <a:lnTo>
                    <a:pt x="111927" y="151372"/>
                  </a:lnTo>
                  <a:lnTo>
                    <a:pt x="109276" y="156690"/>
                  </a:lnTo>
                  <a:lnTo>
                    <a:pt x="108570" y="159220"/>
                  </a:lnTo>
                  <a:lnTo>
                    <a:pt x="105668" y="164147"/>
                  </a:lnTo>
                  <a:lnTo>
                    <a:pt x="103783" y="166573"/>
                  </a:lnTo>
                  <a:lnTo>
                    <a:pt x="101688" y="171384"/>
                  </a:lnTo>
                  <a:lnTo>
                    <a:pt x="100757" y="176168"/>
                  </a:lnTo>
                  <a:lnTo>
                    <a:pt x="100344" y="180940"/>
                  </a:lnTo>
                  <a:lnTo>
                    <a:pt x="100160" y="185707"/>
                  </a:lnTo>
                  <a:lnTo>
                    <a:pt x="100032" y="192707"/>
                  </a:lnTo>
                  <a:lnTo>
                    <a:pt x="100015" y="198881"/>
                  </a:lnTo>
                  <a:lnTo>
                    <a:pt x="103805" y="203459"/>
                  </a:lnTo>
                  <a:lnTo>
                    <a:pt x="105716" y="204687"/>
                  </a:lnTo>
                  <a:lnTo>
                    <a:pt x="109956" y="206051"/>
                  </a:lnTo>
                  <a:lnTo>
                    <a:pt x="119939" y="206926"/>
                  </a:lnTo>
                  <a:lnTo>
                    <a:pt x="131934" y="207078"/>
                  </a:lnTo>
                  <a:lnTo>
                    <a:pt x="200160" y="207141"/>
                  </a:lnTo>
                  <a:lnTo>
                    <a:pt x="207259" y="206348"/>
                  </a:lnTo>
                  <a:lnTo>
                    <a:pt x="214373" y="205025"/>
                  </a:lnTo>
                  <a:lnTo>
                    <a:pt x="221496" y="203349"/>
                  </a:lnTo>
                  <a:lnTo>
                    <a:pt x="228626" y="202232"/>
                  </a:lnTo>
                  <a:lnTo>
                    <a:pt x="235762" y="201487"/>
                  </a:lnTo>
                  <a:lnTo>
                    <a:pt x="242899" y="200991"/>
                  </a:lnTo>
                  <a:lnTo>
                    <a:pt x="250833" y="199866"/>
                  </a:lnTo>
                  <a:lnTo>
                    <a:pt x="259297" y="198323"/>
                  </a:lnTo>
                  <a:lnTo>
                    <a:pt x="268115" y="196500"/>
                  </a:lnTo>
                  <a:lnTo>
                    <a:pt x="277168" y="195285"/>
                  </a:lnTo>
                  <a:lnTo>
                    <a:pt x="286379" y="194475"/>
                  </a:lnTo>
                  <a:lnTo>
                    <a:pt x="303492" y="193574"/>
                  </a:lnTo>
                  <a:lnTo>
                    <a:pt x="316389" y="193174"/>
                  </a:lnTo>
                  <a:lnTo>
                    <a:pt x="353576" y="192882"/>
                  </a:lnTo>
                  <a:lnTo>
                    <a:pt x="392448" y="192854"/>
                  </a:lnTo>
                  <a:lnTo>
                    <a:pt x="392703" y="194971"/>
                  </a:lnTo>
                  <a:lnTo>
                    <a:pt x="392906" y="19999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SMARTPenAnnotation18"/>
            <p:cNvSpPr/>
            <p:nvPr/>
          </p:nvSpPr>
          <p:spPr>
            <a:xfrm>
              <a:off x="3200400" y="2243137"/>
              <a:ext cx="228601" cy="21432"/>
            </a:xfrm>
            <a:custGeom>
              <a:avLst/>
              <a:gdLst/>
              <a:ahLst/>
              <a:cxnLst/>
              <a:rect l="0" t="0" r="0" b="0"/>
              <a:pathLst>
                <a:path w="228601" h="21432">
                  <a:moveTo>
                    <a:pt x="0" y="14288"/>
                  </a:moveTo>
                  <a:lnTo>
                    <a:pt x="0" y="21344"/>
                  </a:lnTo>
                  <a:lnTo>
                    <a:pt x="5703" y="21414"/>
                  </a:lnTo>
                  <a:lnTo>
                    <a:pt x="30268" y="21431"/>
                  </a:lnTo>
                  <a:lnTo>
                    <a:pt x="33672" y="20638"/>
                  </a:lnTo>
                  <a:lnTo>
                    <a:pt x="37529" y="19315"/>
                  </a:lnTo>
                  <a:lnTo>
                    <a:pt x="41688" y="17639"/>
                  </a:lnTo>
                  <a:lnTo>
                    <a:pt x="46842" y="16522"/>
                  </a:lnTo>
                  <a:lnTo>
                    <a:pt x="52659" y="15777"/>
                  </a:lnTo>
                  <a:lnTo>
                    <a:pt x="58918" y="15280"/>
                  </a:lnTo>
                  <a:lnTo>
                    <a:pt x="64678" y="14156"/>
                  </a:lnTo>
                  <a:lnTo>
                    <a:pt x="70106" y="12612"/>
                  </a:lnTo>
                  <a:lnTo>
                    <a:pt x="75313" y="10789"/>
                  </a:lnTo>
                  <a:lnTo>
                    <a:pt x="80371" y="9574"/>
                  </a:lnTo>
                  <a:lnTo>
                    <a:pt x="85330" y="8764"/>
                  </a:lnTo>
                  <a:lnTo>
                    <a:pt x="90224" y="8224"/>
                  </a:lnTo>
                  <a:lnTo>
                    <a:pt x="95868" y="7864"/>
                  </a:lnTo>
                  <a:lnTo>
                    <a:pt x="102012" y="7624"/>
                  </a:lnTo>
                  <a:lnTo>
                    <a:pt x="119919" y="7286"/>
                  </a:lnTo>
                  <a:lnTo>
                    <a:pt x="125190" y="7239"/>
                  </a:lnTo>
                  <a:lnTo>
                    <a:pt x="130291" y="6413"/>
                  </a:lnTo>
                  <a:lnTo>
                    <a:pt x="135279" y="5069"/>
                  </a:lnTo>
                  <a:lnTo>
                    <a:pt x="140192" y="3380"/>
                  </a:lnTo>
                  <a:lnTo>
                    <a:pt x="144261" y="2253"/>
                  </a:lnTo>
                  <a:lnTo>
                    <a:pt x="147768" y="1502"/>
                  </a:lnTo>
                  <a:lnTo>
                    <a:pt x="150900" y="1001"/>
                  </a:lnTo>
                  <a:lnTo>
                    <a:pt x="155368" y="668"/>
                  </a:lnTo>
                  <a:lnTo>
                    <a:pt x="160728" y="445"/>
                  </a:lnTo>
                  <a:lnTo>
                    <a:pt x="178857" y="88"/>
                  </a:lnTo>
                  <a:lnTo>
                    <a:pt x="22860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SMARTPenAnnotation19"/>
            <p:cNvSpPr/>
            <p:nvPr/>
          </p:nvSpPr>
          <p:spPr>
            <a:xfrm>
              <a:off x="3454418" y="2146366"/>
              <a:ext cx="246045" cy="268222"/>
            </a:xfrm>
            <a:custGeom>
              <a:avLst/>
              <a:gdLst/>
              <a:ahLst/>
              <a:cxnLst/>
              <a:rect l="0" t="0" r="0" b="0"/>
              <a:pathLst>
                <a:path w="246045" h="268222">
                  <a:moveTo>
                    <a:pt x="81738" y="18190"/>
                  </a:moveTo>
                  <a:lnTo>
                    <a:pt x="85530" y="18190"/>
                  </a:lnTo>
                  <a:lnTo>
                    <a:pt x="87441" y="17396"/>
                  </a:lnTo>
                  <a:lnTo>
                    <a:pt x="94738" y="12039"/>
                  </a:lnTo>
                  <a:lnTo>
                    <a:pt x="101803" y="9371"/>
                  </a:lnTo>
                  <a:lnTo>
                    <a:pt x="107021" y="7548"/>
                  </a:lnTo>
                  <a:lnTo>
                    <a:pt x="112087" y="6333"/>
                  </a:lnTo>
                  <a:lnTo>
                    <a:pt x="117052" y="5522"/>
                  </a:lnTo>
                  <a:lnTo>
                    <a:pt x="121949" y="4982"/>
                  </a:lnTo>
                  <a:lnTo>
                    <a:pt x="129507" y="2266"/>
                  </a:lnTo>
                  <a:lnTo>
                    <a:pt x="132634" y="430"/>
                  </a:lnTo>
                  <a:lnTo>
                    <a:pt x="137100" y="0"/>
                  </a:lnTo>
                  <a:lnTo>
                    <a:pt x="142458" y="507"/>
                  </a:lnTo>
                  <a:lnTo>
                    <a:pt x="148412" y="1639"/>
                  </a:lnTo>
                  <a:lnTo>
                    <a:pt x="153969" y="2393"/>
                  </a:lnTo>
                  <a:lnTo>
                    <a:pt x="159260" y="2896"/>
                  </a:lnTo>
                  <a:lnTo>
                    <a:pt x="164376" y="3232"/>
                  </a:lnTo>
                  <a:lnTo>
                    <a:pt x="168580" y="4249"/>
                  </a:lnTo>
                  <a:lnTo>
                    <a:pt x="175368" y="7496"/>
                  </a:lnTo>
                  <a:lnTo>
                    <a:pt x="183147" y="11585"/>
                  </a:lnTo>
                  <a:lnTo>
                    <a:pt x="187444" y="13787"/>
                  </a:lnTo>
                  <a:lnTo>
                    <a:pt x="194335" y="18350"/>
                  </a:lnTo>
                  <a:lnTo>
                    <a:pt x="200043" y="23023"/>
                  </a:lnTo>
                  <a:lnTo>
                    <a:pt x="205226" y="27746"/>
                  </a:lnTo>
                  <a:lnTo>
                    <a:pt x="210176" y="34608"/>
                  </a:lnTo>
                  <a:lnTo>
                    <a:pt x="214228" y="42156"/>
                  </a:lnTo>
                  <a:lnTo>
                    <a:pt x="216028" y="48156"/>
                  </a:lnTo>
                  <a:lnTo>
                    <a:pt x="218945" y="55585"/>
                  </a:lnTo>
                  <a:lnTo>
                    <a:pt x="220835" y="59789"/>
                  </a:lnTo>
                  <a:lnTo>
                    <a:pt x="222094" y="64179"/>
                  </a:lnTo>
                  <a:lnTo>
                    <a:pt x="222934" y="68693"/>
                  </a:lnTo>
                  <a:lnTo>
                    <a:pt x="223493" y="73290"/>
                  </a:lnTo>
                  <a:lnTo>
                    <a:pt x="223073" y="77942"/>
                  </a:lnTo>
                  <a:lnTo>
                    <a:pt x="221998" y="82631"/>
                  </a:lnTo>
                  <a:lnTo>
                    <a:pt x="220489" y="87344"/>
                  </a:lnTo>
                  <a:lnTo>
                    <a:pt x="219482" y="92074"/>
                  </a:lnTo>
                  <a:lnTo>
                    <a:pt x="218811" y="96815"/>
                  </a:lnTo>
                  <a:lnTo>
                    <a:pt x="218364" y="101563"/>
                  </a:lnTo>
                  <a:lnTo>
                    <a:pt x="217272" y="105522"/>
                  </a:lnTo>
                  <a:lnTo>
                    <a:pt x="213942" y="112037"/>
                  </a:lnTo>
                  <a:lnTo>
                    <a:pt x="209816" y="119696"/>
                  </a:lnTo>
                  <a:lnTo>
                    <a:pt x="193627" y="151627"/>
                  </a:lnTo>
                  <a:lnTo>
                    <a:pt x="189668" y="156361"/>
                  </a:lnTo>
                  <a:lnTo>
                    <a:pt x="184648" y="161104"/>
                  </a:lnTo>
                  <a:lnTo>
                    <a:pt x="178919" y="165853"/>
                  </a:lnTo>
                  <a:lnTo>
                    <a:pt x="174307" y="169813"/>
                  </a:lnTo>
                  <a:lnTo>
                    <a:pt x="167065" y="176330"/>
                  </a:lnTo>
                  <a:lnTo>
                    <a:pt x="159084" y="183989"/>
                  </a:lnTo>
                  <a:lnTo>
                    <a:pt x="154733" y="188254"/>
                  </a:lnTo>
                  <a:lnTo>
                    <a:pt x="150245" y="191891"/>
                  </a:lnTo>
                  <a:lnTo>
                    <a:pt x="145666" y="195109"/>
                  </a:lnTo>
                  <a:lnTo>
                    <a:pt x="141025" y="198049"/>
                  </a:lnTo>
                  <a:lnTo>
                    <a:pt x="136344" y="201596"/>
                  </a:lnTo>
                  <a:lnTo>
                    <a:pt x="131635" y="205548"/>
                  </a:lnTo>
                  <a:lnTo>
                    <a:pt x="126909" y="209770"/>
                  </a:lnTo>
                  <a:lnTo>
                    <a:pt x="122171" y="213379"/>
                  </a:lnTo>
                  <a:lnTo>
                    <a:pt x="117424" y="216578"/>
                  </a:lnTo>
                  <a:lnTo>
                    <a:pt x="112672" y="219505"/>
                  </a:lnTo>
                  <a:lnTo>
                    <a:pt x="105276" y="224874"/>
                  </a:lnTo>
                  <a:lnTo>
                    <a:pt x="98550" y="229906"/>
                  </a:lnTo>
                  <a:lnTo>
                    <a:pt x="94533" y="232359"/>
                  </a:lnTo>
                  <a:lnTo>
                    <a:pt x="90268" y="234788"/>
                  </a:lnTo>
                  <a:lnTo>
                    <a:pt x="81296" y="239604"/>
                  </a:lnTo>
                  <a:lnTo>
                    <a:pt x="76680" y="241999"/>
                  </a:lnTo>
                  <a:lnTo>
                    <a:pt x="69436" y="244660"/>
                  </a:lnTo>
                  <a:lnTo>
                    <a:pt x="62777" y="245844"/>
                  </a:lnTo>
                  <a:lnTo>
                    <a:pt x="58778" y="246159"/>
                  </a:lnTo>
                  <a:lnTo>
                    <a:pt x="50896" y="246509"/>
                  </a:lnTo>
                  <a:lnTo>
                    <a:pt x="44747" y="246665"/>
                  </a:lnTo>
                  <a:lnTo>
                    <a:pt x="33030" y="246753"/>
                  </a:lnTo>
                  <a:lnTo>
                    <a:pt x="29423" y="245971"/>
                  </a:lnTo>
                  <a:lnTo>
                    <a:pt x="23297" y="242986"/>
                  </a:lnTo>
                  <a:lnTo>
                    <a:pt x="17928" y="239014"/>
                  </a:lnTo>
                  <a:lnTo>
                    <a:pt x="10444" y="232315"/>
                  </a:lnTo>
                  <a:lnTo>
                    <a:pt x="3199" y="225303"/>
                  </a:lnTo>
                  <a:lnTo>
                    <a:pt x="804" y="222940"/>
                  </a:lnTo>
                  <a:lnTo>
                    <a:pt x="0" y="220571"/>
                  </a:lnTo>
                  <a:lnTo>
                    <a:pt x="259" y="218198"/>
                  </a:lnTo>
                  <a:lnTo>
                    <a:pt x="1869" y="213445"/>
                  </a:lnTo>
                  <a:lnTo>
                    <a:pt x="2584" y="208687"/>
                  </a:lnTo>
                  <a:lnTo>
                    <a:pt x="3569" y="206306"/>
                  </a:lnTo>
                  <a:lnTo>
                    <a:pt x="6780" y="201545"/>
                  </a:lnTo>
                  <a:lnTo>
                    <a:pt x="12969" y="194666"/>
                  </a:lnTo>
                  <a:lnTo>
                    <a:pt x="16842" y="190610"/>
                  </a:lnTo>
                  <a:lnTo>
                    <a:pt x="21011" y="187905"/>
                  </a:lnTo>
                  <a:lnTo>
                    <a:pt x="25378" y="186102"/>
                  </a:lnTo>
                  <a:lnTo>
                    <a:pt x="29877" y="184900"/>
                  </a:lnTo>
                  <a:lnTo>
                    <a:pt x="36993" y="181448"/>
                  </a:lnTo>
                  <a:lnTo>
                    <a:pt x="40002" y="179416"/>
                  </a:lnTo>
                  <a:lnTo>
                    <a:pt x="44389" y="178061"/>
                  </a:lnTo>
                  <a:lnTo>
                    <a:pt x="49695" y="177159"/>
                  </a:lnTo>
                  <a:lnTo>
                    <a:pt x="55613" y="176556"/>
                  </a:lnTo>
                  <a:lnTo>
                    <a:pt x="61146" y="176155"/>
                  </a:lnTo>
                  <a:lnTo>
                    <a:pt x="66423" y="175887"/>
                  </a:lnTo>
                  <a:lnTo>
                    <a:pt x="71528" y="175709"/>
                  </a:lnTo>
                  <a:lnTo>
                    <a:pt x="77312" y="176384"/>
                  </a:lnTo>
                  <a:lnTo>
                    <a:pt x="83550" y="177628"/>
                  </a:lnTo>
                  <a:lnTo>
                    <a:pt x="90090" y="179250"/>
                  </a:lnTo>
                  <a:lnTo>
                    <a:pt x="96037" y="180332"/>
                  </a:lnTo>
                  <a:lnTo>
                    <a:pt x="101589" y="181053"/>
                  </a:lnTo>
                  <a:lnTo>
                    <a:pt x="106878" y="181534"/>
                  </a:lnTo>
                  <a:lnTo>
                    <a:pt x="111992" y="182649"/>
                  </a:lnTo>
                  <a:lnTo>
                    <a:pt x="116988" y="184185"/>
                  </a:lnTo>
                  <a:lnTo>
                    <a:pt x="127567" y="188009"/>
                  </a:lnTo>
                  <a:lnTo>
                    <a:pt x="140206" y="192355"/>
                  </a:lnTo>
                  <a:lnTo>
                    <a:pt x="146117" y="195418"/>
                  </a:lnTo>
                  <a:lnTo>
                    <a:pt x="151645" y="199048"/>
                  </a:lnTo>
                  <a:lnTo>
                    <a:pt x="156917" y="203056"/>
                  </a:lnTo>
                  <a:lnTo>
                    <a:pt x="162020" y="206521"/>
                  </a:lnTo>
                  <a:lnTo>
                    <a:pt x="167009" y="209625"/>
                  </a:lnTo>
                  <a:lnTo>
                    <a:pt x="171923" y="212489"/>
                  </a:lnTo>
                  <a:lnTo>
                    <a:pt x="179499" y="219903"/>
                  </a:lnTo>
                  <a:lnTo>
                    <a:pt x="182631" y="224103"/>
                  </a:lnTo>
                  <a:lnTo>
                    <a:pt x="186306" y="227696"/>
                  </a:lnTo>
                  <a:lnTo>
                    <a:pt x="190344" y="230886"/>
                  </a:lnTo>
                  <a:lnTo>
                    <a:pt x="194623" y="233806"/>
                  </a:lnTo>
                  <a:lnTo>
                    <a:pt x="199064" y="236546"/>
                  </a:lnTo>
                  <a:lnTo>
                    <a:pt x="203611" y="239167"/>
                  </a:lnTo>
                  <a:lnTo>
                    <a:pt x="208231" y="241708"/>
                  </a:lnTo>
                  <a:lnTo>
                    <a:pt x="215480" y="246648"/>
                  </a:lnTo>
                  <a:lnTo>
                    <a:pt x="221347" y="251489"/>
                  </a:lnTo>
                  <a:lnTo>
                    <a:pt x="226601" y="256287"/>
                  </a:lnTo>
                  <a:lnTo>
                    <a:pt x="234021" y="263450"/>
                  </a:lnTo>
                  <a:lnTo>
                    <a:pt x="236441" y="265040"/>
                  </a:lnTo>
                  <a:lnTo>
                    <a:pt x="238848" y="266101"/>
                  </a:lnTo>
                  <a:lnTo>
                    <a:pt x="246044" y="26822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SMARTPenAnnotation20"/>
            <p:cNvSpPr/>
            <p:nvPr/>
          </p:nvSpPr>
          <p:spPr>
            <a:xfrm>
              <a:off x="3810710" y="2150268"/>
              <a:ext cx="218321" cy="228564"/>
            </a:xfrm>
            <a:custGeom>
              <a:avLst/>
              <a:gdLst/>
              <a:ahLst/>
              <a:cxnLst/>
              <a:rect l="0" t="0" r="0" b="0"/>
              <a:pathLst>
                <a:path w="218321" h="228564">
                  <a:moveTo>
                    <a:pt x="25483" y="57150"/>
                  </a:moveTo>
                  <a:lnTo>
                    <a:pt x="21691" y="57150"/>
                  </a:lnTo>
                  <a:lnTo>
                    <a:pt x="20573" y="56357"/>
                  </a:lnTo>
                  <a:lnTo>
                    <a:pt x="19829" y="55034"/>
                  </a:lnTo>
                  <a:lnTo>
                    <a:pt x="18427" y="50301"/>
                  </a:lnTo>
                  <a:lnTo>
                    <a:pt x="18347" y="56183"/>
                  </a:lnTo>
                  <a:lnTo>
                    <a:pt x="16226" y="60954"/>
                  </a:lnTo>
                  <a:lnTo>
                    <a:pt x="13432" y="67572"/>
                  </a:lnTo>
                  <a:lnTo>
                    <a:pt x="12189" y="73159"/>
                  </a:lnTo>
                  <a:lnTo>
                    <a:pt x="11064" y="76554"/>
                  </a:lnTo>
                  <a:lnTo>
                    <a:pt x="9521" y="80405"/>
                  </a:lnTo>
                  <a:lnTo>
                    <a:pt x="7698" y="84560"/>
                  </a:lnTo>
                  <a:lnTo>
                    <a:pt x="5672" y="91293"/>
                  </a:lnTo>
                  <a:lnTo>
                    <a:pt x="4772" y="97725"/>
                  </a:lnTo>
                  <a:lnTo>
                    <a:pt x="4532" y="101662"/>
                  </a:lnTo>
                  <a:lnTo>
                    <a:pt x="4372" y="105875"/>
                  </a:lnTo>
                  <a:lnTo>
                    <a:pt x="3472" y="110271"/>
                  </a:lnTo>
                  <a:lnTo>
                    <a:pt x="2078" y="114789"/>
                  </a:lnTo>
                  <a:lnTo>
                    <a:pt x="355" y="119389"/>
                  </a:lnTo>
                  <a:lnTo>
                    <a:pt x="0" y="124836"/>
                  </a:lnTo>
                  <a:lnTo>
                    <a:pt x="557" y="130849"/>
                  </a:lnTo>
                  <a:lnTo>
                    <a:pt x="1722" y="137239"/>
                  </a:lnTo>
                  <a:lnTo>
                    <a:pt x="2499" y="143087"/>
                  </a:lnTo>
                  <a:lnTo>
                    <a:pt x="3016" y="148573"/>
                  </a:lnTo>
                  <a:lnTo>
                    <a:pt x="3362" y="153817"/>
                  </a:lnTo>
                  <a:lnTo>
                    <a:pt x="4386" y="158901"/>
                  </a:lnTo>
                  <a:lnTo>
                    <a:pt x="5862" y="163878"/>
                  </a:lnTo>
                  <a:lnTo>
                    <a:pt x="7640" y="168783"/>
                  </a:lnTo>
                  <a:lnTo>
                    <a:pt x="8825" y="173641"/>
                  </a:lnTo>
                  <a:lnTo>
                    <a:pt x="9616" y="178467"/>
                  </a:lnTo>
                  <a:lnTo>
                    <a:pt x="10142" y="183272"/>
                  </a:lnTo>
                  <a:lnTo>
                    <a:pt x="11287" y="187269"/>
                  </a:lnTo>
                  <a:lnTo>
                    <a:pt x="14676" y="193827"/>
                  </a:lnTo>
                  <a:lnTo>
                    <a:pt x="20945" y="199387"/>
                  </a:lnTo>
                  <a:lnTo>
                    <a:pt x="24839" y="201981"/>
                  </a:lnTo>
                  <a:lnTo>
                    <a:pt x="31282" y="206980"/>
                  </a:lnTo>
                  <a:lnTo>
                    <a:pt x="37586" y="211847"/>
                  </a:lnTo>
                  <a:lnTo>
                    <a:pt x="41489" y="214257"/>
                  </a:lnTo>
                  <a:lnTo>
                    <a:pt x="45679" y="216657"/>
                  </a:lnTo>
                  <a:lnTo>
                    <a:pt x="54568" y="221440"/>
                  </a:lnTo>
                  <a:lnTo>
                    <a:pt x="59160" y="223827"/>
                  </a:lnTo>
                  <a:lnTo>
                    <a:pt x="63016" y="225418"/>
                  </a:lnTo>
                  <a:lnTo>
                    <a:pt x="69417" y="227186"/>
                  </a:lnTo>
                  <a:lnTo>
                    <a:pt x="73028" y="227657"/>
                  </a:lnTo>
                  <a:lnTo>
                    <a:pt x="77024" y="227972"/>
                  </a:lnTo>
                  <a:lnTo>
                    <a:pt x="81275" y="228181"/>
                  </a:lnTo>
                  <a:lnTo>
                    <a:pt x="92348" y="228414"/>
                  </a:lnTo>
                  <a:lnTo>
                    <a:pt x="115067" y="228563"/>
                  </a:lnTo>
                  <a:lnTo>
                    <a:pt x="120131" y="227782"/>
                  </a:lnTo>
                  <a:lnTo>
                    <a:pt x="125094" y="226467"/>
                  </a:lnTo>
                  <a:lnTo>
                    <a:pt x="129991" y="224797"/>
                  </a:lnTo>
                  <a:lnTo>
                    <a:pt x="134842" y="222890"/>
                  </a:lnTo>
                  <a:lnTo>
                    <a:pt x="139664" y="220825"/>
                  </a:lnTo>
                  <a:lnTo>
                    <a:pt x="149256" y="216413"/>
                  </a:lnTo>
                  <a:lnTo>
                    <a:pt x="158810" y="211807"/>
                  </a:lnTo>
                  <a:lnTo>
                    <a:pt x="162786" y="208673"/>
                  </a:lnTo>
                  <a:lnTo>
                    <a:pt x="166231" y="204997"/>
                  </a:lnTo>
                  <a:lnTo>
                    <a:pt x="169321" y="200958"/>
                  </a:lnTo>
                  <a:lnTo>
                    <a:pt x="172969" y="196679"/>
                  </a:lnTo>
                  <a:lnTo>
                    <a:pt x="176988" y="192238"/>
                  </a:lnTo>
                  <a:lnTo>
                    <a:pt x="181255" y="187690"/>
                  </a:lnTo>
                  <a:lnTo>
                    <a:pt x="184894" y="183070"/>
                  </a:lnTo>
                  <a:lnTo>
                    <a:pt x="188114" y="178403"/>
                  </a:lnTo>
                  <a:lnTo>
                    <a:pt x="191053" y="173704"/>
                  </a:lnTo>
                  <a:lnTo>
                    <a:pt x="194601" y="168984"/>
                  </a:lnTo>
                  <a:lnTo>
                    <a:pt x="198553" y="164250"/>
                  </a:lnTo>
                  <a:lnTo>
                    <a:pt x="202776" y="159506"/>
                  </a:lnTo>
                  <a:lnTo>
                    <a:pt x="206385" y="154756"/>
                  </a:lnTo>
                  <a:lnTo>
                    <a:pt x="209584" y="150002"/>
                  </a:lnTo>
                  <a:lnTo>
                    <a:pt x="212511" y="145245"/>
                  </a:lnTo>
                  <a:lnTo>
                    <a:pt x="214462" y="140486"/>
                  </a:lnTo>
                  <a:lnTo>
                    <a:pt x="215763" y="135727"/>
                  </a:lnTo>
                  <a:lnTo>
                    <a:pt x="216630" y="130966"/>
                  </a:lnTo>
                  <a:lnTo>
                    <a:pt x="217208" y="126205"/>
                  </a:lnTo>
                  <a:lnTo>
                    <a:pt x="217594" y="121443"/>
                  </a:lnTo>
                  <a:lnTo>
                    <a:pt x="217851" y="116681"/>
                  </a:lnTo>
                  <a:lnTo>
                    <a:pt x="218136" y="107156"/>
                  </a:lnTo>
                  <a:lnTo>
                    <a:pt x="218320" y="88106"/>
                  </a:lnTo>
                  <a:lnTo>
                    <a:pt x="217541" y="83344"/>
                  </a:lnTo>
                  <a:lnTo>
                    <a:pt x="216228" y="78582"/>
                  </a:lnTo>
                  <a:lnTo>
                    <a:pt x="214559" y="73819"/>
                  </a:lnTo>
                  <a:lnTo>
                    <a:pt x="211859" y="69057"/>
                  </a:lnTo>
                  <a:lnTo>
                    <a:pt x="208471" y="64294"/>
                  </a:lnTo>
                  <a:lnTo>
                    <a:pt x="204625" y="59532"/>
                  </a:lnTo>
                  <a:lnTo>
                    <a:pt x="201267" y="55563"/>
                  </a:lnTo>
                  <a:lnTo>
                    <a:pt x="195420" y="49036"/>
                  </a:lnTo>
                  <a:lnTo>
                    <a:pt x="188059" y="41373"/>
                  </a:lnTo>
                  <a:lnTo>
                    <a:pt x="183873" y="37107"/>
                  </a:lnTo>
                  <a:lnTo>
                    <a:pt x="179495" y="34263"/>
                  </a:lnTo>
                  <a:lnTo>
                    <a:pt x="174989" y="32367"/>
                  </a:lnTo>
                  <a:lnTo>
                    <a:pt x="170398" y="31103"/>
                  </a:lnTo>
                  <a:lnTo>
                    <a:pt x="166543" y="29467"/>
                  </a:lnTo>
                  <a:lnTo>
                    <a:pt x="160143" y="25532"/>
                  </a:lnTo>
                  <a:lnTo>
                    <a:pt x="155738" y="23371"/>
                  </a:lnTo>
                  <a:lnTo>
                    <a:pt x="150419" y="21137"/>
                  </a:lnTo>
                  <a:lnTo>
                    <a:pt x="144493" y="18854"/>
                  </a:lnTo>
                  <a:lnTo>
                    <a:pt x="138954" y="17332"/>
                  </a:lnTo>
                  <a:lnTo>
                    <a:pt x="133674" y="16317"/>
                  </a:lnTo>
                  <a:lnTo>
                    <a:pt x="128567" y="15641"/>
                  </a:lnTo>
                  <a:lnTo>
                    <a:pt x="123575" y="14396"/>
                  </a:lnTo>
                  <a:lnTo>
                    <a:pt x="118659" y="12772"/>
                  </a:lnTo>
                  <a:lnTo>
                    <a:pt x="113794" y="10896"/>
                  </a:lnTo>
                  <a:lnTo>
                    <a:pt x="108170" y="9646"/>
                  </a:lnTo>
                  <a:lnTo>
                    <a:pt x="102039" y="8812"/>
                  </a:lnTo>
                  <a:lnTo>
                    <a:pt x="90464" y="7885"/>
                  </a:lnTo>
                  <a:lnTo>
                    <a:pt x="82674" y="7473"/>
                  </a:lnTo>
                  <a:lnTo>
                    <a:pt x="74449" y="7291"/>
                  </a:lnTo>
                  <a:lnTo>
                    <a:pt x="70034" y="7242"/>
                  </a:lnTo>
                  <a:lnTo>
                    <a:pt x="65502" y="6415"/>
                  </a:lnTo>
                  <a:lnTo>
                    <a:pt x="60894" y="5071"/>
                  </a:lnTo>
                  <a:lnTo>
                    <a:pt x="4691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SMARTPenAnnotation21"/>
            <p:cNvSpPr/>
            <p:nvPr/>
          </p:nvSpPr>
          <p:spPr>
            <a:xfrm>
              <a:off x="4079081" y="2208535"/>
              <a:ext cx="228475" cy="377492"/>
            </a:xfrm>
            <a:custGeom>
              <a:avLst/>
              <a:gdLst/>
              <a:ahLst/>
              <a:cxnLst/>
              <a:rect l="0" t="0" r="0" b="0"/>
              <a:pathLst>
                <a:path w="228475" h="377492">
                  <a:moveTo>
                    <a:pt x="0" y="20315"/>
                  </a:moveTo>
                  <a:lnTo>
                    <a:pt x="0" y="24107"/>
                  </a:lnTo>
                  <a:lnTo>
                    <a:pt x="794" y="25224"/>
                  </a:lnTo>
                  <a:lnTo>
                    <a:pt x="2117" y="25969"/>
                  </a:lnTo>
                  <a:lnTo>
                    <a:pt x="6151" y="27164"/>
                  </a:lnTo>
                  <a:lnTo>
                    <a:pt x="10642" y="31163"/>
                  </a:lnTo>
                  <a:lnTo>
                    <a:pt x="11857" y="33103"/>
                  </a:lnTo>
                  <a:lnTo>
                    <a:pt x="13207" y="37375"/>
                  </a:lnTo>
                  <a:lnTo>
                    <a:pt x="14867" y="47380"/>
                  </a:lnTo>
                  <a:lnTo>
                    <a:pt x="19928" y="58584"/>
                  </a:lnTo>
                  <a:lnTo>
                    <a:pt x="25660" y="67284"/>
                  </a:lnTo>
                  <a:lnTo>
                    <a:pt x="28505" y="74889"/>
                  </a:lnTo>
                  <a:lnTo>
                    <a:pt x="34022" y="82963"/>
                  </a:lnTo>
                  <a:lnTo>
                    <a:pt x="40684" y="94263"/>
                  </a:lnTo>
                  <a:lnTo>
                    <a:pt x="47685" y="102991"/>
                  </a:lnTo>
                  <a:lnTo>
                    <a:pt x="54786" y="110604"/>
                  </a:lnTo>
                  <a:lnTo>
                    <a:pt x="59539" y="115477"/>
                  </a:lnTo>
                  <a:lnTo>
                    <a:pt x="61918" y="117093"/>
                  </a:lnTo>
                  <a:lnTo>
                    <a:pt x="66677" y="118890"/>
                  </a:lnTo>
                  <a:lnTo>
                    <a:pt x="73555" y="119688"/>
                  </a:lnTo>
                  <a:lnTo>
                    <a:pt x="81110" y="120043"/>
                  </a:lnTo>
                  <a:lnTo>
                    <a:pt x="87113" y="120201"/>
                  </a:lnTo>
                  <a:lnTo>
                    <a:pt x="102307" y="120316"/>
                  </a:lnTo>
                  <a:lnTo>
                    <a:pt x="104717" y="119526"/>
                  </a:lnTo>
                  <a:lnTo>
                    <a:pt x="109511" y="116531"/>
                  </a:lnTo>
                  <a:lnTo>
                    <a:pt x="116405" y="112555"/>
                  </a:lnTo>
                  <a:lnTo>
                    <a:pt x="120466" y="110383"/>
                  </a:lnTo>
                  <a:lnTo>
                    <a:pt x="127094" y="105853"/>
                  </a:lnTo>
                  <a:lnTo>
                    <a:pt x="133480" y="101194"/>
                  </a:lnTo>
                  <a:lnTo>
                    <a:pt x="137405" y="98841"/>
                  </a:lnTo>
                  <a:lnTo>
                    <a:pt x="141610" y="96478"/>
                  </a:lnTo>
                  <a:lnTo>
                    <a:pt x="148398" y="89619"/>
                  </a:lnTo>
                  <a:lnTo>
                    <a:pt x="153267" y="82073"/>
                  </a:lnTo>
                  <a:lnTo>
                    <a:pt x="156802" y="72568"/>
                  </a:lnTo>
                  <a:lnTo>
                    <a:pt x="161730" y="60844"/>
                  </a:lnTo>
                  <a:lnTo>
                    <a:pt x="163543" y="51991"/>
                  </a:lnTo>
                  <a:lnTo>
                    <a:pt x="164155" y="41888"/>
                  </a:lnTo>
                  <a:lnTo>
                    <a:pt x="164206" y="39459"/>
                  </a:lnTo>
                  <a:lnTo>
                    <a:pt x="163445" y="37047"/>
                  </a:lnTo>
                  <a:lnTo>
                    <a:pt x="159377" y="29858"/>
                  </a:lnTo>
                  <a:lnTo>
                    <a:pt x="157024" y="22701"/>
                  </a:lnTo>
                  <a:lnTo>
                    <a:pt x="151654" y="15554"/>
                  </a:lnTo>
                  <a:lnTo>
                    <a:pt x="144844" y="8144"/>
                  </a:lnTo>
                  <a:lnTo>
                    <a:pt x="138225" y="1396"/>
                  </a:lnTo>
                  <a:lnTo>
                    <a:pt x="136839" y="0"/>
                  </a:lnTo>
                  <a:lnTo>
                    <a:pt x="136470" y="422"/>
                  </a:lnTo>
                  <a:lnTo>
                    <a:pt x="135828" y="5132"/>
                  </a:lnTo>
                  <a:lnTo>
                    <a:pt x="135740" y="15892"/>
                  </a:lnTo>
                  <a:lnTo>
                    <a:pt x="135734" y="22796"/>
                  </a:lnTo>
                  <a:lnTo>
                    <a:pt x="139524" y="33662"/>
                  </a:lnTo>
                  <a:lnTo>
                    <a:pt x="145675" y="43143"/>
                  </a:lnTo>
                  <a:lnTo>
                    <a:pt x="152524" y="54772"/>
                  </a:lnTo>
                  <a:lnTo>
                    <a:pt x="159334" y="63675"/>
                  </a:lnTo>
                  <a:lnTo>
                    <a:pt x="163373" y="68271"/>
                  </a:lnTo>
                  <a:lnTo>
                    <a:pt x="166065" y="73717"/>
                  </a:lnTo>
                  <a:lnTo>
                    <a:pt x="167860" y="79729"/>
                  </a:lnTo>
                  <a:lnTo>
                    <a:pt x="169056" y="86118"/>
                  </a:lnTo>
                  <a:lnTo>
                    <a:pt x="172503" y="97450"/>
                  </a:lnTo>
                  <a:lnTo>
                    <a:pt x="177474" y="108572"/>
                  </a:lnTo>
                  <a:lnTo>
                    <a:pt x="181022" y="114872"/>
                  </a:lnTo>
                  <a:lnTo>
                    <a:pt x="184975" y="121453"/>
                  </a:lnTo>
                  <a:lnTo>
                    <a:pt x="189367" y="132998"/>
                  </a:lnTo>
                  <a:lnTo>
                    <a:pt x="190539" y="138300"/>
                  </a:lnTo>
                  <a:lnTo>
                    <a:pt x="192907" y="144215"/>
                  </a:lnTo>
                  <a:lnTo>
                    <a:pt x="196073" y="150540"/>
                  </a:lnTo>
                  <a:lnTo>
                    <a:pt x="199772" y="157138"/>
                  </a:lnTo>
                  <a:lnTo>
                    <a:pt x="203031" y="163917"/>
                  </a:lnTo>
                  <a:lnTo>
                    <a:pt x="205998" y="170818"/>
                  </a:lnTo>
                  <a:lnTo>
                    <a:pt x="208769" y="177801"/>
                  </a:lnTo>
                  <a:lnTo>
                    <a:pt x="211410" y="184042"/>
                  </a:lnTo>
                  <a:lnTo>
                    <a:pt x="216462" y="195212"/>
                  </a:lnTo>
                  <a:lnTo>
                    <a:pt x="218920" y="201207"/>
                  </a:lnTo>
                  <a:lnTo>
                    <a:pt x="221353" y="207584"/>
                  </a:lnTo>
                  <a:lnTo>
                    <a:pt x="223769" y="214217"/>
                  </a:lnTo>
                  <a:lnTo>
                    <a:pt x="225379" y="221020"/>
                  </a:lnTo>
                  <a:lnTo>
                    <a:pt x="226453" y="227937"/>
                  </a:lnTo>
                  <a:lnTo>
                    <a:pt x="227168" y="234930"/>
                  </a:lnTo>
                  <a:lnTo>
                    <a:pt x="227645" y="241179"/>
                  </a:lnTo>
                  <a:lnTo>
                    <a:pt x="228176" y="252356"/>
                  </a:lnTo>
                  <a:lnTo>
                    <a:pt x="228474" y="271365"/>
                  </a:lnTo>
                  <a:lnTo>
                    <a:pt x="226427" y="282970"/>
                  </a:lnTo>
                  <a:lnTo>
                    <a:pt x="223666" y="293419"/>
                  </a:lnTo>
                  <a:lnTo>
                    <a:pt x="222438" y="303355"/>
                  </a:lnTo>
                  <a:lnTo>
                    <a:pt x="219776" y="310946"/>
                  </a:lnTo>
                  <a:lnTo>
                    <a:pt x="215153" y="317759"/>
                  </a:lnTo>
                  <a:lnTo>
                    <a:pt x="211698" y="321798"/>
                  </a:lnTo>
                  <a:lnTo>
                    <a:pt x="207807" y="326079"/>
                  </a:lnTo>
                  <a:lnTo>
                    <a:pt x="199250" y="335068"/>
                  </a:lnTo>
                  <a:lnTo>
                    <a:pt x="194746" y="339688"/>
                  </a:lnTo>
                  <a:lnTo>
                    <a:pt x="190156" y="343561"/>
                  </a:lnTo>
                  <a:lnTo>
                    <a:pt x="185508" y="346937"/>
                  </a:lnTo>
                  <a:lnTo>
                    <a:pt x="180822" y="349982"/>
                  </a:lnTo>
                  <a:lnTo>
                    <a:pt x="176110" y="352805"/>
                  </a:lnTo>
                  <a:lnTo>
                    <a:pt x="171382" y="355481"/>
                  </a:lnTo>
                  <a:lnTo>
                    <a:pt x="161895" y="360571"/>
                  </a:lnTo>
                  <a:lnTo>
                    <a:pt x="138109" y="372705"/>
                  </a:lnTo>
                  <a:lnTo>
                    <a:pt x="133347" y="374304"/>
                  </a:lnTo>
                  <a:lnTo>
                    <a:pt x="128586" y="375370"/>
                  </a:lnTo>
                  <a:lnTo>
                    <a:pt x="123824" y="376081"/>
                  </a:lnTo>
                  <a:lnTo>
                    <a:pt x="118268" y="376555"/>
                  </a:lnTo>
                  <a:lnTo>
                    <a:pt x="112183" y="376870"/>
                  </a:lnTo>
                  <a:lnTo>
                    <a:pt x="99865" y="377221"/>
                  </a:lnTo>
                  <a:lnTo>
                    <a:pt x="74113" y="377465"/>
                  </a:lnTo>
                  <a:lnTo>
                    <a:pt x="59619" y="377491"/>
                  </a:lnTo>
                  <a:lnTo>
                    <a:pt x="54827" y="376701"/>
                  </a:lnTo>
                  <a:lnTo>
                    <a:pt x="50045" y="375381"/>
                  </a:lnTo>
                  <a:lnTo>
                    <a:pt x="45269" y="373706"/>
                  </a:lnTo>
                  <a:lnTo>
                    <a:pt x="41292" y="371797"/>
                  </a:lnTo>
                  <a:lnTo>
                    <a:pt x="34756" y="367558"/>
                  </a:lnTo>
                  <a:lnTo>
                    <a:pt x="29205" y="363028"/>
                  </a:lnTo>
                  <a:lnTo>
                    <a:pt x="26614" y="360709"/>
                  </a:lnTo>
                  <a:lnTo>
                    <a:pt x="24887" y="358369"/>
                  </a:lnTo>
                  <a:lnTo>
                    <a:pt x="21661" y="351284"/>
                  </a:lnTo>
                  <a:lnTo>
                    <a:pt x="16825" y="344157"/>
                  </a:lnTo>
                  <a:lnTo>
                    <a:pt x="15415" y="339399"/>
                  </a:lnTo>
                  <a:lnTo>
                    <a:pt x="14436" y="329612"/>
                  </a:lnTo>
                  <a:lnTo>
                    <a:pt x="14287" y="32749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SMARTPenAnnotation22"/>
            <p:cNvSpPr/>
            <p:nvPr/>
          </p:nvSpPr>
          <p:spPr>
            <a:xfrm>
              <a:off x="4450556" y="2278856"/>
              <a:ext cx="242888" cy="21406"/>
            </a:xfrm>
            <a:custGeom>
              <a:avLst/>
              <a:gdLst/>
              <a:ahLst/>
              <a:cxnLst/>
              <a:rect l="0" t="0" r="0" b="0"/>
              <a:pathLst>
                <a:path w="242888" h="21406">
                  <a:moveTo>
                    <a:pt x="0" y="14287"/>
                  </a:moveTo>
                  <a:lnTo>
                    <a:pt x="0" y="18080"/>
                  </a:lnTo>
                  <a:lnTo>
                    <a:pt x="794" y="19197"/>
                  </a:lnTo>
                  <a:lnTo>
                    <a:pt x="2117" y="19942"/>
                  </a:lnTo>
                  <a:lnTo>
                    <a:pt x="6849" y="21344"/>
                  </a:lnTo>
                  <a:lnTo>
                    <a:pt x="10849" y="21405"/>
                  </a:lnTo>
                  <a:lnTo>
                    <a:pt x="12789" y="20620"/>
                  </a:lnTo>
                  <a:lnTo>
                    <a:pt x="14876" y="19303"/>
                  </a:lnTo>
                  <a:lnTo>
                    <a:pt x="17061" y="17631"/>
                  </a:lnTo>
                  <a:lnTo>
                    <a:pt x="20105" y="16516"/>
                  </a:lnTo>
                  <a:lnTo>
                    <a:pt x="23722" y="15773"/>
                  </a:lnTo>
                  <a:lnTo>
                    <a:pt x="27721" y="15278"/>
                  </a:lnTo>
                  <a:lnTo>
                    <a:pt x="31975" y="14948"/>
                  </a:lnTo>
                  <a:lnTo>
                    <a:pt x="36398" y="14728"/>
                  </a:lnTo>
                  <a:lnTo>
                    <a:pt x="45545" y="14483"/>
                  </a:lnTo>
                  <a:lnTo>
                    <a:pt x="72888" y="14313"/>
                  </a:lnTo>
                  <a:lnTo>
                    <a:pt x="78755" y="13511"/>
                  </a:lnTo>
                  <a:lnTo>
                    <a:pt x="84253" y="12182"/>
                  </a:lnTo>
                  <a:lnTo>
                    <a:pt x="89506" y="10502"/>
                  </a:lnTo>
                  <a:lnTo>
                    <a:pt x="94596" y="9383"/>
                  </a:lnTo>
                  <a:lnTo>
                    <a:pt x="99576" y="8636"/>
                  </a:lnTo>
                  <a:lnTo>
                    <a:pt x="104484" y="8139"/>
                  </a:lnTo>
                  <a:lnTo>
                    <a:pt x="109343" y="7807"/>
                  </a:lnTo>
                  <a:lnTo>
                    <a:pt x="114171" y="7586"/>
                  </a:lnTo>
                  <a:lnTo>
                    <a:pt x="124561" y="7340"/>
                  </a:lnTo>
                  <a:lnTo>
                    <a:pt x="168772" y="7151"/>
                  </a:lnTo>
                  <a:lnTo>
                    <a:pt x="173633" y="6355"/>
                  </a:lnTo>
                  <a:lnTo>
                    <a:pt x="178462" y="5030"/>
                  </a:lnTo>
                  <a:lnTo>
                    <a:pt x="183268" y="3353"/>
                  </a:lnTo>
                  <a:lnTo>
                    <a:pt x="187266" y="2235"/>
                  </a:lnTo>
                  <a:lnTo>
                    <a:pt x="190725" y="1490"/>
                  </a:lnTo>
                  <a:lnTo>
                    <a:pt x="193825" y="993"/>
                  </a:lnTo>
                  <a:lnTo>
                    <a:pt x="197479" y="662"/>
                  </a:lnTo>
                  <a:lnTo>
                    <a:pt x="201503" y="441"/>
                  </a:lnTo>
                  <a:lnTo>
                    <a:pt x="209413" y="196"/>
                  </a:lnTo>
                  <a:lnTo>
                    <a:pt x="220958" y="39"/>
                  </a:lnTo>
                  <a:lnTo>
                    <a:pt x="24288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SMARTPenAnnotation23"/>
            <p:cNvSpPr/>
            <p:nvPr/>
          </p:nvSpPr>
          <p:spPr>
            <a:xfrm>
              <a:off x="4964906" y="2193133"/>
              <a:ext cx="192882" cy="214303"/>
            </a:xfrm>
            <a:custGeom>
              <a:avLst/>
              <a:gdLst/>
              <a:ahLst/>
              <a:cxnLst/>
              <a:rect l="0" t="0" r="0" b="0"/>
              <a:pathLst>
                <a:path w="192882" h="214303">
                  <a:moveTo>
                    <a:pt x="0" y="14285"/>
                  </a:moveTo>
                  <a:lnTo>
                    <a:pt x="0" y="7436"/>
                  </a:lnTo>
                  <a:lnTo>
                    <a:pt x="4233" y="5156"/>
                  </a:lnTo>
                  <a:lnTo>
                    <a:pt x="7585" y="3436"/>
                  </a:lnTo>
                  <a:lnTo>
                    <a:pt x="13425" y="1526"/>
                  </a:lnTo>
                  <a:lnTo>
                    <a:pt x="18667" y="677"/>
                  </a:lnTo>
                  <a:lnTo>
                    <a:pt x="23642" y="300"/>
                  </a:lnTo>
                  <a:lnTo>
                    <a:pt x="30616" y="132"/>
                  </a:lnTo>
                  <a:lnTo>
                    <a:pt x="72443" y="0"/>
                  </a:lnTo>
                  <a:lnTo>
                    <a:pt x="76077" y="793"/>
                  </a:lnTo>
                  <a:lnTo>
                    <a:pt x="80086" y="2115"/>
                  </a:lnTo>
                  <a:lnTo>
                    <a:pt x="84347" y="3791"/>
                  </a:lnTo>
                  <a:lnTo>
                    <a:pt x="87981" y="5701"/>
                  </a:lnTo>
                  <a:lnTo>
                    <a:pt x="91198" y="7769"/>
                  </a:lnTo>
                  <a:lnTo>
                    <a:pt x="94136" y="9941"/>
                  </a:lnTo>
                  <a:lnTo>
                    <a:pt x="99517" y="16588"/>
                  </a:lnTo>
                  <a:lnTo>
                    <a:pt x="102064" y="20583"/>
                  </a:lnTo>
                  <a:lnTo>
                    <a:pt x="104893" y="27139"/>
                  </a:lnTo>
                  <a:lnTo>
                    <a:pt x="106150" y="33491"/>
                  </a:lnTo>
                  <a:lnTo>
                    <a:pt x="106485" y="37408"/>
                  </a:lnTo>
                  <a:lnTo>
                    <a:pt x="106709" y="41607"/>
                  </a:lnTo>
                  <a:lnTo>
                    <a:pt x="106064" y="45993"/>
                  </a:lnTo>
                  <a:lnTo>
                    <a:pt x="104841" y="50505"/>
                  </a:lnTo>
                  <a:lnTo>
                    <a:pt x="103231" y="55101"/>
                  </a:lnTo>
                  <a:lnTo>
                    <a:pt x="101364" y="59752"/>
                  </a:lnTo>
                  <a:lnTo>
                    <a:pt x="99326" y="64440"/>
                  </a:lnTo>
                  <a:lnTo>
                    <a:pt x="94945" y="73883"/>
                  </a:lnTo>
                  <a:lnTo>
                    <a:pt x="90352" y="83371"/>
                  </a:lnTo>
                  <a:lnTo>
                    <a:pt x="87222" y="88123"/>
                  </a:lnTo>
                  <a:lnTo>
                    <a:pt x="83548" y="92880"/>
                  </a:lnTo>
                  <a:lnTo>
                    <a:pt x="79511" y="97638"/>
                  </a:lnTo>
                  <a:lnTo>
                    <a:pt x="75232" y="102397"/>
                  </a:lnTo>
                  <a:lnTo>
                    <a:pt x="66245" y="111919"/>
                  </a:lnTo>
                  <a:lnTo>
                    <a:pt x="62420" y="116681"/>
                  </a:lnTo>
                  <a:lnTo>
                    <a:pt x="59075" y="121443"/>
                  </a:lnTo>
                  <a:lnTo>
                    <a:pt x="56052" y="126205"/>
                  </a:lnTo>
                  <a:lnTo>
                    <a:pt x="52449" y="130967"/>
                  </a:lnTo>
                  <a:lnTo>
                    <a:pt x="48460" y="135729"/>
                  </a:lnTo>
                  <a:lnTo>
                    <a:pt x="44213" y="140492"/>
                  </a:lnTo>
                  <a:lnTo>
                    <a:pt x="40588" y="145254"/>
                  </a:lnTo>
                  <a:lnTo>
                    <a:pt x="37377" y="150017"/>
                  </a:lnTo>
                  <a:lnTo>
                    <a:pt x="34443" y="154779"/>
                  </a:lnTo>
                  <a:lnTo>
                    <a:pt x="31693" y="158748"/>
                  </a:lnTo>
                  <a:lnTo>
                    <a:pt x="26521" y="165274"/>
                  </a:lnTo>
                  <a:lnTo>
                    <a:pt x="23694" y="170821"/>
                  </a:lnTo>
                  <a:lnTo>
                    <a:pt x="22939" y="173411"/>
                  </a:lnTo>
                  <a:lnTo>
                    <a:pt x="19985" y="178406"/>
                  </a:lnTo>
                  <a:lnTo>
                    <a:pt x="18085" y="180849"/>
                  </a:lnTo>
                  <a:lnTo>
                    <a:pt x="15976" y="185680"/>
                  </a:lnTo>
                  <a:lnTo>
                    <a:pt x="15413" y="188080"/>
                  </a:lnTo>
                  <a:lnTo>
                    <a:pt x="15831" y="190473"/>
                  </a:lnTo>
                  <a:lnTo>
                    <a:pt x="19419" y="196840"/>
                  </a:lnTo>
                  <a:lnTo>
                    <a:pt x="20537" y="198608"/>
                  </a:lnTo>
                  <a:lnTo>
                    <a:pt x="24958" y="203396"/>
                  </a:lnTo>
                  <a:lnTo>
                    <a:pt x="26957" y="204653"/>
                  </a:lnTo>
                  <a:lnTo>
                    <a:pt x="31296" y="206050"/>
                  </a:lnTo>
                  <a:lnTo>
                    <a:pt x="35869" y="208787"/>
                  </a:lnTo>
                  <a:lnTo>
                    <a:pt x="38201" y="210628"/>
                  </a:lnTo>
                  <a:lnTo>
                    <a:pt x="41342" y="211855"/>
                  </a:lnTo>
                  <a:lnTo>
                    <a:pt x="45024" y="212674"/>
                  </a:lnTo>
                  <a:lnTo>
                    <a:pt x="49066" y="213219"/>
                  </a:lnTo>
                  <a:lnTo>
                    <a:pt x="52554" y="213583"/>
                  </a:lnTo>
                  <a:lnTo>
                    <a:pt x="58547" y="213987"/>
                  </a:lnTo>
                  <a:lnTo>
                    <a:pt x="65972" y="214167"/>
                  </a:lnTo>
                  <a:lnTo>
                    <a:pt x="97730" y="214302"/>
                  </a:lnTo>
                  <a:lnTo>
                    <a:pt x="102459" y="213511"/>
                  </a:lnTo>
                  <a:lnTo>
                    <a:pt x="107200" y="212190"/>
                  </a:lnTo>
                  <a:lnTo>
                    <a:pt x="111948" y="210515"/>
                  </a:lnTo>
                  <a:lnTo>
                    <a:pt x="116700" y="209399"/>
                  </a:lnTo>
                  <a:lnTo>
                    <a:pt x="121457" y="208655"/>
                  </a:lnTo>
                  <a:lnTo>
                    <a:pt x="126215" y="208159"/>
                  </a:lnTo>
                  <a:lnTo>
                    <a:pt x="130974" y="207034"/>
                  </a:lnTo>
                  <a:lnTo>
                    <a:pt x="135735" y="205491"/>
                  </a:lnTo>
                  <a:lnTo>
                    <a:pt x="140496" y="203668"/>
                  </a:lnTo>
                  <a:lnTo>
                    <a:pt x="152136" y="199526"/>
                  </a:lnTo>
                  <a:lnTo>
                    <a:pt x="158574" y="197311"/>
                  </a:lnTo>
                  <a:lnTo>
                    <a:pt x="163660" y="195040"/>
                  </a:lnTo>
                  <a:lnTo>
                    <a:pt x="167844" y="192732"/>
                  </a:lnTo>
                  <a:lnTo>
                    <a:pt x="171427" y="190400"/>
                  </a:lnTo>
                  <a:lnTo>
                    <a:pt x="175404" y="188051"/>
                  </a:lnTo>
                  <a:lnTo>
                    <a:pt x="179641" y="185692"/>
                  </a:lnTo>
                  <a:lnTo>
                    <a:pt x="192881" y="17859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SMARTPenAnnotation24"/>
            <p:cNvSpPr/>
            <p:nvPr/>
          </p:nvSpPr>
          <p:spPr>
            <a:xfrm>
              <a:off x="5200660" y="2221706"/>
              <a:ext cx="206758" cy="192542"/>
            </a:xfrm>
            <a:custGeom>
              <a:avLst/>
              <a:gdLst/>
              <a:ahLst/>
              <a:cxnLst/>
              <a:rect l="0" t="0" r="0" b="0"/>
              <a:pathLst>
                <a:path w="206758" h="192542">
                  <a:moveTo>
                    <a:pt x="35708" y="0"/>
                  </a:moveTo>
                  <a:lnTo>
                    <a:pt x="31916" y="0"/>
                  </a:lnTo>
                  <a:lnTo>
                    <a:pt x="30005" y="794"/>
                  </a:lnTo>
                  <a:lnTo>
                    <a:pt x="25765" y="3792"/>
                  </a:lnTo>
                  <a:lnTo>
                    <a:pt x="21235" y="7771"/>
                  </a:lnTo>
                  <a:lnTo>
                    <a:pt x="18916" y="9943"/>
                  </a:lnTo>
                  <a:lnTo>
                    <a:pt x="17370" y="12979"/>
                  </a:lnTo>
                  <a:lnTo>
                    <a:pt x="16339" y="16590"/>
                  </a:lnTo>
                  <a:lnTo>
                    <a:pt x="15652" y="20585"/>
                  </a:lnTo>
                  <a:lnTo>
                    <a:pt x="14399" y="24836"/>
                  </a:lnTo>
                  <a:lnTo>
                    <a:pt x="12771" y="29257"/>
                  </a:lnTo>
                  <a:lnTo>
                    <a:pt x="10892" y="33792"/>
                  </a:lnTo>
                  <a:lnTo>
                    <a:pt x="8846" y="37609"/>
                  </a:lnTo>
                  <a:lnTo>
                    <a:pt x="6687" y="40948"/>
                  </a:lnTo>
                  <a:lnTo>
                    <a:pt x="4455" y="43967"/>
                  </a:lnTo>
                  <a:lnTo>
                    <a:pt x="2966" y="48361"/>
                  </a:lnTo>
                  <a:lnTo>
                    <a:pt x="1974" y="53672"/>
                  </a:lnTo>
                  <a:lnTo>
                    <a:pt x="1312" y="59594"/>
                  </a:lnTo>
                  <a:lnTo>
                    <a:pt x="872" y="65129"/>
                  </a:lnTo>
                  <a:lnTo>
                    <a:pt x="578" y="70407"/>
                  </a:lnTo>
                  <a:lnTo>
                    <a:pt x="251" y="80504"/>
                  </a:lnTo>
                  <a:lnTo>
                    <a:pt x="24" y="104714"/>
                  </a:lnTo>
                  <a:lnTo>
                    <a:pt x="0" y="119044"/>
                  </a:lnTo>
                  <a:lnTo>
                    <a:pt x="790" y="123813"/>
                  </a:lnTo>
                  <a:lnTo>
                    <a:pt x="2111" y="128579"/>
                  </a:lnTo>
                  <a:lnTo>
                    <a:pt x="3785" y="133345"/>
                  </a:lnTo>
                  <a:lnTo>
                    <a:pt x="5695" y="138109"/>
                  </a:lnTo>
                  <a:lnTo>
                    <a:pt x="7762" y="142872"/>
                  </a:lnTo>
                  <a:lnTo>
                    <a:pt x="9934" y="147636"/>
                  </a:lnTo>
                  <a:lnTo>
                    <a:pt x="12176" y="151605"/>
                  </a:lnTo>
                  <a:lnTo>
                    <a:pt x="14463" y="155045"/>
                  </a:lnTo>
                  <a:lnTo>
                    <a:pt x="16782" y="158132"/>
                  </a:lnTo>
                  <a:lnTo>
                    <a:pt x="19916" y="161777"/>
                  </a:lnTo>
                  <a:lnTo>
                    <a:pt x="23593" y="165795"/>
                  </a:lnTo>
                  <a:lnTo>
                    <a:pt x="27631" y="170061"/>
                  </a:lnTo>
                  <a:lnTo>
                    <a:pt x="31911" y="173699"/>
                  </a:lnTo>
                  <a:lnTo>
                    <a:pt x="36352" y="176918"/>
                  </a:lnTo>
                  <a:lnTo>
                    <a:pt x="40900" y="179858"/>
                  </a:lnTo>
                  <a:lnTo>
                    <a:pt x="44726" y="181818"/>
                  </a:lnTo>
                  <a:lnTo>
                    <a:pt x="54696" y="185370"/>
                  </a:lnTo>
                  <a:lnTo>
                    <a:pt x="58686" y="187080"/>
                  </a:lnTo>
                  <a:lnTo>
                    <a:pt x="62933" y="189013"/>
                  </a:lnTo>
                  <a:lnTo>
                    <a:pt x="68145" y="190303"/>
                  </a:lnTo>
                  <a:lnTo>
                    <a:pt x="74002" y="191162"/>
                  </a:lnTo>
                  <a:lnTo>
                    <a:pt x="80287" y="191735"/>
                  </a:lnTo>
                  <a:lnTo>
                    <a:pt x="86065" y="192117"/>
                  </a:lnTo>
                  <a:lnTo>
                    <a:pt x="91504" y="192372"/>
                  </a:lnTo>
                  <a:lnTo>
                    <a:pt x="96718" y="192541"/>
                  </a:lnTo>
                  <a:lnTo>
                    <a:pt x="101781" y="191861"/>
                  </a:lnTo>
                  <a:lnTo>
                    <a:pt x="106745" y="190614"/>
                  </a:lnTo>
                  <a:lnTo>
                    <a:pt x="111641" y="188988"/>
                  </a:lnTo>
                  <a:lnTo>
                    <a:pt x="116493" y="187111"/>
                  </a:lnTo>
                  <a:lnTo>
                    <a:pt x="121315" y="185065"/>
                  </a:lnTo>
                  <a:lnTo>
                    <a:pt x="126117" y="182908"/>
                  </a:lnTo>
                  <a:lnTo>
                    <a:pt x="131699" y="180676"/>
                  </a:lnTo>
                  <a:lnTo>
                    <a:pt x="144252" y="176080"/>
                  </a:lnTo>
                  <a:lnTo>
                    <a:pt x="150140" y="173743"/>
                  </a:lnTo>
                  <a:lnTo>
                    <a:pt x="155652" y="171391"/>
                  </a:lnTo>
                  <a:lnTo>
                    <a:pt x="160915" y="169029"/>
                  </a:lnTo>
                  <a:lnTo>
                    <a:pt x="165217" y="166661"/>
                  </a:lnTo>
                  <a:lnTo>
                    <a:pt x="168878" y="164289"/>
                  </a:lnTo>
                  <a:lnTo>
                    <a:pt x="172113" y="161913"/>
                  </a:lnTo>
                  <a:lnTo>
                    <a:pt x="175858" y="158742"/>
                  </a:lnTo>
                  <a:lnTo>
                    <a:pt x="179941" y="155040"/>
                  </a:lnTo>
                  <a:lnTo>
                    <a:pt x="184251" y="150985"/>
                  </a:lnTo>
                  <a:lnTo>
                    <a:pt x="187125" y="146694"/>
                  </a:lnTo>
                  <a:lnTo>
                    <a:pt x="189040" y="142246"/>
                  </a:lnTo>
                  <a:lnTo>
                    <a:pt x="190317" y="137693"/>
                  </a:lnTo>
                  <a:lnTo>
                    <a:pt x="191962" y="133070"/>
                  </a:lnTo>
                  <a:lnTo>
                    <a:pt x="193853" y="128401"/>
                  </a:lnTo>
                  <a:lnTo>
                    <a:pt x="195906" y="123701"/>
                  </a:lnTo>
                  <a:lnTo>
                    <a:pt x="200305" y="114245"/>
                  </a:lnTo>
                  <a:lnTo>
                    <a:pt x="202590" y="109500"/>
                  </a:lnTo>
                  <a:lnTo>
                    <a:pt x="204113" y="104750"/>
                  </a:lnTo>
                  <a:lnTo>
                    <a:pt x="205128" y="99996"/>
                  </a:lnTo>
                  <a:lnTo>
                    <a:pt x="205804" y="95239"/>
                  </a:lnTo>
                  <a:lnTo>
                    <a:pt x="206256" y="89686"/>
                  </a:lnTo>
                  <a:lnTo>
                    <a:pt x="206557" y="83603"/>
                  </a:lnTo>
                  <a:lnTo>
                    <a:pt x="206757" y="77167"/>
                  </a:lnTo>
                  <a:lnTo>
                    <a:pt x="206097" y="71288"/>
                  </a:lnTo>
                  <a:lnTo>
                    <a:pt x="204863" y="65782"/>
                  </a:lnTo>
                  <a:lnTo>
                    <a:pt x="203247" y="60523"/>
                  </a:lnTo>
                  <a:lnTo>
                    <a:pt x="201376" y="56224"/>
                  </a:lnTo>
                  <a:lnTo>
                    <a:pt x="199335" y="52564"/>
                  </a:lnTo>
                  <a:lnTo>
                    <a:pt x="197180" y="49330"/>
                  </a:lnTo>
                  <a:lnTo>
                    <a:pt x="192669" y="43620"/>
                  </a:lnTo>
                  <a:lnTo>
                    <a:pt x="186431" y="37643"/>
                  </a:lnTo>
                  <a:lnTo>
                    <a:pt x="181434" y="33826"/>
                  </a:lnTo>
                  <a:lnTo>
                    <a:pt x="175721" y="29695"/>
                  </a:lnTo>
                  <a:lnTo>
                    <a:pt x="170325" y="26940"/>
                  </a:lnTo>
                  <a:lnTo>
                    <a:pt x="165140" y="25104"/>
                  </a:lnTo>
                  <a:lnTo>
                    <a:pt x="160096" y="23879"/>
                  </a:lnTo>
                  <a:lnTo>
                    <a:pt x="154352" y="22270"/>
                  </a:lnTo>
                  <a:lnTo>
                    <a:pt x="141620" y="18364"/>
                  </a:lnTo>
                  <a:lnTo>
                    <a:pt x="134891" y="17005"/>
                  </a:lnTo>
                  <a:lnTo>
                    <a:pt x="128024" y="16099"/>
                  </a:lnTo>
                  <a:lnTo>
                    <a:pt x="121064" y="15495"/>
                  </a:lnTo>
                  <a:lnTo>
                    <a:pt x="114044" y="15093"/>
                  </a:lnTo>
                  <a:lnTo>
                    <a:pt x="99893" y="14645"/>
                  </a:lnTo>
                  <a:lnTo>
                    <a:pt x="77109" y="14358"/>
                  </a:lnTo>
                  <a:lnTo>
                    <a:pt x="33756" y="14288"/>
                  </a:lnTo>
                  <a:lnTo>
                    <a:pt x="31232" y="15081"/>
                  </a:lnTo>
                  <a:lnTo>
                    <a:pt x="26310" y="18080"/>
                  </a:lnTo>
                  <a:lnTo>
                    <a:pt x="21421" y="2143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SMARTPenAnnotation25"/>
            <p:cNvSpPr/>
            <p:nvPr/>
          </p:nvSpPr>
          <p:spPr>
            <a:xfrm>
              <a:off x="5494000" y="2178843"/>
              <a:ext cx="213390" cy="249908"/>
            </a:xfrm>
            <a:custGeom>
              <a:avLst/>
              <a:gdLst/>
              <a:ahLst/>
              <a:cxnLst/>
              <a:rect l="0" t="0" r="0" b="0"/>
              <a:pathLst>
                <a:path w="213390" h="249908">
                  <a:moveTo>
                    <a:pt x="106700" y="0"/>
                  </a:moveTo>
                  <a:lnTo>
                    <a:pt x="89907" y="0"/>
                  </a:lnTo>
                  <a:lnTo>
                    <a:pt x="87567" y="794"/>
                  </a:lnTo>
                  <a:lnTo>
                    <a:pt x="82851" y="3793"/>
                  </a:lnTo>
                  <a:lnTo>
                    <a:pt x="79688" y="5704"/>
                  </a:lnTo>
                  <a:lnTo>
                    <a:pt x="75991" y="7771"/>
                  </a:lnTo>
                  <a:lnTo>
                    <a:pt x="71940" y="9943"/>
                  </a:lnTo>
                  <a:lnTo>
                    <a:pt x="66858" y="12979"/>
                  </a:lnTo>
                  <a:lnTo>
                    <a:pt x="54861" y="20585"/>
                  </a:lnTo>
                  <a:lnTo>
                    <a:pt x="49122" y="24042"/>
                  </a:lnTo>
                  <a:lnTo>
                    <a:pt x="43708" y="27141"/>
                  </a:lnTo>
                  <a:lnTo>
                    <a:pt x="38512" y="30000"/>
                  </a:lnTo>
                  <a:lnTo>
                    <a:pt x="33459" y="33494"/>
                  </a:lnTo>
                  <a:lnTo>
                    <a:pt x="28504" y="37411"/>
                  </a:lnTo>
                  <a:lnTo>
                    <a:pt x="23613" y="41609"/>
                  </a:lnTo>
                  <a:lnTo>
                    <a:pt x="19559" y="45202"/>
                  </a:lnTo>
                  <a:lnTo>
                    <a:pt x="12937" y="51311"/>
                  </a:lnTo>
                  <a:lnTo>
                    <a:pt x="4747" y="59212"/>
                  </a:lnTo>
                  <a:lnTo>
                    <a:pt x="3012" y="62494"/>
                  </a:lnTo>
                  <a:lnTo>
                    <a:pt x="1856" y="66269"/>
                  </a:lnTo>
                  <a:lnTo>
                    <a:pt x="571" y="73903"/>
                  </a:lnTo>
                  <a:lnTo>
                    <a:pt x="0" y="79942"/>
                  </a:lnTo>
                  <a:lnTo>
                    <a:pt x="642" y="82663"/>
                  </a:lnTo>
                  <a:lnTo>
                    <a:pt x="3471" y="87804"/>
                  </a:lnTo>
                  <a:lnTo>
                    <a:pt x="9526" y="95161"/>
                  </a:lnTo>
                  <a:lnTo>
                    <a:pt x="14034" y="99973"/>
                  </a:lnTo>
                  <a:lnTo>
                    <a:pt x="16348" y="102367"/>
                  </a:lnTo>
                  <a:lnTo>
                    <a:pt x="19478" y="104757"/>
                  </a:lnTo>
                  <a:lnTo>
                    <a:pt x="23151" y="107145"/>
                  </a:lnTo>
                  <a:lnTo>
                    <a:pt x="27188" y="109530"/>
                  </a:lnTo>
                  <a:lnTo>
                    <a:pt x="31467" y="111914"/>
                  </a:lnTo>
                  <a:lnTo>
                    <a:pt x="40455" y="116679"/>
                  </a:lnTo>
                  <a:lnTo>
                    <a:pt x="45867" y="119061"/>
                  </a:lnTo>
                  <a:lnTo>
                    <a:pt x="51857" y="121443"/>
                  </a:lnTo>
                  <a:lnTo>
                    <a:pt x="64863" y="126206"/>
                  </a:lnTo>
                  <a:lnTo>
                    <a:pt x="78580" y="130969"/>
                  </a:lnTo>
                  <a:lnTo>
                    <a:pt x="85572" y="132557"/>
                  </a:lnTo>
                  <a:lnTo>
                    <a:pt x="92615" y="133615"/>
                  </a:lnTo>
                  <a:lnTo>
                    <a:pt x="99691" y="134320"/>
                  </a:lnTo>
                  <a:lnTo>
                    <a:pt x="107583" y="135585"/>
                  </a:lnTo>
                  <a:lnTo>
                    <a:pt x="116020" y="137221"/>
                  </a:lnTo>
                  <a:lnTo>
                    <a:pt x="124819" y="139106"/>
                  </a:lnTo>
                  <a:lnTo>
                    <a:pt x="133067" y="141156"/>
                  </a:lnTo>
                  <a:lnTo>
                    <a:pt x="140947" y="143317"/>
                  </a:lnTo>
                  <a:lnTo>
                    <a:pt x="148581" y="145551"/>
                  </a:lnTo>
                  <a:lnTo>
                    <a:pt x="156052" y="148628"/>
                  </a:lnTo>
                  <a:lnTo>
                    <a:pt x="163413" y="152267"/>
                  </a:lnTo>
                  <a:lnTo>
                    <a:pt x="177149" y="159749"/>
                  </a:lnTo>
                  <a:lnTo>
                    <a:pt x="188546" y="165721"/>
                  </a:lnTo>
                  <a:lnTo>
                    <a:pt x="193014" y="169218"/>
                  </a:lnTo>
                  <a:lnTo>
                    <a:pt x="196786" y="173137"/>
                  </a:lnTo>
                  <a:lnTo>
                    <a:pt x="200095" y="177337"/>
                  </a:lnTo>
                  <a:lnTo>
                    <a:pt x="203094" y="181725"/>
                  </a:lnTo>
                  <a:lnTo>
                    <a:pt x="205888" y="186238"/>
                  </a:lnTo>
                  <a:lnTo>
                    <a:pt x="208544" y="190834"/>
                  </a:lnTo>
                  <a:lnTo>
                    <a:pt x="211495" y="198057"/>
                  </a:lnTo>
                  <a:lnTo>
                    <a:pt x="212807" y="204707"/>
                  </a:lnTo>
                  <a:lnTo>
                    <a:pt x="213157" y="208702"/>
                  </a:lnTo>
                  <a:lnTo>
                    <a:pt x="213389" y="212954"/>
                  </a:lnTo>
                  <a:lnTo>
                    <a:pt x="212751" y="216582"/>
                  </a:lnTo>
                  <a:lnTo>
                    <a:pt x="209925" y="222729"/>
                  </a:lnTo>
                  <a:lnTo>
                    <a:pt x="203907" y="228108"/>
                  </a:lnTo>
                  <a:lnTo>
                    <a:pt x="200079" y="230653"/>
                  </a:lnTo>
                  <a:lnTo>
                    <a:pt x="193710" y="235598"/>
                  </a:lnTo>
                  <a:lnTo>
                    <a:pt x="190900" y="238028"/>
                  </a:lnTo>
                  <a:lnTo>
                    <a:pt x="186646" y="240442"/>
                  </a:lnTo>
                  <a:lnTo>
                    <a:pt x="181429" y="242845"/>
                  </a:lnTo>
                  <a:lnTo>
                    <a:pt x="175569" y="245240"/>
                  </a:lnTo>
                  <a:lnTo>
                    <a:pt x="170075" y="246837"/>
                  </a:lnTo>
                  <a:lnTo>
                    <a:pt x="164825" y="247902"/>
                  </a:lnTo>
                  <a:lnTo>
                    <a:pt x="159737" y="248612"/>
                  </a:lnTo>
                  <a:lnTo>
                    <a:pt x="155552" y="249085"/>
                  </a:lnTo>
                  <a:lnTo>
                    <a:pt x="151968" y="249401"/>
                  </a:lnTo>
                  <a:lnTo>
                    <a:pt x="148785" y="249611"/>
                  </a:lnTo>
                  <a:lnTo>
                    <a:pt x="145075" y="249751"/>
                  </a:lnTo>
                  <a:lnTo>
                    <a:pt x="136720" y="249907"/>
                  </a:lnTo>
                  <a:lnTo>
                    <a:pt x="133063" y="249155"/>
                  </a:lnTo>
                  <a:lnTo>
                    <a:pt x="126883" y="246202"/>
                  </a:lnTo>
                  <a:lnTo>
                    <a:pt x="119374" y="242244"/>
                  </a:lnTo>
                  <a:lnTo>
                    <a:pt x="115149" y="240077"/>
                  </a:lnTo>
                  <a:lnTo>
                    <a:pt x="111539" y="237045"/>
                  </a:lnTo>
                  <a:lnTo>
                    <a:pt x="105411" y="229443"/>
                  </a:lnTo>
                  <a:lnTo>
                    <a:pt x="103459" y="225193"/>
                  </a:lnTo>
                  <a:lnTo>
                    <a:pt x="102158" y="220773"/>
                  </a:lnTo>
                  <a:lnTo>
                    <a:pt x="101291" y="216238"/>
                  </a:lnTo>
                  <a:lnTo>
                    <a:pt x="99919" y="211628"/>
                  </a:lnTo>
                  <a:lnTo>
                    <a:pt x="98210" y="206966"/>
                  </a:lnTo>
                  <a:lnTo>
                    <a:pt x="96277" y="202271"/>
                  </a:lnTo>
                  <a:lnTo>
                    <a:pt x="95783" y="197554"/>
                  </a:lnTo>
                  <a:lnTo>
                    <a:pt x="96247" y="192822"/>
                  </a:lnTo>
                  <a:lnTo>
                    <a:pt x="97350" y="188079"/>
                  </a:lnTo>
                  <a:lnTo>
                    <a:pt x="98879" y="182536"/>
                  </a:lnTo>
                  <a:lnTo>
                    <a:pt x="102695" y="170027"/>
                  </a:lnTo>
                  <a:lnTo>
                    <a:pt x="109305" y="149597"/>
                  </a:lnTo>
                  <a:lnTo>
                    <a:pt x="112406" y="143388"/>
                  </a:lnTo>
                  <a:lnTo>
                    <a:pt x="116060" y="137661"/>
                  </a:lnTo>
                  <a:lnTo>
                    <a:pt x="120084" y="132255"/>
                  </a:lnTo>
                  <a:lnTo>
                    <a:pt x="123560" y="126270"/>
                  </a:lnTo>
                  <a:lnTo>
                    <a:pt x="126671" y="119899"/>
                  </a:lnTo>
                  <a:lnTo>
                    <a:pt x="129539" y="113270"/>
                  </a:lnTo>
                  <a:lnTo>
                    <a:pt x="133038" y="106470"/>
                  </a:lnTo>
                  <a:lnTo>
                    <a:pt x="136959" y="99555"/>
                  </a:lnTo>
                  <a:lnTo>
                    <a:pt x="141160" y="92564"/>
                  </a:lnTo>
                  <a:lnTo>
                    <a:pt x="144755" y="86316"/>
                  </a:lnTo>
                  <a:lnTo>
                    <a:pt x="150865" y="75140"/>
                  </a:lnTo>
                  <a:lnTo>
                    <a:pt x="153606" y="69143"/>
                  </a:lnTo>
                  <a:lnTo>
                    <a:pt x="156227" y="62764"/>
                  </a:lnTo>
                  <a:lnTo>
                    <a:pt x="158767" y="56130"/>
                  </a:lnTo>
                  <a:lnTo>
                    <a:pt x="160462" y="50914"/>
                  </a:lnTo>
                  <a:lnTo>
                    <a:pt x="161591" y="46643"/>
                  </a:lnTo>
                  <a:lnTo>
                    <a:pt x="162846" y="38987"/>
                  </a:lnTo>
                  <a:lnTo>
                    <a:pt x="163180" y="34722"/>
                  </a:lnTo>
                  <a:lnTo>
                    <a:pt x="163403" y="30292"/>
                  </a:lnTo>
                  <a:lnTo>
                    <a:pt x="162758" y="26545"/>
                  </a:lnTo>
                  <a:lnTo>
                    <a:pt x="159925" y="20265"/>
                  </a:lnTo>
                  <a:lnTo>
                    <a:pt x="157660" y="16059"/>
                  </a:lnTo>
                  <a:lnTo>
                    <a:pt x="153196" y="11020"/>
                  </a:lnTo>
                  <a:lnTo>
                    <a:pt x="149603" y="9728"/>
                  </a:lnTo>
                  <a:lnTo>
                    <a:pt x="144827" y="8867"/>
                  </a:lnTo>
                  <a:lnTo>
                    <a:pt x="139262" y="8292"/>
                  </a:lnTo>
                  <a:lnTo>
                    <a:pt x="133964" y="7910"/>
                  </a:lnTo>
                  <a:lnTo>
                    <a:pt x="128845" y="7655"/>
                  </a:lnTo>
                  <a:lnTo>
                    <a:pt x="123844" y="7484"/>
                  </a:lnTo>
                  <a:lnTo>
                    <a:pt x="118129" y="8165"/>
                  </a:lnTo>
                  <a:lnTo>
                    <a:pt x="111938" y="9412"/>
                  </a:lnTo>
                  <a:lnTo>
                    <a:pt x="105430" y="11037"/>
                  </a:lnTo>
                  <a:lnTo>
                    <a:pt x="99503" y="12121"/>
                  </a:lnTo>
                  <a:lnTo>
                    <a:pt x="93964" y="12843"/>
                  </a:lnTo>
                  <a:lnTo>
                    <a:pt x="88684" y="13325"/>
                  </a:lnTo>
                  <a:lnTo>
                    <a:pt x="84371" y="13646"/>
                  </a:lnTo>
                  <a:lnTo>
                    <a:pt x="80701" y="13860"/>
                  </a:lnTo>
                  <a:lnTo>
                    <a:pt x="77461" y="14002"/>
                  </a:lnTo>
                  <a:lnTo>
                    <a:pt x="73713" y="14891"/>
                  </a:lnTo>
                  <a:lnTo>
                    <a:pt x="69628" y="16278"/>
                  </a:lnTo>
                  <a:lnTo>
                    <a:pt x="65316" y="17995"/>
                  </a:lnTo>
                  <a:lnTo>
                    <a:pt x="61648" y="19141"/>
                  </a:lnTo>
                  <a:lnTo>
                    <a:pt x="55456" y="20413"/>
                  </a:lnTo>
                  <a:lnTo>
                    <a:pt x="49922" y="21231"/>
                  </a:lnTo>
                  <a:lnTo>
                    <a:pt x="48211" y="21297"/>
                  </a:lnTo>
                  <a:lnTo>
                    <a:pt x="42406" y="2143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SMARTPenAnnotation26"/>
            <p:cNvSpPr/>
            <p:nvPr/>
          </p:nvSpPr>
          <p:spPr>
            <a:xfrm>
              <a:off x="5907881" y="2250583"/>
              <a:ext cx="150020" cy="21130"/>
            </a:xfrm>
            <a:custGeom>
              <a:avLst/>
              <a:gdLst/>
              <a:ahLst/>
              <a:cxnLst/>
              <a:rect l="0" t="0" r="0" b="0"/>
              <a:pathLst>
                <a:path w="150020" h="21130">
                  <a:moveTo>
                    <a:pt x="0" y="21129"/>
                  </a:moveTo>
                  <a:lnTo>
                    <a:pt x="3792" y="17337"/>
                  </a:lnTo>
                  <a:lnTo>
                    <a:pt x="5703" y="16219"/>
                  </a:lnTo>
                  <a:lnTo>
                    <a:pt x="7771" y="15475"/>
                  </a:lnTo>
                  <a:lnTo>
                    <a:pt x="9943" y="14978"/>
                  </a:lnTo>
                  <a:lnTo>
                    <a:pt x="12978" y="14647"/>
                  </a:lnTo>
                  <a:lnTo>
                    <a:pt x="16590" y="14427"/>
                  </a:lnTo>
                  <a:lnTo>
                    <a:pt x="20585" y="14279"/>
                  </a:lnTo>
                  <a:lnTo>
                    <a:pt x="25630" y="13388"/>
                  </a:lnTo>
                  <a:lnTo>
                    <a:pt x="31373" y="11999"/>
                  </a:lnTo>
                  <a:lnTo>
                    <a:pt x="37585" y="10280"/>
                  </a:lnTo>
                  <a:lnTo>
                    <a:pt x="43313" y="9134"/>
                  </a:lnTo>
                  <a:lnTo>
                    <a:pt x="48719" y="8370"/>
                  </a:lnTo>
                  <a:lnTo>
                    <a:pt x="53910" y="7860"/>
                  </a:lnTo>
                  <a:lnTo>
                    <a:pt x="59753" y="7521"/>
                  </a:lnTo>
                  <a:lnTo>
                    <a:pt x="72594" y="7143"/>
                  </a:lnTo>
                  <a:lnTo>
                    <a:pt x="78559" y="6249"/>
                  </a:lnTo>
                  <a:lnTo>
                    <a:pt x="84123" y="4859"/>
                  </a:lnTo>
                  <a:lnTo>
                    <a:pt x="89419" y="3139"/>
                  </a:lnTo>
                  <a:lnTo>
                    <a:pt x="94537" y="1992"/>
                  </a:lnTo>
                  <a:lnTo>
                    <a:pt x="99537" y="1227"/>
                  </a:lnTo>
                  <a:lnTo>
                    <a:pt x="104458" y="717"/>
                  </a:lnTo>
                  <a:lnTo>
                    <a:pt x="109326" y="378"/>
                  </a:lnTo>
                  <a:lnTo>
                    <a:pt x="114159" y="151"/>
                  </a:lnTo>
                  <a:lnTo>
                    <a:pt x="118968" y="0"/>
                  </a:lnTo>
                  <a:lnTo>
                    <a:pt x="122969" y="693"/>
                  </a:lnTo>
                  <a:lnTo>
                    <a:pt x="126429" y="1949"/>
                  </a:lnTo>
                  <a:lnTo>
                    <a:pt x="129529" y="3580"/>
                  </a:lnTo>
                  <a:lnTo>
                    <a:pt x="133184" y="4667"/>
                  </a:lnTo>
                  <a:lnTo>
                    <a:pt x="137208" y="5392"/>
                  </a:lnTo>
                  <a:lnTo>
                    <a:pt x="150019" y="684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SMARTPenAnnotation27"/>
            <p:cNvSpPr/>
            <p:nvPr/>
          </p:nvSpPr>
          <p:spPr>
            <a:xfrm>
              <a:off x="5936456" y="2336006"/>
              <a:ext cx="150020" cy="14288"/>
            </a:xfrm>
            <a:custGeom>
              <a:avLst/>
              <a:gdLst/>
              <a:ahLst/>
              <a:cxnLst/>
              <a:rect l="0" t="0" r="0" b="0"/>
              <a:pathLst>
                <a:path w="150020" h="14288">
                  <a:moveTo>
                    <a:pt x="0" y="14287"/>
                  </a:moveTo>
                  <a:lnTo>
                    <a:pt x="51552" y="14287"/>
                  </a:lnTo>
                  <a:lnTo>
                    <a:pt x="58181" y="13494"/>
                  </a:lnTo>
                  <a:lnTo>
                    <a:pt x="64981" y="12171"/>
                  </a:lnTo>
                  <a:lnTo>
                    <a:pt x="71895" y="10495"/>
                  </a:lnTo>
                  <a:lnTo>
                    <a:pt x="78093" y="9378"/>
                  </a:lnTo>
                  <a:lnTo>
                    <a:pt x="83812" y="8633"/>
                  </a:lnTo>
                  <a:lnTo>
                    <a:pt x="89212" y="8136"/>
                  </a:lnTo>
                  <a:lnTo>
                    <a:pt x="95193" y="7012"/>
                  </a:lnTo>
                  <a:lnTo>
                    <a:pt x="101562" y="5468"/>
                  </a:lnTo>
                  <a:lnTo>
                    <a:pt x="108189" y="3645"/>
                  </a:lnTo>
                  <a:lnTo>
                    <a:pt x="114195" y="2430"/>
                  </a:lnTo>
                  <a:lnTo>
                    <a:pt x="119786" y="1620"/>
                  </a:lnTo>
                  <a:lnTo>
                    <a:pt x="125101" y="1080"/>
                  </a:lnTo>
                  <a:lnTo>
                    <a:pt x="130232" y="720"/>
                  </a:lnTo>
                  <a:lnTo>
                    <a:pt x="135240" y="480"/>
                  </a:lnTo>
                  <a:lnTo>
                    <a:pt x="15001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SMARTPenAnnotation28"/>
            <p:cNvSpPr/>
            <p:nvPr/>
          </p:nvSpPr>
          <p:spPr>
            <a:xfrm>
              <a:off x="6236493" y="2250406"/>
              <a:ext cx="242497" cy="355615"/>
            </a:xfrm>
            <a:custGeom>
              <a:avLst/>
              <a:gdLst/>
              <a:ahLst/>
              <a:cxnLst/>
              <a:rect l="0" t="0" r="0" b="0"/>
              <a:pathLst>
                <a:path w="242497" h="355615">
                  <a:moveTo>
                    <a:pt x="0" y="7019"/>
                  </a:moveTo>
                  <a:lnTo>
                    <a:pt x="3793" y="7019"/>
                  </a:lnTo>
                  <a:lnTo>
                    <a:pt x="4910" y="7812"/>
                  </a:lnTo>
                  <a:lnTo>
                    <a:pt x="5655" y="9135"/>
                  </a:lnTo>
                  <a:lnTo>
                    <a:pt x="6482" y="12722"/>
                  </a:lnTo>
                  <a:lnTo>
                    <a:pt x="6850" y="16962"/>
                  </a:lnTo>
                  <a:lnTo>
                    <a:pt x="7742" y="19203"/>
                  </a:lnTo>
                  <a:lnTo>
                    <a:pt x="11996" y="26151"/>
                  </a:lnTo>
                  <a:lnTo>
                    <a:pt x="13269" y="30868"/>
                  </a:lnTo>
                  <a:lnTo>
                    <a:pt x="13986" y="41778"/>
                  </a:lnTo>
                  <a:lnTo>
                    <a:pt x="14198" y="55065"/>
                  </a:lnTo>
                  <a:lnTo>
                    <a:pt x="14261" y="69056"/>
                  </a:lnTo>
                  <a:lnTo>
                    <a:pt x="16393" y="78512"/>
                  </a:lnTo>
                  <a:lnTo>
                    <a:pt x="19986" y="88006"/>
                  </a:lnTo>
                  <a:lnTo>
                    <a:pt x="24229" y="97517"/>
                  </a:lnTo>
                  <a:lnTo>
                    <a:pt x="31080" y="111797"/>
                  </a:lnTo>
                  <a:lnTo>
                    <a:pt x="38137" y="122290"/>
                  </a:lnTo>
                  <a:lnTo>
                    <a:pt x="45255" y="130426"/>
                  </a:lnTo>
                  <a:lnTo>
                    <a:pt x="48426" y="132153"/>
                  </a:lnTo>
                  <a:lnTo>
                    <a:pt x="52128" y="133304"/>
                  </a:lnTo>
                  <a:lnTo>
                    <a:pt x="56184" y="134071"/>
                  </a:lnTo>
                  <a:lnTo>
                    <a:pt x="60474" y="135376"/>
                  </a:lnTo>
                  <a:lnTo>
                    <a:pt x="64923" y="137040"/>
                  </a:lnTo>
                  <a:lnTo>
                    <a:pt x="69476" y="138944"/>
                  </a:lnTo>
                  <a:lnTo>
                    <a:pt x="74098" y="140212"/>
                  </a:lnTo>
                  <a:lnTo>
                    <a:pt x="78768" y="141058"/>
                  </a:lnTo>
                  <a:lnTo>
                    <a:pt x="83468" y="141622"/>
                  </a:lnTo>
                  <a:lnTo>
                    <a:pt x="88189" y="141204"/>
                  </a:lnTo>
                  <a:lnTo>
                    <a:pt x="92924" y="140132"/>
                  </a:lnTo>
                  <a:lnTo>
                    <a:pt x="97669" y="138623"/>
                  </a:lnTo>
                  <a:lnTo>
                    <a:pt x="102419" y="136824"/>
                  </a:lnTo>
                  <a:lnTo>
                    <a:pt x="107173" y="134830"/>
                  </a:lnTo>
                  <a:lnTo>
                    <a:pt x="111930" y="132708"/>
                  </a:lnTo>
                  <a:lnTo>
                    <a:pt x="119333" y="130349"/>
                  </a:lnTo>
                  <a:lnTo>
                    <a:pt x="122417" y="129720"/>
                  </a:lnTo>
                  <a:lnTo>
                    <a:pt x="126062" y="127713"/>
                  </a:lnTo>
                  <a:lnTo>
                    <a:pt x="130079" y="124788"/>
                  </a:lnTo>
                  <a:lnTo>
                    <a:pt x="134344" y="121250"/>
                  </a:lnTo>
                  <a:lnTo>
                    <a:pt x="138776" y="118098"/>
                  </a:lnTo>
                  <a:lnTo>
                    <a:pt x="143317" y="115203"/>
                  </a:lnTo>
                  <a:lnTo>
                    <a:pt x="147932" y="112479"/>
                  </a:lnTo>
                  <a:lnTo>
                    <a:pt x="152597" y="109075"/>
                  </a:lnTo>
                  <a:lnTo>
                    <a:pt x="157294" y="105219"/>
                  </a:lnTo>
                  <a:lnTo>
                    <a:pt x="162012" y="101060"/>
                  </a:lnTo>
                  <a:lnTo>
                    <a:pt x="169372" y="92207"/>
                  </a:lnTo>
                  <a:lnTo>
                    <a:pt x="175290" y="82980"/>
                  </a:lnTo>
                  <a:lnTo>
                    <a:pt x="180565" y="73587"/>
                  </a:lnTo>
                  <a:lnTo>
                    <a:pt x="187998" y="63167"/>
                  </a:lnTo>
                  <a:lnTo>
                    <a:pt x="189626" y="59532"/>
                  </a:lnTo>
                  <a:lnTo>
                    <a:pt x="191435" y="51260"/>
                  </a:lnTo>
                  <a:lnTo>
                    <a:pt x="192239" y="42292"/>
                  </a:lnTo>
                  <a:lnTo>
                    <a:pt x="192596" y="33808"/>
                  </a:lnTo>
                  <a:lnTo>
                    <a:pt x="192797" y="24569"/>
                  </a:lnTo>
                  <a:lnTo>
                    <a:pt x="192871" y="11897"/>
                  </a:lnTo>
                  <a:lnTo>
                    <a:pt x="192080" y="9477"/>
                  </a:lnTo>
                  <a:lnTo>
                    <a:pt x="185825" y="0"/>
                  </a:lnTo>
                  <a:lnTo>
                    <a:pt x="185746" y="9829"/>
                  </a:lnTo>
                  <a:lnTo>
                    <a:pt x="185740" y="16671"/>
                  </a:lnTo>
                  <a:lnTo>
                    <a:pt x="189531" y="27517"/>
                  </a:lnTo>
                  <a:lnTo>
                    <a:pt x="193509" y="36237"/>
                  </a:lnTo>
                  <a:lnTo>
                    <a:pt x="202531" y="54771"/>
                  </a:lnTo>
                  <a:lnTo>
                    <a:pt x="209587" y="68969"/>
                  </a:lnTo>
                  <a:lnTo>
                    <a:pt x="211956" y="74512"/>
                  </a:lnTo>
                  <a:lnTo>
                    <a:pt x="214329" y="80589"/>
                  </a:lnTo>
                  <a:lnTo>
                    <a:pt x="219082" y="93692"/>
                  </a:lnTo>
                  <a:lnTo>
                    <a:pt x="223841" y="107452"/>
                  </a:lnTo>
                  <a:lnTo>
                    <a:pt x="225427" y="114456"/>
                  </a:lnTo>
                  <a:lnTo>
                    <a:pt x="226485" y="121506"/>
                  </a:lnTo>
                  <a:lnTo>
                    <a:pt x="227190" y="128587"/>
                  </a:lnTo>
                  <a:lnTo>
                    <a:pt x="228454" y="135689"/>
                  </a:lnTo>
                  <a:lnTo>
                    <a:pt x="230090" y="142805"/>
                  </a:lnTo>
                  <a:lnTo>
                    <a:pt x="231975" y="149931"/>
                  </a:lnTo>
                  <a:lnTo>
                    <a:pt x="236186" y="164198"/>
                  </a:lnTo>
                  <a:lnTo>
                    <a:pt x="238419" y="171336"/>
                  </a:lnTo>
                  <a:lnTo>
                    <a:pt x="239909" y="178476"/>
                  </a:lnTo>
                  <a:lnTo>
                    <a:pt x="240902" y="185617"/>
                  </a:lnTo>
                  <a:lnTo>
                    <a:pt x="241564" y="192759"/>
                  </a:lnTo>
                  <a:lnTo>
                    <a:pt x="242005" y="199902"/>
                  </a:lnTo>
                  <a:lnTo>
                    <a:pt x="242496" y="214188"/>
                  </a:lnTo>
                  <a:lnTo>
                    <a:pt x="241833" y="221332"/>
                  </a:lnTo>
                  <a:lnTo>
                    <a:pt x="240597" y="228475"/>
                  </a:lnTo>
                  <a:lnTo>
                    <a:pt x="238979" y="235619"/>
                  </a:lnTo>
                  <a:lnTo>
                    <a:pt x="237107" y="242762"/>
                  </a:lnTo>
                  <a:lnTo>
                    <a:pt x="235065" y="249906"/>
                  </a:lnTo>
                  <a:lnTo>
                    <a:pt x="232910" y="257050"/>
                  </a:lnTo>
                  <a:lnTo>
                    <a:pt x="229886" y="264194"/>
                  </a:lnTo>
                  <a:lnTo>
                    <a:pt x="226283" y="271337"/>
                  </a:lnTo>
                  <a:lnTo>
                    <a:pt x="222293" y="278481"/>
                  </a:lnTo>
                  <a:lnTo>
                    <a:pt x="217251" y="284831"/>
                  </a:lnTo>
                  <a:lnTo>
                    <a:pt x="211509" y="290652"/>
                  </a:lnTo>
                  <a:lnTo>
                    <a:pt x="205300" y="296120"/>
                  </a:lnTo>
                  <a:lnTo>
                    <a:pt x="194168" y="306429"/>
                  </a:lnTo>
                  <a:lnTo>
                    <a:pt x="188976" y="311401"/>
                  </a:lnTo>
                  <a:lnTo>
                    <a:pt x="183134" y="316302"/>
                  </a:lnTo>
                  <a:lnTo>
                    <a:pt x="176858" y="321158"/>
                  </a:lnTo>
                  <a:lnTo>
                    <a:pt x="170293" y="325982"/>
                  </a:lnTo>
                  <a:lnTo>
                    <a:pt x="163535" y="329992"/>
                  </a:lnTo>
                  <a:lnTo>
                    <a:pt x="156649" y="333459"/>
                  </a:lnTo>
                  <a:lnTo>
                    <a:pt x="143440" y="339428"/>
                  </a:lnTo>
                  <a:lnTo>
                    <a:pt x="132279" y="344727"/>
                  </a:lnTo>
                  <a:lnTo>
                    <a:pt x="126286" y="347251"/>
                  </a:lnTo>
                  <a:lnTo>
                    <a:pt x="119909" y="349728"/>
                  </a:lnTo>
                  <a:lnTo>
                    <a:pt x="113277" y="352173"/>
                  </a:lnTo>
                  <a:lnTo>
                    <a:pt x="106474" y="353803"/>
                  </a:lnTo>
                  <a:lnTo>
                    <a:pt x="99558" y="354889"/>
                  </a:lnTo>
                  <a:lnTo>
                    <a:pt x="92566" y="355614"/>
                  </a:lnTo>
                  <a:lnTo>
                    <a:pt x="86317" y="355303"/>
                  </a:lnTo>
                  <a:lnTo>
                    <a:pt x="80564" y="354302"/>
                  </a:lnTo>
                  <a:lnTo>
                    <a:pt x="75141" y="352841"/>
                  </a:lnTo>
                  <a:lnTo>
                    <a:pt x="69937" y="351867"/>
                  </a:lnTo>
                  <a:lnTo>
                    <a:pt x="64881" y="351217"/>
                  </a:lnTo>
                  <a:lnTo>
                    <a:pt x="59923" y="350784"/>
                  </a:lnTo>
                  <a:lnTo>
                    <a:pt x="55030" y="349702"/>
                  </a:lnTo>
                  <a:lnTo>
                    <a:pt x="50181" y="348187"/>
                  </a:lnTo>
                  <a:lnTo>
                    <a:pt x="45360" y="346383"/>
                  </a:lnTo>
                  <a:lnTo>
                    <a:pt x="40559" y="344386"/>
                  </a:lnTo>
                  <a:lnTo>
                    <a:pt x="35771" y="342262"/>
                  </a:lnTo>
                  <a:lnTo>
                    <a:pt x="30991" y="340051"/>
                  </a:lnTo>
                  <a:lnTo>
                    <a:pt x="27804" y="336991"/>
                  </a:lnTo>
                  <a:lnTo>
                    <a:pt x="25680" y="333362"/>
                  </a:lnTo>
                  <a:lnTo>
                    <a:pt x="22690" y="322788"/>
                  </a:lnTo>
                  <a:lnTo>
                    <a:pt x="21680" y="312104"/>
                  </a:lnTo>
                  <a:lnTo>
                    <a:pt x="21542" y="307183"/>
                  </a:lnTo>
                  <a:lnTo>
                    <a:pt x="21432" y="29991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SMARTPenAnnotation29"/>
            <p:cNvSpPr/>
            <p:nvPr/>
          </p:nvSpPr>
          <p:spPr>
            <a:xfrm>
              <a:off x="6693693" y="2271799"/>
              <a:ext cx="200026" cy="7058"/>
            </a:xfrm>
            <a:custGeom>
              <a:avLst/>
              <a:gdLst/>
              <a:ahLst/>
              <a:cxnLst/>
              <a:rect l="0" t="0" r="0" b="0"/>
              <a:pathLst>
                <a:path w="200026" h="7058">
                  <a:moveTo>
                    <a:pt x="0" y="7057"/>
                  </a:moveTo>
                  <a:lnTo>
                    <a:pt x="6151" y="7057"/>
                  </a:lnTo>
                  <a:lnTo>
                    <a:pt x="8070" y="6263"/>
                  </a:lnTo>
                  <a:lnTo>
                    <a:pt x="10936" y="4940"/>
                  </a:lnTo>
                  <a:lnTo>
                    <a:pt x="14435" y="3265"/>
                  </a:lnTo>
                  <a:lnTo>
                    <a:pt x="19148" y="2147"/>
                  </a:lnTo>
                  <a:lnTo>
                    <a:pt x="24672" y="1402"/>
                  </a:lnTo>
                  <a:lnTo>
                    <a:pt x="30736" y="906"/>
                  </a:lnTo>
                  <a:lnTo>
                    <a:pt x="36365" y="575"/>
                  </a:lnTo>
                  <a:lnTo>
                    <a:pt x="46854" y="207"/>
                  </a:lnTo>
                  <a:lnTo>
                    <a:pt x="65477" y="0"/>
                  </a:lnTo>
                  <a:lnTo>
                    <a:pt x="72227" y="765"/>
                  </a:lnTo>
                  <a:lnTo>
                    <a:pt x="79107" y="2068"/>
                  </a:lnTo>
                  <a:lnTo>
                    <a:pt x="86076" y="3731"/>
                  </a:lnTo>
                  <a:lnTo>
                    <a:pt x="93103" y="4840"/>
                  </a:lnTo>
                  <a:lnTo>
                    <a:pt x="100169" y="5579"/>
                  </a:lnTo>
                  <a:lnTo>
                    <a:pt x="107260" y="6071"/>
                  </a:lnTo>
                  <a:lnTo>
                    <a:pt x="113575" y="6400"/>
                  </a:lnTo>
                  <a:lnTo>
                    <a:pt x="124826" y="6765"/>
                  </a:lnTo>
                  <a:lnTo>
                    <a:pt x="160811" y="7031"/>
                  </a:lnTo>
                  <a:lnTo>
                    <a:pt x="200025" y="705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SMARTPenAnnotation30"/>
            <p:cNvSpPr/>
            <p:nvPr/>
          </p:nvSpPr>
          <p:spPr>
            <a:xfrm>
              <a:off x="6746728" y="2193131"/>
              <a:ext cx="4116" cy="214313"/>
            </a:xfrm>
            <a:custGeom>
              <a:avLst/>
              <a:gdLst/>
              <a:ahLst/>
              <a:cxnLst/>
              <a:rect l="0" t="0" r="0" b="0"/>
              <a:pathLst>
                <a:path w="4116" h="214313">
                  <a:moveTo>
                    <a:pt x="4115" y="0"/>
                  </a:moveTo>
                  <a:lnTo>
                    <a:pt x="4115" y="27434"/>
                  </a:lnTo>
                  <a:lnTo>
                    <a:pt x="3322" y="32577"/>
                  </a:lnTo>
                  <a:lnTo>
                    <a:pt x="1999" y="38387"/>
                  </a:lnTo>
                  <a:lnTo>
                    <a:pt x="322" y="44641"/>
                  </a:lnTo>
                  <a:lnTo>
                    <a:pt x="0" y="50398"/>
                  </a:lnTo>
                  <a:lnTo>
                    <a:pt x="577" y="55824"/>
                  </a:lnTo>
                  <a:lnTo>
                    <a:pt x="1756" y="61028"/>
                  </a:lnTo>
                  <a:lnTo>
                    <a:pt x="2543" y="66879"/>
                  </a:lnTo>
                  <a:lnTo>
                    <a:pt x="3067" y="73161"/>
                  </a:lnTo>
                  <a:lnTo>
                    <a:pt x="3417" y="79730"/>
                  </a:lnTo>
                  <a:lnTo>
                    <a:pt x="3805" y="91263"/>
                  </a:lnTo>
                  <a:lnTo>
                    <a:pt x="4023" y="108797"/>
                  </a:lnTo>
                  <a:lnTo>
                    <a:pt x="4115" y="21431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SMARTPenAnnotation31"/>
            <p:cNvSpPr/>
            <p:nvPr/>
          </p:nvSpPr>
          <p:spPr>
            <a:xfrm>
              <a:off x="6943725" y="2114648"/>
              <a:ext cx="307182" cy="249897"/>
            </a:xfrm>
            <a:custGeom>
              <a:avLst/>
              <a:gdLst/>
              <a:ahLst/>
              <a:cxnLst/>
              <a:rect l="0" t="0" r="0" b="0"/>
              <a:pathLst>
                <a:path w="307182" h="249897">
                  <a:moveTo>
                    <a:pt x="0" y="49908"/>
                  </a:moveTo>
                  <a:lnTo>
                    <a:pt x="0" y="43757"/>
                  </a:lnTo>
                  <a:lnTo>
                    <a:pt x="4909" y="37257"/>
                  </a:lnTo>
                  <a:lnTo>
                    <a:pt x="7275" y="30637"/>
                  </a:lnTo>
                  <a:lnTo>
                    <a:pt x="12651" y="23649"/>
                  </a:lnTo>
                  <a:lnTo>
                    <a:pt x="19270" y="16551"/>
                  </a:lnTo>
                  <a:lnTo>
                    <a:pt x="23910" y="11799"/>
                  </a:lnTo>
                  <a:lnTo>
                    <a:pt x="26259" y="10214"/>
                  </a:lnTo>
                  <a:lnTo>
                    <a:pt x="37848" y="5555"/>
                  </a:lnTo>
                  <a:lnTo>
                    <a:pt x="41900" y="3670"/>
                  </a:lnTo>
                  <a:lnTo>
                    <a:pt x="50637" y="1576"/>
                  </a:lnTo>
                  <a:lnTo>
                    <a:pt x="59018" y="646"/>
                  </a:lnTo>
                  <a:lnTo>
                    <a:pt x="65389" y="232"/>
                  </a:lnTo>
                  <a:lnTo>
                    <a:pt x="72983" y="49"/>
                  </a:lnTo>
                  <a:lnTo>
                    <a:pt x="77230" y="0"/>
                  </a:lnTo>
                  <a:lnTo>
                    <a:pt x="80855" y="761"/>
                  </a:lnTo>
                  <a:lnTo>
                    <a:pt x="87000" y="3723"/>
                  </a:lnTo>
                  <a:lnTo>
                    <a:pt x="94494" y="5569"/>
                  </a:lnTo>
                  <a:lnTo>
                    <a:pt x="103116" y="7183"/>
                  </a:lnTo>
                  <a:lnTo>
                    <a:pt x="112239" y="10546"/>
                  </a:lnTo>
                  <a:lnTo>
                    <a:pt x="116101" y="13348"/>
                  </a:lnTo>
                  <a:lnTo>
                    <a:pt x="122508" y="20694"/>
                  </a:lnTo>
                  <a:lnTo>
                    <a:pt x="128003" y="27134"/>
                  </a:lnTo>
                  <a:lnTo>
                    <a:pt x="133089" y="33436"/>
                  </a:lnTo>
                  <a:lnTo>
                    <a:pt x="135558" y="37339"/>
                  </a:lnTo>
                  <a:lnTo>
                    <a:pt x="137997" y="41529"/>
                  </a:lnTo>
                  <a:lnTo>
                    <a:pt x="139622" y="45909"/>
                  </a:lnTo>
                  <a:lnTo>
                    <a:pt x="140706" y="50417"/>
                  </a:lnTo>
                  <a:lnTo>
                    <a:pt x="141429" y="55010"/>
                  </a:lnTo>
                  <a:lnTo>
                    <a:pt x="141911" y="59659"/>
                  </a:lnTo>
                  <a:lnTo>
                    <a:pt x="142232" y="64346"/>
                  </a:lnTo>
                  <a:lnTo>
                    <a:pt x="142447" y="69058"/>
                  </a:lnTo>
                  <a:lnTo>
                    <a:pt x="141795" y="73787"/>
                  </a:lnTo>
                  <a:lnTo>
                    <a:pt x="140568" y="78528"/>
                  </a:lnTo>
                  <a:lnTo>
                    <a:pt x="138955" y="83275"/>
                  </a:lnTo>
                  <a:lnTo>
                    <a:pt x="136294" y="88028"/>
                  </a:lnTo>
                  <a:lnTo>
                    <a:pt x="132931" y="92784"/>
                  </a:lnTo>
                  <a:lnTo>
                    <a:pt x="129102" y="97542"/>
                  </a:lnTo>
                  <a:lnTo>
                    <a:pt x="125755" y="103095"/>
                  </a:lnTo>
                  <a:lnTo>
                    <a:pt x="122730" y="109178"/>
                  </a:lnTo>
                  <a:lnTo>
                    <a:pt x="119920" y="115615"/>
                  </a:lnTo>
                  <a:lnTo>
                    <a:pt x="116459" y="121494"/>
                  </a:lnTo>
                  <a:lnTo>
                    <a:pt x="112565" y="127001"/>
                  </a:lnTo>
                  <a:lnTo>
                    <a:pt x="108380" y="132259"/>
                  </a:lnTo>
                  <a:lnTo>
                    <a:pt x="104797" y="137353"/>
                  </a:lnTo>
                  <a:lnTo>
                    <a:pt x="101615" y="142335"/>
                  </a:lnTo>
                  <a:lnTo>
                    <a:pt x="98700" y="147245"/>
                  </a:lnTo>
                  <a:lnTo>
                    <a:pt x="95168" y="152106"/>
                  </a:lnTo>
                  <a:lnTo>
                    <a:pt x="91226" y="156933"/>
                  </a:lnTo>
                  <a:lnTo>
                    <a:pt x="87011" y="161739"/>
                  </a:lnTo>
                  <a:lnTo>
                    <a:pt x="82614" y="166531"/>
                  </a:lnTo>
                  <a:lnTo>
                    <a:pt x="73494" y="176088"/>
                  </a:lnTo>
                  <a:lnTo>
                    <a:pt x="69634" y="180859"/>
                  </a:lnTo>
                  <a:lnTo>
                    <a:pt x="66266" y="185627"/>
                  </a:lnTo>
                  <a:lnTo>
                    <a:pt x="63227" y="190394"/>
                  </a:lnTo>
                  <a:lnTo>
                    <a:pt x="61201" y="195159"/>
                  </a:lnTo>
                  <a:lnTo>
                    <a:pt x="59851" y="199923"/>
                  </a:lnTo>
                  <a:lnTo>
                    <a:pt x="58950" y="204687"/>
                  </a:lnTo>
                  <a:lnTo>
                    <a:pt x="55833" y="212096"/>
                  </a:lnTo>
                  <a:lnTo>
                    <a:pt x="51803" y="218035"/>
                  </a:lnTo>
                  <a:lnTo>
                    <a:pt x="45863" y="225841"/>
                  </a:lnTo>
                  <a:lnTo>
                    <a:pt x="44196" y="230759"/>
                  </a:lnTo>
                  <a:lnTo>
                    <a:pt x="43257" y="237990"/>
                  </a:lnTo>
                  <a:lnTo>
                    <a:pt x="42979" y="245159"/>
                  </a:lnTo>
                  <a:lnTo>
                    <a:pt x="43734" y="246750"/>
                  </a:lnTo>
                  <a:lnTo>
                    <a:pt x="45031" y="247811"/>
                  </a:lnTo>
                  <a:lnTo>
                    <a:pt x="46690" y="248518"/>
                  </a:lnTo>
                  <a:lnTo>
                    <a:pt x="52816" y="249514"/>
                  </a:lnTo>
                  <a:lnTo>
                    <a:pt x="59456" y="249747"/>
                  </a:lnTo>
                  <a:lnTo>
                    <a:pt x="76655" y="249896"/>
                  </a:lnTo>
                  <a:lnTo>
                    <a:pt x="82060" y="249115"/>
                  </a:lnTo>
                  <a:lnTo>
                    <a:pt x="88044" y="247800"/>
                  </a:lnTo>
                  <a:lnTo>
                    <a:pt x="182672" y="223714"/>
                  </a:lnTo>
                  <a:lnTo>
                    <a:pt x="198663" y="218965"/>
                  </a:lnTo>
                  <a:lnTo>
                    <a:pt x="228331" y="209449"/>
                  </a:lnTo>
                  <a:lnTo>
                    <a:pt x="264283" y="197545"/>
                  </a:lnTo>
                  <a:lnTo>
                    <a:pt x="270645" y="195958"/>
                  </a:lnTo>
                  <a:lnTo>
                    <a:pt x="276473" y="194899"/>
                  </a:lnTo>
                  <a:lnTo>
                    <a:pt x="281947" y="194194"/>
                  </a:lnTo>
                  <a:lnTo>
                    <a:pt x="290145" y="193410"/>
                  </a:lnTo>
                  <a:lnTo>
                    <a:pt x="299222" y="192968"/>
                  </a:lnTo>
                  <a:lnTo>
                    <a:pt x="307181" y="19278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SMARTPenAnnotation32"/>
            <p:cNvSpPr/>
            <p:nvPr/>
          </p:nvSpPr>
          <p:spPr>
            <a:xfrm>
              <a:off x="3486150" y="2857500"/>
              <a:ext cx="228601" cy="50007"/>
            </a:xfrm>
            <a:custGeom>
              <a:avLst/>
              <a:gdLst/>
              <a:ahLst/>
              <a:cxnLst/>
              <a:rect l="0" t="0" r="0" b="0"/>
              <a:pathLst>
                <a:path w="228601" h="50007">
                  <a:moveTo>
                    <a:pt x="0" y="50006"/>
                  </a:moveTo>
                  <a:lnTo>
                    <a:pt x="9942" y="50006"/>
                  </a:lnTo>
                  <a:lnTo>
                    <a:pt x="12184" y="49212"/>
                  </a:lnTo>
                  <a:lnTo>
                    <a:pt x="14473" y="47889"/>
                  </a:lnTo>
                  <a:lnTo>
                    <a:pt x="16792" y="46214"/>
                  </a:lnTo>
                  <a:lnTo>
                    <a:pt x="19926" y="45096"/>
                  </a:lnTo>
                  <a:lnTo>
                    <a:pt x="23603" y="44351"/>
                  </a:lnTo>
                  <a:lnTo>
                    <a:pt x="27641" y="43855"/>
                  </a:lnTo>
                  <a:lnTo>
                    <a:pt x="31921" y="42730"/>
                  </a:lnTo>
                  <a:lnTo>
                    <a:pt x="36362" y="41187"/>
                  </a:lnTo>
                  <a:lnTo>
                    <a:pt x="40910" y="39364"/>
                  </a:lnTo>
                  <a:lnTo>
                    <a:pt x="45529" y="38149"/>
                  </a:lnTo>
                  <a:lnTo>
                    <a:pt x="50196" y="37338"/>
                  </a:lnTo>
                  <a:lnTo>
                    <a:pt x="54895" y="36798"/>
                  </a:lnTo>
                  <a:lnTo>
                    <a:pt x="60409" y="35645"/>
                  </a:lnTo>
                  <a:lnTo>
                    <a:pt x="66466" y="34082"/>
                  </a:lnTo>
                  <a:lnTo>
                    <a:pt x="72886" y="32246"/>
                  </a:lnTo>
                  <a:lnTo>
                    <a:pt x="78753" y="31022"/>
                  </a:lnTo>
                  <a:lnTo>
                    <a:pt x="84252" y="30206"/>
                  </a:lnTo>
                  <a:lnTo>
                    <a:pt x="89505" y="29662"/>
                  </a:lnTo>
                  <a:lnTo>
                    <a:pt x="95389" y="28506"/>
                  </a:lnTo>
                  <a:lnTo>
                    <a:pt x="101693" y="26941"/>
                  </a:lnTo>
                  <a:lnTo>
                    <a:pt x="108276" y="25105"/>
                  </a:lnTo>
                  <a:lnTo>
                    <a:pt x="114252" y="23880"/>
                  </a:lnTo>
                  <a:lnTo>
                    <a:pt x="119824" y="23064"/>
                  </a:lnTo>
                  <a:lnTo>
                    <a:pt x="125126" y="22519"/>
                  </a:lnTo>
                  <a:lnTo>
                    <a:pt x="130249" y="21363"/>
                  </a:lnTo>
                  <a:lnTo>
                    <a:pt x="135251" y="19798"/>
                  </a:lnTo>
                  <a:lnTo>
                    <a:pt x="140174" y="17961"/>
                  </a:lnTo>
                  <a:lnTo>
                    <a:pt x="145043" y="16736"/>
                  </a:lnTo>
                  <a:lnTo>
                    <a:pt x="149876" y="15920"/>
                  </a:lnTo>
                  <a:lnTo>
                    <a:pt x="154686" y="15375"/>
                  </a:lnTo>
                  <a:lnTo>
                    <a:pt x="159480" y="15013"/>
                  </a:lnTo>
                  <a:lnTo>
                    <a:pt x="164264" y="14771"/>
                  </a:lnTo>
                  <a:lnTo>
                    <a:pt x="169040" y="14610"/>
                  </a:lnTo>
                  <a:lnTo>
                    <a:pt x="173812" y="13708"/>
                  </a:lnTo>
                  <a:lnTo>
                    <a:pt x="178580" y="12314"/>
                  </a:lnTo>
                  <a:lnTo>
                    <a:pt x="183348" y="10590"/>
                  </a:lnTo>
                  <a:lnTo>
                    <a:pt x="188113" y="9441"/>
                  </a:lnTo>
                  <a:lnTo>
                    <a:pt x="192877" y="8675"/>
                  </a:lnTo>
                  <a:lnTo>
                    <a:pt x="197641" y="8165"/>
                  </a:lnTo>
                  <a:lnTo>
                    <a:pt x="201610" y="7824"/>
                  </a:lnTo>
                  <a:lnTo>
                    <a:pt x="208138" y="7446"/>
                  </a:lnTo>
                  <a:lnTo>
                    <a:pt x="211783" y="6551"/>
                  </a:lnTo>
                  <a:lnTo>
                    <a:pt x="215801" y="5161"/>
                  </a:lnTo>
                  <a:lnTo>
                    <a:pt x="22860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SMARTPenAnnotation33"/>
            <p:cNvSpPr/>
            <p:nvPr/>
          </p:nvSpPr>
          <p:spPr>
            <a:xfrm>
              <a:off x="3779150" y="2758506"/>
              <a:ext cx="185632" cy="213294"/>
            </a:xfrm>
            <a:custGeom>
              <a:avLst/>
              <a:gdLst/>
              <a:ahLst/>
              <a:cxnLst/>
              <a:rect l="0" t="0" r="0" b="0"/>
              <a:pathLst>
                <a:path w="185632" h="213294">
                  <a:moveTo>
                    <a:pt x="7037" y="13269"/>
                  </a:moveTo>
                  <a:lnTo>
                    <a:pt x="13188" y="7118"/>
                  </a:lnTo>
                  <a:lnTo>
                    <a:pt x="15856" y="6566"/>
                  </a:lnTo>
                  <a:lnTo>
                    <a:pt x="17679" y="6419"/>
                  </a:lnTo>
                  <a:lnTo>
                    <a:pt x="20482" y="5527"/>
                  </a:lnTo>
                  <a:lnTo>
                    <a:pt x="23938" y="4139"/>
                  </a:lnTo>
                  <a:lnTo>
                    <a:pt x="27829" y="2420"/>
                  </a:lnTo>
                  <a:lnTo>
                    <a:pt x="32011" y="1273"/>
                  </a:lnTo>
                  <a:lnTo>
                    <a:pt x="36386" y="509"/>
                  </a:lnTo>
                  <a:lnTo>
                    <a:pt x="40891" y="0"/>
                  </a:lnTo>
                  <a:lnTo>
                    <a:pt x="45481" y="454"/>
                  </a:lnTo>
                  <a:lnTo>
                    <a:pt x="50129" y="1550"/>
                  </a:lnTo>
                  <a:lnTo>
                    <a:pt x="54815" y="3075"/>
                  </a:lnTo>
                  <a:lnTo>
                    <a:pt x="59526" y="4092"/>
                  </a:lnTo>
                  <a:lnTo>
                    <a:pt x="64255" y="4769"/>
                  </a:lnTo>
                  <a:lnTo>
                    <a:pt x="68994" y="5221"/>
                  </a:lnTo>
                  <a:lnTo>
                    <a:pt x="73742" y="6316"/>
                  </a:lnTo>
                  <a:lnTo>
                    <a:pt x="78495" y="7840"/>
                  </a:lnTo>
                  <a:lnTo>
                    <a:pt x="83251" y="9649"/>
                  </a:lnTo>
                  <a:lnTo>
                    <a:pt x="87215" y="10856"/>
                  </a:lnTo>
                  <a:lnTo>
                    <a:pt x="90651" y="11660"/>
                  </a:lnTo>
                  <a:lnTo>
                    <a:pt x="93736" y="12196"/>
                  </a:lnTo>
                  <a:lnTo>
                    <a:pt x="97380" y="13347"/>
                  </a:lnTo>
                  <a:lnTo>
                    <a:pt x="101397" y="14909"/>
                  </a:lnTo>
                  <a:lnTo>
                    <a:pt x="105662" y="16743"/>
                  </a:lnTo>
                  <a:lnTo>
                    <a:pt x="108506" y="18760"/>
                  </a:lnTo>
                  <a:lnTo>
                    <a:pt x="110402" y="20898"/>
                  </a:lnTo>
                  <a:lnTo>
                    <a:pt x="111665" y="23118"/>
                  </a:lnTo>
                  <a:lnTo>
                    <a:pt x="113070" y="27700"/>
                  </a:lnTo>
                  <a:lnTo>
                    <a:pt x="113694" y="33176"/>
                  </a:lnTo>
                  <a:lnTo>
                    <a:pt x="113861" y="36859"/>
                  </a:lnTo>
                  <a:lnTo>
                    <a:pt x="114046" y="45185"/>
                  </a:lnTo>
                  <a:lnTo>
                    <a:pt x="114174" y="68164"/>
                  </a:lnTo>
                  <a:lnTo>
                    <a:pt x="112593" y="72884"/>
                  </a:lnTo>
                  <a:lnTo>
                    <a:pt x="109951" y="77618"/>
                  </a:lnTo>
                  <a:lnTo>
                    <a:pt x="102783" y="87906"/>
                  </a:lnTo>
                  <a:lnTo>
                    <a:pt x="94305" y="100416"/>
                  </a:lnTo>
                  <a:lnTo>
                    <a:pt x="89822" y="106292"/>
                  </a:lnTo>
                  <a:lnTo>
                    <a:pt x="85246" y="111797"/>
                  </a:lnTo>
                  <a:lnTo>
                    <a:pt x="80608" y="117054"/>
                  </a:lnTo>
                  <a:lnTo>
                    <a:pt x="71220" y="127129"/>
                  </a:lnTo>
                  <a:lnTo>
                    <a:pt x="52259" y="146532"/>
                  </a:lnTo>
                  <a:lnTo>
                    <a:pt x="37987" y="160880"/>
                  </a:lnTo>
                  <a:lnTo>
                    <a:pt x="34020" y="165651"/>
                  </a:lnTo>
                  <a:lnTo>
                    <a:pt x="30582" y="170420"/>
                  </a:lnTo>
                  <a:lnTo>
                    <a:pt x="27496" y="175186"/>
                  </a:lnTo>
                  <a:lnTo>
                    <a:pt x="23851" y="179157"/>
                  </a:lnTo>
                  <a:lnTo>
                    <a:pt x="19834" y="182598"/>
                  </a:lnTo>
                  <a:lnTo>
                    <a:pt x="15569" y="185686"/>
                  </a:lnTo>
                  <a:lnTo>
                    <a:pt x="12725" y="188539"/>
                  </a:lnTo>
                  <a:lnTo>
                    <a:pt x="10829" y="191234"/>
                  </a:lnTo>
                  <a:lnTo>
                    <a:pt x="7929" y="196346"/>
                  </a:lnTo>
                  <a:lnTo>
                    <a:pt x="2627" y="202892"/>
                  </a:lnTo>
                  <a:lnTo>
                    <a:pt x="1108" y="204702"/>
                  </a:lnTo>
                  <a:lnTo>
                    <a:pt x="434" y="207623"/>
                  </a:lnTo>
                  <a:lnTo>
                    <a:pt x="0" y="212173"/>
                  </a:lnTo>
                  <a:lnTo>
                    <a:pt x="758" y="212547"/>
                  </a:lnTo>
                  <a:lnTo>
                    <a:pt x="6053" y="213195"/>
                  </a:lnTo>
                  <a:lnTo>
                    <a:pt x="10538" y="213264"/>
                  </a:lnTo>
                  <a:lnTo>
                    <a:pt x="47945" y="213293"/>
                  </a:lnTo>
                  <a:lnTo>
                    <a:pt x="52565" y="212500"/>
                  </a:lnTo>
                  <a:lnTo>
                    <a:pt x="57233" y="211177"/>
                  </a:lnTo>
                  <a:lnTo>
                    <a:pt x="61932" y="209501"/>
                  </a:lnTo>
                  <a:lnTo>
                    <a:pt x="66653" y="208384"/>
                  </a:lnTo>
                  <a:lnTo>
                    <a:pt x="71387" y="207639"/>
                  </a:lnTo>
                  <a:lnTo>
                    <a:pt x="76131" y="207143"/>
                  </a:lnTo>
                  <a:lnTo>
                    <a:pt x="80881" y="206018"/>
                  </a:lnTo>
                  <a:lnTo>
                    <a:pt x="85635" y="204474"/>
                  </a:lnTo>
                  <a:lnTo>
                    <a:pt x="90392" y="202652"/>
                  </a:lnTo>
                  <a:lnTo>
                    <a:pt x="95151" y="201436"/>
                  </a:lnTo>
                  <a:lnTo>
                    <a:pt x="99910" y="200626"/>
                  </a:lnTo>
                  <a:lnTo>
                    <a:pt x="104671" y="200086"/>
                  </a:lnTo>
                  <a:lnTo>
                    <a:pt x="108639" y="198932"/>
                  </a:lnTo>
                  <a:lnTo>
                    <a:pt x="112078" y="197369"/>
                  </a:lnTo>
                  <a:lnTo>
                    <a:pt x="115165" y="195534"/>
                  </a:lnTo>
                  <a:lnTo>
                    <a:pt x="119603" y="194310"/>
                  </a:lnTo>
                  <a:lnTo>
                    <a:pt x="124944" y="193494"/>
                  </a:lnTo>
                  <a:lnTo>
                    <a:pt x="130885" y="192950"/>
                  </a:lnTo>
                  <a:lnTo>
                    <a:pt x="135640" y="191794"/>
                  </a:lnTo>
                  <a:lnTo>
                    <a:pt x="139604" y="190229"/>
                  </a:lnTo>
                  <a:lnTo>
                    <a:pt x="143040" y="188392"/>
                  </a:lnTo>
                  <a:lnTo>
                    <a:pt x="146918" y="187168"/>
                  </a:lnTo>
                  <a:lnTo>
                    <a:pt x="151091" y="186351"/>
                  </a:lnTo>
                  <a:lnTo>
                    <a:pt x="155460" y="185807"/>
                  </a:lnTo>
                  <a:lnTo>
                    <a:pt x="160755" y="184650"/>
                  </a:lnTo>
                  <a:lnTo>
                    <a:pt x="166666" y="183086"/>
                  </a:lnTo>
                  <a:lnTo>
                    <a:pt x="185631" y="17757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SMARTPenAnnotation34"/>
            <p:cNvSpPr/>
            <p:nvPr/>
          </p:nvSpPr>
          <p:spPr>
            <a:xfrm>
              <a:off x="4029075" y="2736056"/>
              <a:ext cx="64294" cy="221457"/>
            </a:xfrm>
            <a:custGeom>
              <a:avLst/>
              <a:gdLst/>
              <a:ahLst/>
              <a:cxnLst/>
              <a:rect l="0" t="0" r="0" b="0"/>
              <a:pathLst>
                <a:path w="64294" h="221457">
                  <a:moveTo>
                    <a:pt x="0" y="0"/>
                  </a:moveTo>
                  <a:lnTo>
                    <a:pt x="0" y="6151"/>
                  </a:lnTo>
                  <a:lnTo>
                    <a:pt x="794" y="6482"/>
                  </a:lnTo>
                  <a:lnTo>
                    <a:pt x="2116" y="6702"/>
                  </a:lnTo>
                  <a:lnTo>
                    <a:pt x="3792" y="6849"/>
                  </a:lnTo>
                  <a:lnTo>
                    <a:pt x="4909" y="7741"/>
                  </a:lnTo>
                  <a:lnTo>
                    <a:pt x="5654" y="9130"/>
                  </a:lnTo>
                  <a:lnTo>
                    <a:pt x="6150" y="10849"/>
                  </a:lnTo>
                  <a:lnTo>
                    <a:pt x="6702" y="16992"/>
                  </a:lnTo>
                  <a:lnTo>
                    <a:pt x="6947" y="24221"/>
                  </a:lnTo>
                  <a:lnTo>
                    <a:pt x="7085" y="33547"/>
                  </a:lnTo>
                  <a:lnTo>
                    <a:pt x="7135" y="55110"/>
                  </a:lnTo>
                  <a:lnTo>
                    <a:pt x="7932" y="59759"/>
                  </a:lnTo>
                  <a:lnTo>
                    <a:pt x="9257" y="64445"/>
                  </a:lnTo>
                  <a:lnTo>
                    <a:pt x="10934" y="69157"/>
                  </a:lnTo>
                  <a:lnTo>
                    <a:pt x="12845" y="73886"/>
                  </a:lnTo>
                  <a:lnTo>
                    <a:pt x="14913" y="78626"/>
                  </a:lnTo>
                  <a:lnTo>
                    <a:pt x="17086" y="83374"/>
                  </a:lnTo>
                  <a:lnTo>
                    <a:pt x="18534" y="88126"/>
                  </a:lnTo>
                  <a:lnTo>
                    <a:pt x="19499" y="92882"/>
                  </a:lnTo>
                  <a:lnTo>
                    <a:pt x="20144" y="97640"/>
                  </a:lnTo>
                  <a:lnTo>
                    <a:pt x="20573" y="102400"/>
                  </a:lnTo>
                  <a:lnTo>
                    <a:pt x="20859" y="107160"/>
                  </a:lnTo>
                  <a:lnTo>
                    <a:pt x="21049" y="111921"/>
                  </a:lnTo>
                  <a:lnTo>
                    <a:pt x="21970" y="116683"/>
                  </a:lnTo>
                  <a:lnTo>
                    <a:pt x="23378" y="121445"/>
                  </a:lnTo>
                  <a:lnTo>
                    <a:pt x="25110" y="126207"/>
                  </a:lnTo>
                  <a:lnTo>
                    <a:pt x="27059" y="130969"/>
                  </a:lnTo>
                  <a:lnTo>
                    <a:pt x="29151" y="135731"/>
                  </a:lnTo>
                  <a:lnTo>
                    <a:pt x="31341" y="140494"/>
                  </a:lnTo>
                  <a:lnTo>
                    <a:pt x="32800" y="145256"/>
                  </a:lnTo>
                  <a:lnTo>
                    <a:pt x="33773" y="150019"/>
                  </a:lnTo>
                  <a:lnTo>
                    <a:pt x="34421" y="154781"/>
                  </a:lnTo>
                  <a:lnTo>
                    <a:pt x="35647" y="159544"/>
                  </a:lnTo>
                  <a:lnTo>
                    <a:pt x="37259" y="164306"/>
                  </a:lnTo>
                  <a:lnTo>
                    <a:pt x="39126" y="169069"/>
                  </a:lnTo>
                  <a:lnTo>
                    <a:pt x="40371" y="173037"/>
                  </a:lnTo>
                  <a:lnTo>
                    <a:pt x="41755" y="179564"/>
                  </a:lnTo>
                  <a:lnTo>
                    <a:pt x="42918" y="182415"/>
                  </a:lnTo>
                  <a:lnTo>
                    <a:pt x="44487" y="185110"/>
                  </a:lnTo>
                  <a:lnTo>
                    <a:pt x="46327" y="187701"/>
                  </a:lnTo>
                  <a:lnTo>
                    <a:pt x="48347" y="190221"/>
                  </a:lnTo>
                  <a:lnTo>
                    <a:pt x="50487" y="192695"/>
                  </a:lnTo>
                  <a:lnTo>
                    <a:pt x="52708" y="195138"/>
                  </a:lnTo>
                  <a:lnTo>
                    <a:pt x="54188" y="197561"/>
                  </a:lnTo>
                  <a:lnTo>
                    <a:pt x="55834" y="202369"/>
                  </a:lnTo>
                  <a:lnTo>
                    <a:pt x="57066" y="204763"/>
                  </a:lnTo>
                  <a:lnTo>
                    <a:pt x="58681" y="207152"/>
                  </a:lnTo>
                  <a:lnTo>
                    <a:pt x="60552" y="209539"/>
                  </a:lnTo>
                  <a:lnTo>
                    <a:pt x="61799" y="211924"/>
                  </a:lnTo>
                  <a:lnTo>
                    <a:pt x="63554" y="218279"/>
                  </a:lnTo>
                  <a:lnTo>
                    <a:pt x="64293" y="22145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SMARTPenAnnotation35"/>
            <p:cNvSpPr/>
            <p:nvPr/>
          </p:nvSpPr>
          <p:spPr>
            <a:xfrm>
              <a:off x="4172037" y="2787208"/>
              <a:ext cx="242703" cy="452787"/>
            </a:xfrm>
            <a:custGeom>
              <a:avLst/>
              <a:gdLst/>
              <a:ahLst/>
              <a:cxnLst/>
              <a:rect l="0" t="0" r="0" b="0"/>
              <a:pathLst>
                <a:path w="242703" h="452787">
                  <a:moveTo>
                    <a:pt x="7056" y="34573"/>
                  </a:moveTo>
                  <a:lnTo>
                    <a:pt x="207" y="27723"/>
                  </a:lnTo>
                  <a:lnTo>
                    <a:pt x="0" y="31308"/>
                  </a:lnTo>
                  <a:lnTo>
                    <a:pt x="764" y="32397"/>
                  </a:lnTo>
                  <a:lnTo>
                    <a:pt x="2068" y="33122"/>
                  </a:lnTo>
                  <a:lnTo>
                    <a:pt x="3731" y="33606"/>
                  </a:lnTo>
                  <a:lnTo>
                    <a:pt x="4839" y="34722"/>
                  </a:lnTo>
                  <a:lnTo>
                    <a:pt x="5578" y="36260"/>
                  </a:lnTo>
                  <a:lnTo>
                    <a:pt x="6400" y="40085"/>
                  </a:lnTo>
                  <a:lnTo>
                    <a:pt x="6764" y="44431"/>
                  </a:lnTo>
                  <a:lnTo>
                    <a:pt x="10762" y="55133"/>
                  </a:lnTo>
                  <a:lnTo>
                    <a:pt x="13181" y="64565"/>
                  </a:lnTo>
                  <a:lnTo>
                    <a:pt x="13898" y="76180"/>
                  </a:lnTo>
                  <a:lnTo>
                    <a:pt x="16182" y="85079"/>
                  </a:lnTo>
                  <a:lnTo>
                    <a:pt x="21931" y="99015"/>
                  </a:lnTo>
                  <a:lnTo>
                    <a:pt x="26367" y="108457"/>
                  </a:lnTo>
                  <a:lnTo>
                    <a:pt x="33328" y="121905"/>
                  </a:lnTo>
                  <a:lnTo>
                    <a:pt x="38047" y="128420"/>
                  </a:lnTo>
                  <a:lnTo>
                    <a:pt x="44907" y="133962"/>
                  </a:lnTo>
                  <a:lnTo>
                    <a:pt x="48959" y="136551"/>
                  </a:lnTo>
                  <a:lnTo>
                    <a:pt x="55577" y="143661"/>
                  </a:lnTo>
                  <a:lnTo>
                    <a:pt x="58454" y="147780"/>
                  </a:lnTo>
                  <a:lnTo>
                    <a:pt x="61959" y="150525"/>
                  </a:lnTo>
                  <a:lnTo>
                    <a:pt x="65883" y="152356"/>
                  </a:lnTo>
                  <a:lnTo>
                    <a:pt x="70087" y="153576"/>
                  </a:lnTo>
                  <a:lnTo>
                    <a:pt x="76874" y="157049"/>
                  </a:lnTo>
                  <a:lnTo>
                    <a:pt x="79795" y="159086"/>
                  </a:lnTo>
                  <a:lnTo>
                    <a:pt x="87274" y="161350"/>
                  </a:lnTo>
                  <a:lnTo>
                    <a:pt x="91491" y="161953"/>
                  </a:lnTo>
                  <a:lnTo>
                    <a:pt x="98293" y="164740"/>
                  </a:lnTo>
                  <a:lnTo>
                    <a:pt x="101219" y="166595"/>
                  </a:lnTo>
                  <a:lnTo>
                    <a:pt x="103963" y="167038"/>
                  </a:lnTo>
                  <a:lnTo>
                    <a:pt x="106585" y="166539"/>
                  </a:lnTo>
                  <a:lnTo>
                    <a:pt x="111617" y="164662"/>
                  </a:lnTo>
                  <a:lnTo>
                    <a:pt x="116498" y="163828"/>
                  </a:lnTo>
                  <a:lnTo>
                    <a:pt x="123431" y="161340"/>
                  </a:lnTo>
                  <a:lnTo>
                    <a:pt x="131009" y="157589"/>
                  </a:lnTo>
                  <a:lnTo>
                    <a:pt x="137024" y="153276"/>
                  </a:lnTo>
                  <a:lnTo>
                    <a:pt x="142343" y="148713"/>
                  </a:lnTo>
                  <a:lnTo>
                    <a:pt x="144872" y="146385"/>
                  </a:lnTo>
                  <a:lnTo>
                    <a:pt x="146559" y="143246"/>
                  </a:lnTo>
                  <a:lnTo>
                    <a:pt x="149726" y="132036"/>
                  </a:lnTo>
                  <a:lnTo>
                    <a:pt x="154545" y="122541"/>
                  </a:lnTo>
                  <a:lnTo>
                    <a:pt x="157119" y="110026"/>
                  </a:lnTo>
                  <a:lnTo>
                    <a:pt x="160534" y="100916"/>
                  </a:lnTo>
                  <a:lnTo>
                    <a:pt x="160969" y="96264"/>
                  </a:lnTo>
                  <a:lnTo>
                    <a:pt x="159376" y="82132"/>
                  </a:lnTo>
                  <a:lnTo>
                    <a:pt x="161537" y="72644"/>
                  </a:lnTo>
                  <a:lnTo>
                    <a:pt x="163027" y="63135"/>
                  </a:lnTo>
                  <a:lnTo>
                    <a:pt x="163689" y="53617"/>
                  </a:lnTo>
                  <a:lnTo>
                    <a:pt x="164062" y="40127"/>
                  </a:lnTo>
                  <a:lnTo>
                    <a:pt x="164209" y="14817"/>
                  </a:lnTo>
                  <a:lnTo>
                    <a:pt x="164218" y="0"/>
                  </a:lnTo>
                  <a:lnTo>
                    <a:pt x="164219" y="9526"/>
                  </a:lnTo>
                  <a:lnTo>
                    <a:pt x="165013" y="11525"/>
                  </a:lnTo>
                  <a:lnTo>
                    <a:pt x="168011" y="15862"/>
                  </a:lnTo>
                  <a:lnTo>
                    <a:pt x="169129" y="18924"/>
                  </a:lnTo>
                  <a:lnTo>
                    <a:pt x="171494" y="30024"/>
                  </a:lnTo>
                  <a:lnTo>
                    <a:pt x="176870" y="40281"/>
                  </a:lnTo>
                  <a:lnTo>
                    <a:pt x="181219" y="51397"/>
                  </a:lnTo>
                  <a:lnTo>
                    <a:pt x="183680" y="62159"/>
                  </a:lnTo>
                  <a:lnTo>
                    <a:pt x="185569" y="72233"/>
                  </a:lnTo>
                  <a:lnTo>
                    <a:pt x="189054" y="82002"/>
                  </a:lnTo>
                  <a:lnTo>
                    <a:pt x="193248" y="91636"/>
                  </a:lnTo>
                  <a:lnTo>
                    <a:pt x="197758" y="102003"/>
                  </a:lnTo>
                  <a:lnTo>
                    <a:pt x="202408" y="114548"/>
                  </a:lnTo>
                  <a:lnTo>
                    <a:pt x="214237" y="149056"/>
                  </a:lnTo>
                  <a:lnTo>
                    <a:pt x="230895" y="198890"/>
                  </a:lnTo>
                  <a:lnTo>
                    <a:pt x="232482" y="206030"/>
                  </a:lnTo>
                  <a:lnTo>
                    <a:pt x="233540" y="213171"/>
                  </a:lnTo>
                  <a:lnTo>
                    <a:pt x="235509" y="226662"/>
                  </a:lnTo>
                  <a:lnTo>
                    <a:pt x="239030" y="237950"/>
                  </a:lnTo>
                  <a:lnTo>
                    <a:pt x="241125" y="250375"/>
                  </a:lnTo>
                  <a:lnTo>
                    <a:pt x="242056" y="263835"/>
                  </a:lnTo>
                  <a:lnTo>
                    <a:pt x="242469" y="277755"/>
                  </a:lnTo>
                  <a:lnTo>
                    <a:pt x="242702" y="298979"/>
                  </a:lnTo>
                  <a:lnTo>
                    <a:pt x="241941" y="306093"/>
                  </a:lnTo>
                  <a:lnTo>
                    <a:pt x="240640" y="313218"/>
                  </a:lnTo>
                  <a:lnTo>
                    <a:pt x="238979" y="320349"/>
                  </a:lnTo>
                  <a:lnTo>
                    <a:pt x="237077" y="327484"/>
                  </a:lnTo>
                  <a:lnTo>
                    <a:pt x="232848" y="341762"/>
                  </a:lnTo>
                  <a:lnTo>
                    <a:pt x="228323" y="353928"/>
                  </a:lnTo>
                  <a:lnTo>
                    <a:pt x="222872" y="365421"/>
                  </a:lnTo>
                  <a:lnTo>
                    <a:pt x="219196" y="371820"/>
                  </a:lnTo>
                  <a:lnTo>
                    <a:pt x="211672" y="384485"/>
                  </a:lnTo>
                  <a:lnTo>
                    <a:pt x="205682" y="395406"/>
                  </a:lnTo>
                  <a:lnTo>
                    <a:pt x="197847" y="410479"/>
                  </a:lnTo>
                  <a:lnTo>
                    <a:pt x="190806" y="418072"/>
                  </a:lnTo>
                  <a:lnTo>
                    <a:pt x="186707" y="421207"/>
                  </a:lnTo>
                  <a:lnTo>
                    <a:pt x="182385" y="424886"/>
                  </a:lnTo>
                  <a:lnTo>
                    <a:pt x="177918" y="428925"/>
                  </a:lnTo>
                  <a:lnTo>
                    <a:pt x="173351" y="433205"/>
                  </a:lnTo>
                  <a:lnTo>
                    <a:pt x="168720" y="436059"/>
                  </a:lnTo>
                  <a:lnTo>
                    <a:pt x="164044" y="437961"/>
                  </a:lnTo>
                  <a:lnTo>
                    <a:pt x="159340" y="439230"/>
                  </a:lnTo>
                  <a:lnTo>
                    <a:pt x="151996" y="442756"/>
                  </a:lnTo>
                  <a:lnTo>
                    <a:pt x="148927" y="444807"/>
                  </a:lnTo>
                  <a:lnTo>
                    <a:pt x="145293" y="446175"/>
                  </a:lnTo>
                  <a:lnTo>
                    <a:pt x="141283" y="447087"/>
                  </a:lnTo>
                  <a:lnTo>
                    <a:pt x="137022" y="447695"/>
                  </a:lnTo>
                  <a:lnTo>
                    <a:pt x="132594" y="448893"/>
                  </a:lnTo>
                  <a:lnTo>
                    <a:pt x="128054" y="450487"/>
                  </a:lnTo>
                  <a:lnTo>
                    <a:pt x="123441" y="452343"/>
                  </a:lnTo>
                  <a:lnTo>
                    <a:pt x="118777" y="452786"/>
                  </a:lnTo>
                  <a:lnTo>
                    <a:pt x="114080" y="452288"/>
                  </a:lnTo>
                  <a:lnTo>
                    <a:pt x="109362" y="451162"/>
                  </a:lnTo>
                  <a:lnTo>
                    <a:pt x="102003" y="449911"/>
                  </a:lnTo>
                  <a:lnTo>
                    <a:pt x="95292" y="449355"/>
                  </a:lnTo>
                  <a:lnTo>
                    <a:pt x="87018" y="449108"/>
                  </a:lnTo>
                  <a:lnTo>
                    <a:pt x="83383" y="448248"/>
                  </a:lnTo>
                  <a:lnTo>
                    <a:pt x="74475" y="444040"/>
                  </a:lnTo>
                  <a:lnTo>
                    <a:pt x="69299" y="442777"/>
                  </a:lnTo>
                  <a:lnTo>
                    <a:pt x="64353" y="440099"/>
                  </a:lnTo>
                  <a:lnTo>
                    <a:pt x="57106" y="434129"/>
                  </a:lnTo>
                  <a:lnTo>
                    <a:pt x="54710" y="431912"/>
                  </a:lnTo>
                  <a:lnTo>
                    <a:pt x="52319" y="430434"/>
                  </a:lnTo>
                  <a:lnTo>
                    <a:pt x="47546" y="428792"/>
                  </a:lnTo>
                  <a:lnTo>
                    <a:pt x="45956" y="427561"/>
                  </a:lnTo>
                  <a:lnTo>
                    <a:pt x="44895" y="425946"/>
                  </a:lnTo>
                  <a:lnTo>
                    <a:pt x="42775" y="42033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SMARTPenAnnotation36"/>
            <p:cNvSpPr/>
            <p:nvPr/>
          </p:nvSpPr>
          <p:spPr>
            <a:xfrm>
              <a:off x="4700587" y="2843212"/>
              <a:ext cx="164307" cy="14289"/>
            </a:xfrm>
            <a:custGeom>
              <a:avLst/>
              <a:gdLst/>
              <a:ahLst/>
              <a:cxnLst/>
              <a:rect l="0" t="0" r="0" b="0"/>
              <a:pathLst>
                <a:path w="164307" h="14289">
                  <a:moveTo>
                    <a:pt x="0" y="14288"/>
                  </a:moveTo>
                  <a:lnTo>
                    <a:pt x="69164" y="14288"/>
                  </a:lnTo>
                  <a:lnTo>
                    <a:pt x="73891" y="13494"/>
                  </a:lnTo>
                  <a:lnTo>
                    <a:pt x="78629" y="12171"/>
                  </a:lnTo>
                  <a:lnTo>
                    <a:pt x="83376" y="10495"/>
                  </a:lnTo>
                  <a:lnTo>
                    <a:pt x="88921" y="9378"/>
                  </a:lnTo>
                  <a:lnTo>
                    <a:pt x="95000" y="8633"/>
                  </a:lnTo>
                  <a:lnTo>
                    <a:pt x="106516" y="7806"/>
                  </a:lnTo>
                  <a:lnTo>
                    <a:pt x="114280" y="7438"/>
                  </a:lnTo>
                  <a:lnTo>
                    <a:pt x="118255" y="6546"/>
                  </a:lnTo>
                  <a:lnTo>
                    <a:pt x="122493" y="5158"/>
                  </a:lnTo>
                  <a:lnTo>
                    <a:pt x="126906" y="3439"/>
                  </a:lnTo>
                  <a:lnTo>
                    <a:pt x="131435" y="2292"/>
                  </a:lnTo>
                  <a:lnTo>
                    <a:pt x="136042" y="1528"/>
                  </a:lnTo>
                  <a:lnTo>
                    <a:pt x="140701" y="1019"/>
                  </a:lnTo>
                  <a:lnTo>
                    <a:pt x="144601" y="679"/>
                  </a:lnTo>
                  <a:lnTo>
                    <a:pt x="147994" y="453"/>
                  </a:lnTo>
                  <a:lnTo>
                    <a:pt x="155352" y="90"/>
                  </a:lnTo>
                  <a:lnTo>
                    <a:pt x="158474" y="40"/>
                  </a:lnTo>
                  <a:lnTo>
                    <a:pt x="16430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SMARTPenAnnotation37"/>
            <p:cNvSpPr/>
            <p:nvPr/>
          </p:nvSpPr>
          <p:spPr>
            <a:xfrm>
              <a:off x="4729162" y="2907506"/>
              <a:ext cx="157164" cy="14288"/>
            </a:xfrm>
            <a:custGeom>
              <a:avLst/>
              <a:gdLst/>
              <a:ahLst/>
              <a:cxnLst/>
              <a:rect l="0" t="0" r="0" b="0"/>
              <a:pathLst>
                <a:path w="157164" h="14288">
                  <a:moveTo>
                    <a:pt x="0" y="14287"/>
                  </a:moveTo>
                  <a:lnTo>
                    <a:pt x="23212" y="14287"/>
                  </a:lnTo>
                  <a:lnTo>
                    <a:pt x="26587" y="13494"/>
                  </a:lnTo>
                  <a:lnTo>
                    <a:pt x="30424" y="12171"/>
                  </a:lnTo>
                  <a:lnTo>
                    <a:pt x="34571" y="10495"/>
                  </a:lnTo>
                  <a:lnTo>
                    <a:pt x="38922" y="9378"/>
                  </a:lnTo>
                  <a:lnTo>
                    <a:pt x="43411" y="8633"/>
                  </a:lnTo>
                  <a:lnTo>
                    <a:pt x="47990" y="8136"/>
                  </a:lnTo>
                  <a:lnTo>
                    <a:pt x="53425" y="7806"/>
                  </a:lnTo>
                  <a:lnTo>
                    <a:pt x="65813" y="7438"/>
                  </a:lnTo>
                  <a:lnTo>
                    <a:pt x="86175" y="7231"/>
                  </a:lnTo>
                  <a:lnTo>
                    <a:pt x="92375" y="6408"/>
                  </a:lnTo>
                  <a:lnTo>
                    <a:pt x="98096" y="5066"/>
                  </a:lnTo>
                  <a:lnTo>
                    <a:pt x="103497" y="3377"/>
                  </a:lnTo>
                  <a:lnTo>
                    <a:pt x="109479" y="2251"/>
                  </a:lnTo>
                  <a:lnTo>
                    <a:pt x="115849" y="1501"/>
                  </a:lnTo>
                  <a:lnTo>
                    <a:pt x="122476" y="1000"/>
                  </a:lnTo>
                  <a:lnTo>
                    <a:pt x="129276" y="667"/>
                  </a:lnTo>
                  <a:lnTo>
                    <a:pt x="15716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SMARTPenAnnotation38"/>
            <p:cNvSpPr/>
            <p:nvPr/>
          </p:nvSpPr>
          <p:spPr>
            <a:xfrm>
              <a:off x="5122068" y="2721779"/>
              <a:ext cx="221458" cy="207069"/>
            </a:xfrm>
            <a:custGeom>
              <a:avLst/>
              <a:gdLst/>
              <a:ahLst/>
              <a:cxnLst/>
              <a:rect l="0" t="0" r="0" b="0"/>
              <a:pathLst>
                <a:path w="221458" h="207069">
                  <a:moveTo>
                    <a:pt x="0" y="35708"/>
                  </a:moveTo>
                  <a:lnTo>
                    <a:pt x="0" y="31916"/>
                  </a:lnTo>
                  <a:lnTo>
                    <a:pt x="794" y="30005"/>
                  </a:lnTo>
                  <a:lnTo>
                    <a:pt x="4910" y="24317"/>
                  </a:lnTo>
                  <a:lnTo>
                    <a:pt x="6151" y="22708"/>
                  </a:lnTo>
                  <a:lnTo>
                    <a:pt x="10936" y="19876"/>
                  </a:lnTo>
                  <a:lnTo>
                    <a:pt x="17560" y="16765"/>
                  </a:lnTo>
                  <a:lnTo>
                    <a:pt x="23151" y="15383"/>
                  </a:lnTo>
                  <a:lnTo>
                    <a:pt x="28281" y="12652"/>
                  </a:lnTo>
                  <a:lnTo>
                    <a:pt x="34001" y="8792"/>
                  </a:lnTo>
                  <a:lnTo>
                    <a:pt x="37749" y="6652"/>
                  </a:lnTo>
                  <a:lnTo>
                    <a:pt x="41835" y="4431"/>
                  </a:lnTo>
                  <a:lnTo>
                    <a:pt x="46146" y="2950"/>
                  </a:lnTo>
                  <a:lnTo>
                    <a:pt x="50608" y="1963"/>
                  </a:lnTo>
                  <a:lnTo>
                    <a:pt x="55170" y="1305"/>
                  </a:lnTo>
                  <a:lnTo>
                    <a:pt x="60593" y="867"/>
                  </a:lnTo>
                  <a:lnTo>
                    <a:pt x="66589" y="574"/>
                  </a:lnTo>
                  <a:lnTo>
                    <a:pt x="78808" y="249"/>
                  </a:lnTo>
                  <a:lnTo>
                    <a:pt x="109349" y="12"/>
                  </a:lnTo>
                  <a:lnTo>
                    <a:pt x="118979" y="0"/>
                  </a:lnTo>
                  <a:lnTo>
                    <a:pt x="123769" y="790"/>
                  </a:lnTo>
                  <a:lnTo>
                    <a:pt x="128551" y="2110"/>
                  </a:lnTo>
                  <a:lnTo>
                    <a:pt x="133325" y="3785"/>
                  </a:lnTo>
                  <a:lnTo>
                    <a:pt x="137302" y="5695"/>
                  </a:lnTo>
                  <a:lnTo>
                    <a:pt x="143838" y="9933"/>
                  </a:lnTo>
                  <a:lnTo>
                    <a:pt x="146692" y="12969"/>
                  </a:lnTo>
                  <a:lnTo>
                    <a:pt x="149388" y="16580"/>
                  </a:lnTo>
                  <a:lnTo>
                    <a:pt x="151980" y="20575"/>
                  </a:lnTo>
                  <a:lnTo>
                    <a:pt x="153708" y="24825"/>
                  </a:lnTo>
                  <a:lnTo>
                    <a:pt x="154859" y="29247"/>
                  </a:lnTo>
                  <a:lnTo>
                    <a:pt x="155627" y="33782"/>
                  </a:lnTo>
                  <a:lnTo>
                    <a:pt x="154551" y="38393"/>
                  </a:lnTo>
                  <a:lnTo>
                    <a:pt x="152247" y="43054"/>
                  </a:lnTo>
                  <a:lnTo>
                    <a:pt x="123538" y="86144"/>
                  </a:lnTo>
                  <a:lnTo>
                    <a:pt x="118871" y="92351"/>
                  </a:lnTo>
                  <a:lnTo>
                    <a:pt x="114172" y="98076"/>
                  </a:lnTo>
                  <a:lnTo>
                    <a:pt x="109452" y="103481"/>
                  </a:lnTo>
                  <a:lnTo>
                    <a:pt x="105512" y="109465"/>
                  </a:lnTo>
                  <a:lnTo>
                    <a:pt x="102092" y="115835"/>
                  </a:lnTo>
                  <a:lnTo>
                    <a:pt x="99017" y="122464"/>
                  </a:lnTo>
                  <a:lnTo>
                    <a:pt x="94587" y="128470"/>
                  </a:lnTo>
                  <a:lnTo>
                    <a:pt x="89252" y="134062"/>
                  </a:lnTo>
                  <a:lnTo>
                    <a:pt x="78561" y="143715"/>
                  </a:lnTo>
                  <a:lnTo>
                    <a:pt x="71165" y="150651"/>
                  </a:lnTo>
                  <a:lnTo>
                    <a:pt x="68081" y="154405"/>
                  </a:lnTo>
                  <a:lnTo>
                    <a:pt x="65231" y="158496"/>
                  </a:lnTo>
                  <a:lnTo>
                    <a:pt x="62537" y="162810"/>
                  </a:lnTo>
                  <a:lnTo>
                    <a:pt x="59948" y="166480"/>
                  </a:lnTo>
                  <a:lnTo>
                    <a:pt x="54954" y="172675"/>
                  </a:lnTo>
                  <a:lnTo>
                    <a:pt x="52205" y="178074"/>
                  </a:lnTo>
                  <a:lnTo>
                    <a:pt x="50984" y="183119"/>
                  </a:lnTo>
                  <a:lnTo>
                    <a:pt x="50441" y="188008"/>
                  </a:lnTo>
                  <a:lnTo>
                    <a:pt x="50063" y="194347"/>
                  </a:lnTo>
                  <a:lnTo>
                    <a:pt x="50045" y="196236"/>
                  </a:lnTo>
                  <a:lnTo>
                    <a:pt x="50826" y="197495"/>
                  </a:lnTo>
                  <a:lnTo>
                    <a:pt x="52140" y="198335"/>
                  </a:lnTo>
                  <a:lnTo>
                    <a:pt x="55717" y="199268"/>
                  </a:lnTo>
                  <a:lnTo>
                    <a:pt x="59953" y="199683"/>
                  </a:lnTo>
                  <a:lnTo>
                    <a:pt x="62194" y="200587"/>
                  </a:lnTo>
                  <a:lnTo>
                    <a:pt x="66800" y="203708"/>
                  </a:lnTo>
                  <a:lnTo>
                    <a:pt x="73610" y="205625"/>
                  </a:lnTo>
                  <a:lnTo>
                    <a:pt x="77648" y="206136"/>
                  </a:lnTo>
                  <a:lnTo>
                    <a:pt x="81929" y="206476"/>
                  </a:lnTo>
                  <a:lnTo>
                    <a:pt x="86369" y="206704"/>
                  </a:lnTo>
                  <a:lnTo>
                    <a:pt x="90917" y="206855"/>
                  </a:lnTo>
                  <a:lnTo>
                    <a:pt x="108695" y="207068"/>
                  </a:lnTo>
                  <a:lnTo>
                    <a:pt x="114532" y="206305"/>
                  </a:lnTo>
                  <a:lnTo>
                    <a:pt x="120011" y="205002"/>
                  </a:lnTo>
                  <a:lnTo>
                    <a:pt x="125252" y="203339"/>
                  </a:lnTo>
                  <a:lnTo>
                    <a:pt x="130332" y="202231"/>
                  </a:lnTo>
                  <a:lnTo>
                    <a:pt x="135307" y="201492"/>
                  </a:lnTo>
                  <a:lnTo>
                    <a:pt x="140211" y="200999"/>
                  </a:lnTo>
                  <a:lnTo>
                    <a:pt x="145862" y="200671"/>
                  </a:lnTo>
                  <a:lnTo>
                    <a:pt x="158490" y="200306"/>
                  </a:lnTo>
                  <a:lnTo>
                    <a:pt x="164398" y="199415"/>
                  </a:lnTo>
                  <a:lnTo>
                    <a:pt x="169924" y="198027"/>
                  </a:lnTo>
                  <a:lnTo>
                    <a:pt x="175195" y="196308"/>
                  </a:lnTo>
                  <a:lnTo>
                    <a:pt x="180297" y="195162"/>
                  </a:lnTo>
                  <a:lnTo>
                    <a:pt x="185285" y="194399"/>
                  </a:lnTo>
                  <a:lnTo>
                    <a:pt x="190199" y="193889"/>
                  </a:lnTo>
                  <a:lnTo>
                    <a:pt x="195062" y="193550"/>
                  </a:lnTo>
                  <a:lnTo>
                    <a:pt x="199892" y="193323"/>
                  </a:lnTo>
                  <a:lnTo>
                    <a:pt x="204699" y="193172"/>
                  </a:lnTo>
                  <a:lnTo>
                    <a:pt x="208697" y="192278"/>
                  </a:lnTo>
                  <a:lnTo>
                    <a:pt x="212157" y="190888"/>
                  </a:lnTo>
                  <a:lnTo>
                    <a:pt x="221457" y="18572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SMARTPenAnnotation39"/>
            <p:cNvSpPr/>
            <p:nvPr/>
          </p:nvSpPr>
          <p:spPr>
            <a:xfrm>
              <a:off x="5422106" y="2728912"/>
              <a:ext cx="57151" cy="214314"/>
            </a:xfrm>
            <a:custGeom>
              <a:avLst/>
              <a:gdLst/>
              <a:ahLst/>
              <a:cxnLst/>
              <a:rect l="0" t="0" r="0" b="0"/>
              <a:pathLst>
                <a:path w="57151" h="214314">
                  <a:moveTo>
                    <a:pt x="0" y="0"/>
                  </a:moveTo>
                  <a:lnTo>
                    <a:pt x="0" y="6151"/>
                  </a:lnTo>
                  <a:lnTo>
                    <a:pt x="794" y="7276"/>
                  </a:lnTo>
                  <a:lnTo>
                    <a:pt x="2117" y="8819"/>
                  </a:lnTo>
                  <a:lnTo>
                    <a:pt x="3792" y="10642"/>
                  </a:lnTo>
                  <a:lnTo>
                    <a:pt x="4910" y="13445"/>
                  </a:lnTo>
                  <a:lnTo>
                    <a:pt x="5654" y="16901"/>
                  </a:lnTo>
                  <a:lnTo>
                    <a:pt x="6151" y="20792"/>
                  </a:lnTo>
                  <a:lnTo>
                    <a:pt x="6702" y="27232"/>
                  </a:lnTo>
                  <a:lnTo>
                    <a:pt x="6947" y="33535"/>
                  </a:lnTo>
                  <a:lnTo>
                    <a:pt x="7056" y="41627"/>
                  </a:lnTo>
                  <a:lnTo>
                    <a:pt x="7879" y="46008"/>
                  </a:lnTo>
                  <a:lnTo>
                    <a:pt x="9222" y="50516"/>
                  </a:lnTo>
                  <a:lnTo>
                    <a:pt x="10910" y="55108"/>
                  </a:lnTo>
                  <a:lnTo>
                    <a:pt x="12036" y="60551"/>
                  </a:lnTo>
                  <a:lnTo>
                    <a:pt x="12787" y="66561"/>
                  </a:lnTo>
                  <a:lnTo>
                    <a:pt x="13287" y="72949"/>
                  </a:lnTo>
                  <a:lnTo>
                    <a:pt x="14414" y="79589"/>
                  </a:lnTo>
                  <a:lnTo>
                    <a:pt x="15959" y="86397"/>
                  </a:lnTo>
                  <a:lnTo>
                    <a:pt x="17783" y="93317"/>
                  </a:lnTo>
                  <a:lnTo>
                    <a:pt x="19793" y="99517"/>
                  </a:lnTo>
                  <a:lnTo>
                    <a:pt x="21926" y="105239"/>
                  </a:lnTo>
                  <a:lnTo>
                    <a:pt x="24142" y="110641"/>
                  </a:lnTo>
                  <a:lnTo>
                    <a:pt x="26414" y="115829"/>
                  </a:lnTo>
                  <a:lnTo>
                    <a:pt x="31054" y="125828"/>
                  </a:lnTo>
                  <a:lnTo>
                    <a:pt x="32609" y="130716"/>
                  </a:lnTo>
                  <a:lnTo>
                    <a:pt x="33645" y="135563"/>
                  </a:lnTo>
                  <a:lnTo>
                    <a:pt x="34336" y="140381"/>
                  </a:lnTo>
                  <a:lnTo>
                    <a:pt x="35591" y="145181"/>
                  </a:lnTo>
                  <a:lnTo>
                    <a:pt x="37221" y="149969"/>
                  </a:lnTo>
                  <a:lnTo>
                    <a:pt x="39102" y="154748"/>
                  </a:lnTo>
                  <a:lnTo>
                    <a:pt x="40355" y="159522"/>
                  </a:lnTo>
                  <a:lnTo>
                    <a:pt x="41191" y="164292"/>
                  </a:lnTo>
                  <a:lnTo>
                    <a:pt x="41748" y="169059"/>
                  </a:lnTo>
                  <a:lnTo>
                    <a:pt x="42120" y="173031"/>
                  </a:lnTo>
                  <a:lnTo>
                    <a:pt x="42532" y="179561"/>
                  </a:lnTo>
                  <a:lnTo>
                    <a:pt x="43436" y="183207"/>
                  </a:lnTo>
                  <a:lnTo>
                    <a:pt x="44832" y="187226"/>
                  </a:lnTo>
                  <a:lnTo>
                    <a:pt x="48984" y="197497"/>
                  </a:lnTo>
                  <a:lnTo>
                    <a:pt x="49703" y="203068"/>
                  </a:lnTo>
                  <a:lnTo>
                    <a:pt x="50598" y="205229"/>
                  </a:lnTo>
                  <a:lnTo>
                    <a:pt x="51988" y="207463"/>
                  </a:lnTo>
                  <a:lnTo>
                    <a:pt x="57150" y="21431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SMARTPenAnnotation40"/>
            <p:cNvSpPr/>
            <p:nvPr/>
          </p:nvSpPr>
          <p:spPr>
            <a:xfrm>
              <a:off x="5550722" y="2714930"/>
              <a:ext cx="221399" cy="205765"/>
            </a:xfrm>
            <a:custGeom>
              <a:avLst/>
              <a:gdLst/>
              <a:ahLst/>
              <a:cxnLst/>
              <a:rect l="0" t="0" r="0" b="0"/>
              <a:pathLst>
                <a:path w="221399" h="205765">
                  <a:moveTo>
                    <a:pt x="42834" y="13982"/>
                  </a:moveTo>
                  <a:lnTo>
                    <a:pt x="42834" y="7831"/>
                  </a:lnTo>
                  <a:lnTo>
                    <a:pt x="42040" y="7500"/>
                  </a:lnTo>
                  <a:lnTo>
                    <a:pt x="39042" y="7132"/>
                  </a:lnTo>
                  <a:lnTo>
                    <a:pt x="37924" y="7828"/>
                  </a:lnTo>
                  <a:lnTo>
                    <a:pt x="37179" y="9086"/>
                  </a:lnTo>
                  <a:lnTo>
                    <a:pt x="36683" y="10718"/>
                  </a:lnTo>
                  <a:lnTo>
                    <a:pt x="35558" y="11806"/>
                  </a:lnTo>
                  <a:lnTo>
                    <a:pt x="34015" y="12531"/>
                  </a:lnTo>
                  <a:lnTo>
                    <a:pt x="32192" y="13015"/>
                  </a:lnTo>
                  <a:lnTo>
                    <a:pt x="28050" y="15669"/>
                  </a:lnTo>
                  <a:lnTo>
                    <a:pt x="25834" y="17488"/>
                  </a:lnTo>
                  <a:lnTo>
                    <a:pt x="24357" y="20288"/>
                  </a:lnTo>
                  <a:lnTo>
                    <a:pt x="23372" y="23742"/>
                  </a:lnTo>
                  <a:lnTo>
                    <a:pt x="22716" y="27633"/>
                  </a:lnTo>
                  <a:lnTo>
                    <a:pt x="21484" y="31020"/>
                  </a:lnTo>
                  <a:lnTo>
                    <a:pt x="17999" y="36900"/>
                  </a:lnTo>
                  <a:lnTo>
                    <a:pt x="15959" y="40373"/>
                  </a:lnTo>
                  <a:lnTo>
                    <a:pt x="13805" y="44276"/>
                  </a:lnTo>
                  <a:lnTo>
                    <a:pt x="11574" y="48466"/>
                  </a:lnTo>
                  <a:lnTo>
                    <a:pt x="10088" y="52846"/>
                  </a:lnTo>
                  <a:lnTo>
                    <a:pt x="9097" y="57354"/>
                  </a:lnTo>
                  <a:lnTo>
                    <a:pt x="8437" y="61947"/>
                  </a:lnTo>
                  <a:lnTo>
                    <a:pt x="7202" y="65802"/>
                  </a:lnTo>
                  <a:lnTo>
                    <a:pt x="3714" y="72203"/>
                  </a:lnTo>
                  <a:lnTo>
                    <a:pt x="2466" y="75815"/>
                  </a:lnTo>
                  <a:lnTo>
                    <a:pt x="1635" y="79810"/>
                  </a:lnTo>
                  <a:lnTo>
                    <a:pt x="1080" y="84061"/>
                  </a:lnTo>
                  <a:lnTo>
                    <a:pt x="711" y="88482"/>
                  </a:lnTo>
                  <a:lnTo>
                    <a:pt x="464" y="93018"/>
                  </a:lnTo>
                  <a:lnTo>
                    <a:pt x="191" y="102290"/>
                  </a:lnTo>
                  <a:lnTo>
                    <a:pt x="0" y="125927"/>
                  </a:lnTo>
                  <a:lnTo>
                    <a:pt x="1578" y="130681"/>
                  </a:lnTo>
                  <a:lnTo>
                    <a:pt x="4218" y="135438"/>
                  </a:lnTo>
                  <a:lnTo>
                    <a:pt x="7565" y="140196"/>
                  </a:lnTo>
                  <a:lnTo>
                    <a:pt x="10590" y="144956"/>
                  </a:lnTo>
                  <a:lnTo>
                    <a:pt x="13400" y="149717"/>
                  </a:lnTo>
                  <a:lnTo>
                    <a:pt x="16068" y="154478"/>
                  </a:lnTo>
                  <a:lnTo>
                    <a:pt x="17846" y="158446"/>
                  </a:lnTo>
                  <a:lnTo>
                    <a:pt x="19031" y="161885"/>
                  </a:lnTo>
                  <a:lnTo>
                    <a:pt x="19822" y="164972"/>
                  </a:lnTo>
                  <a:lnTo>
                    <a:pt x="22816" y="170518"/>
                  </a:lnTo>
                  <a:lnTo>
                    <a:pt x="27587" y="176422"/>
                  </a:lnTo>
                  <a:lnTo>
                    <a:pt x="31082" y="180219"/>
                  </a:lnTo>
                  <a:lnTo>
                    <a:pt x="34999" y="184338"/>
                  </a:lnTo>
                  <a:lnTo>
                    <a:pt x="41469" y="188915"/>
                  </a:lnTo>
                  <a:lnTo>
                    <a:pt x="47783" y="191742"/>
                  </a:lnTo>
                  <a:lnTo>
                    <a:pt x="55882" y="195645"/>
                  </a:lnTo>
                  <a:lnTo>
                    <a:pt x="60264" y="197003"/>
                  </a:lnTo>
                  <a:lnTo>
                    <a:pt x="64773" y="197909"/>
                  </a:lnTo>
                  <a:lnTo>
                    <a:pt x="69365" y="198512"/>
                  </a:lnTo>
                  <a:lnTo>
                    <a:pt x="74016" y="199708"/>
                  </a:lnTo>
                  <a:lnTo>
                    <a:pt x="78703" y="201300"/>
                  </a:lnTo>
                  <a:lnTo>
                    <a:pt x="83415" y="203154"/>
                  </a:lnTo>
                  <a:lnTo>
                    <a:pt x="88938" y="204391"/>
                  </a:lnTo>
                  <a:lnTo>
                    <a:pt x="95001" y="205215"/>
                  </a:lnTo>
                  <a:lnTo>
                    <a:pt x="101424" y="205764"/>
                  </a:lnTo>
                  <a:lnTo>
                    <a:pt x="107295" y="205337"/>
                  </a:lnTo>
                  <a:lnTo>
                    <a:pt x="112795" y="204258"/>
                  </a:lnTo>
                  <a:lnTo>
                    <a:pt x="118050" y="202745"/>
                  </a:lnTo>
                  <a:lnTo>
                    <a:pt x="123140" y="201737"/>
                  </a:lnTo>
                  <a:lnTo>
                    <a:pt x="128122" y="201064"/>
                  </a:lnTo>
                  <a:lnTo>
                    <a:pt x="133030" y="200616"/>
                  </a:lnTo>
                  <a:lnTo>
                    <a:pt x="138683" y="199524"/>
                  </a:lnTo>
                  <a:lnTo>
                    <a:pt x="144834" y="198001"/>
                  </a:lnTo>
                  <a:lnTo>
                    <a:pt x="151315" y="196193"/>
                  </a:lnTo>
                  <a:lnTo>
                    <a:pt x="157223" y="194193"/>
                  </a:lnTo>
                  <a:lnTo>
                    <a:pt x="162750" y="192067"/>
                  </a:lnTo>
                  <a:lnTo>
                    <a:pt x="168021" y="189855"/>
                  </a:lnTo>
                  <a:lnTo>
                    <a:pt x="172330" y="187587"/>
                  </a:lnTo>
                  <a:lnTo>
                    <a:pt x="182979" y="180602"/>
                  </a:lnTo>
                  <a:lnTo>
                    <a:pt x="187064" y="178243"/>
                  </a:lnTo>
                  <a:lnTo>
                    <a:pt x="191375" y="175877"/>
                  </a:lnTo>
                  <a:lnTo>
                    <a:pt x="195043" y="172712"/>
                  </a:lnTo>
                  <a:lnTo>
                    <a:pt x="198281" y="169015"/>
                  </a:lnTo>
                  <a:lnTo>
                    <a:pt x="201234" y="164962"/>
                  </a:lnTo>
                  <a:lnTo>
                    <a:pt x="203997" y="161467"/>
                  </a:lnTo>
                  <a:lnTo>
                    <a:pt x="209183" y="155466"/>
                  </a:lnTo>
                  <a:lnTo>
                    <a:pt x="210883" y="151961"/>
                  </a:lnTo>
                  <a:lnTo>
                    <a:pt x="212016" y="148037"/>
                  </a:lnTo>
                  <a:lnTo>
                    <a:pt x="212772" y="143833"/>
                  </a:lnTo>
                  <a:lnTo>
                    <a:pt x="214070" y="139443"/>
                  </a:lnTo>
                  <a:lnTo>
                    <a:pt x="215729" y="134929"/>
                  </a:lnTo>
                  <a:lnTo>
                    <a:pt x="217629" y="130332"/>
                  </a:lnTo>
                  <a:lnTo>
                    <a:pt x="218895" y="126474"/>
                  </a:lnTo>
                  <a:lnTo>
                    <a:pt x="220302" y="120070"/>
                  </a:lnTo>
                  <a:lnTo>
                    <a:pt x="220677" y="116457"/>
                  </a:lnTo>
                  <a:lnTo>
                    <a:pt x="220928" y="112461"/>
                  </a:lnTo>
                  <a:lnTo>
                    <a:pt x="221205" y="103788"/>
                  </a:lnTo>
                  <a:lnTo>
                    <a:pt x="221398" y="84359"/>
                  </a:lnTo>
                  <a:lnTo>
                    <a:pt x="220614" y="80744"/>
                  </a:lnTo>
                  <a:lnTo>
                    <a:pt x="219298" y="76746"/>
                  </a:lnTo>
                  <a:lnTo>
                    <a:pt x="217626" y="72494"/>
                  </a:lnTo>
                  <a:lnTo>
                    <a:pt x="215719" y="68071"/>
                  </a:lnTo>
                  <a:lnTo>
                    <a:pt x="211482" y="58924"/>
                  </a:lnTo>
                  <a:lnTo>
                    <a:pt x="204634" y="44849"/>
                  </a:lnTo>
                  <a:lnTo>
                    <a:pt x="201501" y="40910"/>
                  </a:lnTo>
                  <a:lnTo>
                    <a:pt x="197824" y="37490"/>
                  </a:lnTo>
                  <a:lnTo>
                    <a:pt x="193786" y="34416"/>
                  </a:lnTo>
                  <a:lnTo>
                    <a:pt x="187182" y="28885"/>
                  </a:lnTo>
                  <a:lnTo>
                    <a:pt x="180807" y="23780"/>
                  </a:lnTo>
                  <a:lnTo>
                    <a:pt x="176885" y="21308"/>
                  </a:lnTo>
                  <a:lnTo>
                    <a:pt x="172683" y="18866"/>
                  </a:lnTo>
                  <a:lnTo>
                    <a:pt x="163779" y="14036"/>
                  </a:lnTo>
                  <a:lnTo>
                    <a:pt x="159184" y="11637"/>
                  </a:lnTo>
                  <a:lnTo>
                    <a:pt x="154532" y="10037"/>
                  </a:lnTo>
                  <a:lnTo>
                    <a:pt x="149843" y="8971"/>
                  </a:lnTo>
                  <a:lnTo>
                    <a:pt x="145129" y="8260"/>
                  </a:lnTo>
                  <a:lnTo>
                    <a:pt x="139606" y="7786"/>
                  </a:lnTo>
                  <a:lnTo>
                    <a:pt x="133543" y="7470"/>
                  </a:lnTo>
                  <a:lnTo>
                    <a:pt x="127119" y="7260"/>
                  </a:lnTo>
                  <a:lnTo>
                    <a:pt x="121248" y="6325"/>
                  </a:lnTo>
                  <a:lnTo>
                    <a:pt x="115748" y="4909"/>
                  </a:lnTo>
                  <a:lnTo>
                    <a:pt x="110493" y="3171"/>
                  </a:lnTo>
                  <a:lnTo>
                    <a:pt x="104609" y="2012"/>
                  </a:lnTo>
                  <a:lnTo>
                    <a:pt x="98305" y="1240"/>
                  </a:lnTo>
                  <a:lnTo>
                    <a:pt x="91721" y="725"/>
                  </a:lnTo>
                  <a:lnTo>
                    <a:pt x="85744" y="381"/>
                  </a:lnTo>
                  <a:lnTo>
                    <a:pt x="74869" y="0"/>
                  </a:lnTo>
                  <a:lnTo>
                    <a:pt x="69747" y="692"/>
                  </a:lnTo>
                  <a:lnTo>
                    <a:pt x="64745" y="1947"/>
                  </a:lnTo>
                  <a:lnTo>
                    <a:pt x="59822" y="3577"/>
                  </a:lnTo>
                  <a:lnTo>
                    <a:pt x="54953" y="4664"/>
                  </a:lnTo>
                  <a:lnTo>
                    <a:pt x="50120" y="5389"/>
                  </a:lnTo>
                  <a:lnTo>
                    <a:pt x="45310" y="5872"/>
                  </a:lnTo>
                  <a:lnTo>
                    <a:pt x="40516" y="6988"/>
                  </a:lnTo>
                  <a:lnTo>
                    <a:pt x="35732" y="8525"/>
                  </a:lnTo>
                  <a:lnTo>
                    <a:pt x="24233" y="12904"/>
                  </a:lnTo>
                  <a:lnTo>
                    <a:pt x="20544" y="15620"/>
                  </a:lnTo>
                  <a:lnTo>
                    <a:pt x="14259" y="2112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SMARTPenAnnotation41"/>
            <p:cNvSpPr/>
            <p:nvPr/>
          </p:nvSpPr>
          <p:spPr>
            <a:xfrm>
              <a:off x="4207668" y="3337249"/>
              <a:ext cx="250004" cy="419265"/>
            </a:xfrm>
            <a:custGeom>
              <a:avLst/>
              <a:gdLst/>
              <a:ahLst/>
              <a:cxnLst/>
              <a:rect l="0" t="0" r="0" b="0"/>
              <a:pathLst>
                <a:path w="250004" h="419265">
                  <a:moveTo>
                    <a:pt x="7144" y="27457"/>
                  </a:moveTo>
                  <a:lnTo>
                    <a:pt x="7144" y="31249"/>
                  </a:lnTo>
                  <a:lnTo>
                    <a:pt x="7938" y="32366"/>
                  </a:lnTo>
                  <a:lnTo>
                    <a:pt x="9261" y="33111"/>
                  </a:lnTo>
                  <a:lnTo>
                    <a:pt x="10936" y="33608"/>
                  </a:lnTo>
                  <a:lnTo>
                    <a:pt x="12054" y="34732"/>
                  </a:lnTo>
                  <a:lnTo>
                    <a:pt x="12798" y="36276"/>
                  </a:lnTo>
                  <a:lnTo>
                    <a:pt x="13626" y="40108"/>
                  </a:lnTo>
                  <a:lnTo>
                    <a:pt x="13994" y="44456"/>
                  </a:lnTo>
                  <a:lnTo>
                    <a:pt x="14885" y="46728"/>
                  </a:lnTo>
                  <a:lnTo>
                    <a:pt x="19139" y="53716"/>
                  </a:lnTo>
                  <a:lnTo>
                    <a:pt x="21546" y="60814"/>
                  </a:lnTo>
                  <a:lnTo>
                    <a:pt x="27727" y="68738"/>
                  </a:lnTo>
                  <a:lnTo>
                    <a:pt x="35078" y="76496"/>
                  </a:lnTo>
                  <a:lnTo>
                    <a:pt x="39402" y="83118"/>
                  </a:lnTo>
                  <a:lnTo>
                    <a:pt x="42119" y="88708"/>
                  </a:lnTo>
                  <a:lnTo>
                    <a:pt x="48110" y="97111"/>
                  </a:lnTo>
                  <a:lnTo>
                    <a:pt x="54912" y="108508"/>
                  </a:lnTo>
                  <a:lnTo>
                    <a:pt x="61955" y="117265"/>
                  </a:lnTo>
                  <a:lnTo>
                    <a:pt x="66694" y="122405"/>
                  </a:lnTo>
                  <a:lnTo>
                    <a:pt x="69863" y="124093"/>
                  </a:lnTo>
                  <a:lnTo>
                    <a:pt x="77617" y="125969"/>
                  </a:lnTo>
                  <a:lnTo>
                    <a:pt x="84239" y="128919"/>
                  </a:lnTo>
                  <a:lnTo>
                    <a:pt x="89827" y="132876"/>
                  </a:lnTo>
                  <a:lnTo>
                    <a:pt x="94956" y="137281"/>
                  </a:lnTo>
                  <a:lnTo>
                    <a:pt x="98230" y="138773"/>
                  </a:lnTo>
                  <a:lnTo>
                    <a:pt x="101999" y="139767"/>
                  </a:lnTo>
                  <a:lnTo>
                    <a:pt x="109627" y="140872"/>
                  </a:lnTo>
                  <a:lnTo>
                    <a:pt x="115663" y="141364"/>
                  </a:lnTo>
                  <a:lnTo>
                    <a:pt x="120991" y="141582"/>
                  </a:lnTo>
                  <a:lnTo>
                    <a:pt x="128454" y="141705"/>
                  </a:lnTo>
                  <a:lnTo>
                    <a:pt x="138086" y="141747"/>
                  </a:lnTo>
                  <a:lnTo>
                    <a:pt x="144981" y="139636"/>
                  </a:lnTo>
                  <a:lnTo>
                    <a:pt x="149041" y="137961"/>
                  </a:lnTo>
                  <a:lnTo>
                    <a:pt x="151748" y="136051"/>
                  </a:lnTo>
                  <a:lnTo>
                    <a:pt x="153553" y="133984"/>
                  </a:lnTo>
                  <a:lnTo>
                    <a:pt x="156352" y="129571"/>
                  </a:lnTo>
                  <a:lnTo>
                    <a:pt x="162391" y="122624"/>
                  </a:lnTo>
                  <a:lnTo>
                    <a:pt x="169207" y="115539"/>
                  </a:lnTo>
                  <a:lnTo>
                    <a:pt x="173893" y="110790"/>
                  </a:lnTo>
                  <a:lnTo>
                    <a:pt x="175460" y="107619"/>
                  </a:lnTo>
                  <a:lnTo>
                    <a:pt x="178459" y="95570"/>
                  </a:lnTo>
                  <a:lnTo>
                    <a:pt x="183229" y="82740"/>
                  </a:lnTo>
                  <a:lnTo>
                    <a:pt x="184994" y="72765"/>
                  </a:lnTo>
                  <a:lnTo>
                    <a:pt x="185518" y="60902"/>
                  </a:lnTo>
                  <a:lnTo>
                    <a:pt x="185672" y="51213"/>
                  </a:lnTo>
                  <a:lnTo>
                    <a:pt x="185709" y="43042"/>
                  </a:lnTo>
                  <a:lnTo>
                    <a:pt x="186512" y="39434"/>
                  </a:lnTo>
                  <a:lnTo>
                    <a:pt x="189522" y="33309"/>
                  </a:lnTo>
                  <a:lnTo>
                    <a:pt x="189848" y="30565"/>
                  </a:lnTo>
                  <a:lnTo>
                    <a:pt x="189272" y="27941"/>
                  </a:lnTo>
                  <a:lnTo>
                    <a:pt x="187308" y="22909"/>
                  </a:lnTo>
                  <a:lnTo>
                    <a:pt x="186048" y="13212"/>
                  </a:lnTo>
                  <a:lnTo>
                    <a:pt x="185746" y="558"/>
                  </a:lnTo>
                  <a:lnTo>
                    <a:pt x="185744" y="0"/>
                  </a:lnTo>
                  <a:lnTo>
                    <a:pt x="185738" y="9553"/>
                  </a:lnTo>
                  <a:lnTo>
                    <a:pt x="186532" y="11552"/>
                  </a:lnTo>
                  <a:lnTo>
                    <a:pt x="190648" y="18158"/>
                  </a:lnTo>
                  <a:lnTo>
                    <a:pt x="191889" y="22795"/>
                  </a:lnTo>
                  <a:lnTo>
                    <a:pt x="192587" y="33660"/>
                  </a:lnTo>
                  <a:lnTo>
                    <a:pt x="194867" y="42385"/>
                  </a:lnTo>
                  <a:lnTo>
                    <a:pt x="198497" y="54105"/>
                  </a:lnTo>
                  <a:lnTo>
                    <a:pt x="200140" y="60732"/>
                  </a:lnTo>
                  <a:lnTo>
                    <a:pt x="204733" y="73388"/>
                  </a:lnTo>
                  <a:lnTo>
                    <a:pt x="206087" y="82531"/>
                  </a:lnTo>
                  <a:lnTo>
                    <a:pt x="208805" y="91886"/>
                  </a:lnTo>
                  <a:lnTo>
                    <a:pt x="212659" y="102130"/>
                  </a:lnTo>
                  <a:lnTo>
                    <a:pt x="217017" y="114620"/>
                  </a:lnTo>
                  <a:lnTo>
                    <a:pt x="219483" y="125992"/>
                  </a:lnTo>
                  <a:lnTo>
                    <a:pt x="221373" y="136338"/>
                  </a:lnTo>
                  <a:lnTo>
                    <a:pt x="224859" y="146227"/>
                  </a:lnTo>
                  <a:lnTo>
                    <a:pt x="229054" y="158031"/>
                  </a:lnTo>
                  <a:lnTo>
                    <a:pt x="232771" y="170421"/>
                  </a:lnTo>
                  <a:lnTo>
                    <a:pt x="234423" y="181219"/>
                  </a:lnTo>
                  <a:lnTo>
                    <a:pt x="237273" y="193427"/>
                  </a:lnTo>
                  <a:lnTo>
                    <a:pt x="239145" y="200016"/>
                  </a:lnTo>
                  <a:lnTo>
                    <a:pt x="240393" y="206790"/>
                  </a:lnTo>
                  <a:lnTo>
                    <a:pt x="241224" y="213687"/>
                  </a:lnTo>
                  <a:lnTo>
                    <a:pt x="241779" y="220667"/>
                  </a:lnTo>
                  <a:lnTo>
                    <a:pt x="244512" y="232655"/>
                  </a:lnTo>
                  <a:lnTo>
                    <a:pt x="247579" y="244069"/>
                  </a:lnTo>
                  <a:lnTo>
                    <a:pt x="248941" y="257079"/>
                  </a:lnTo>
                  <a:lnTo>
                    <a:pt x="249547" y="268682"/>
                  </a:lnTo>
                  <a:lnTo>
                    <a:pt x="249816" y="279131"/>
                  </a:lnTo>
                  <a:lnTo>
                    <a:pt x="250003" y="307377"/>
                  </a:lnTo>
                  <a:lnTo>
                    <a:pt x="247903" y="318818"/>
                  </a:lnTo>
                  <a:lnTo>
                    <a:pt x="244323" y="329194"/>
                  </a:lnTo>
                  <a:lnTo>
                    <a:pt x="240086" y="339097"/>
                  </a:lnTo>
                  <a:lnTo>
                    <a:pt x="235557" y="348791"/>
                  </a:lnTo>
                  <a:lnTo>
                    <a:pt x="230899" y="357597"/>
                  </a:lnTo>
                  <a:lnTo>
                    <a:pt x="226182" y="364156"/>
                  </a:lnTo>
                  <a:lnTo>
                    <a:pt x="219323" y="371835"/>
                  </a:lnTo>
                  <a:lnTo>
                    <a:pt x="215272" y="376104"/>
                  </a:lnTo>
                  <a:lnTo>
                    <a:pt x="210983" y="379745"/>
                  </a:lnTo>
                  <a:lnTo>
                    <a:pt x="206537" y="382966"/>
                  </a:lnTo>
                  <a:lnTo>
                    <a:pt x="201985" y="385907"/>
                  </a:lnTo>
                  <a:lnTo>
                    <a:pt x="194811" y="393407"/>
                  </a:lnTo>
                  <a:lnTo>
                    <a:pt x="191787" y="397630"/>
                  </a:lnTo>
                  <a:lnTo>
                    <a:pt x="188183" y="400445"/>
                  </a:lnTo>
                  <a:lnTo>
                    <a:pt x="184193" y="402322"/>
                  </a:lnTo>
                  <a:lnTo>
                    <a:pt x="179945" y="403573"/>
                  </a:lnTo>
                  <a:lnTo>
                    <a:pt x="162590" y="409126"/>
                  </a:lnTo>
                  <a:lnTo>
                    <a:pt x="156813" y="410491"/>
                  </a:lnTo>
                  <a:lnTo>
                    <a:pt x="151373" y="411400"/>
                  </a:lnTo>
                  <a:lnTo>
                    <a:pt x="146159" y="412007"/>
                  </a:lnTo>
                  <a:lnTo>
                    <a:pt x="141096" y="413205"/>
                  </a:lnTo>
                  <a:lnTo>
                    <a:pt x="136133" y="414797"/>
                  </a:lnTo>
                  <a:lnTo>
                    <a:pt x="131236" y="416652"/>
                  </a:lnTo>
                  <a:lnTo>
                    <a:pt x="126385" y="417890"/>
                  </a:lnTo>
                  <a:lnTo>
                    <a:pt x="121563" y="418714"/>
                  </a:lnTo>
                  <a:lnTo>
                    <a:pt x="116761" y="419264"/>
                  </a:lnTo>
                  <a:lnTo>
                    <a:pt x="111972" y="418836"/>
                  </a:lnTo>
                  <a:lnTo>
                    <a:pt x="107192" y="417758"/>
                  </a:lnTo>
                  <a:lnTo>
                    <a:pt x="102417" y="416245"/>
                  </a:lnTo>
                  <a:lnTo>
                    <a:pt x="97647" y="415236"/>
                  </a:lnTo>
                  <a:lnTo>
                    <a:pt x="92879" y="414564"/>
                  </a:lnTo>
                  <a:lnTo>
                    <a:pt x="88113" y="414116"/>
                  </a:lnTo>
                  <a:lnTo>
                    <a:pt x="83349" y="413817"/>
                  </a:lnTo>
                  <a:lnTo>
                    <a:pt x="73821" y="413485"/>
                  </a:lnTo>
                  <a:lnTo>
                    <a:pt x="69058" y="412603"/>
                  </a:lnTo>
                  <a:lnTo>
                    <a:pt x="64295" y="411221"/>
                  </a:lnTo>
                  <a:lnTo>
                    <a:pt x="59532" y="409506"/>
                  </a:lnTo>
                  <a:lnTo>
                    <a:pt x="52123" y="405483"/>
                  </a:lnTo>
                  <a:lnTo>
                    <a:pt x="45391" y="401050"/>
                  </a:lnTo>
                  <a:lnTo>
                    <a:pt x="41373" y="398757"/>
                  </a:lnTo>
                  <a:lnTo>
                    <a:pt x="32676" y="394091"/>
                  </a:lnTo>
                  <a:lnTo>
                    <a:pt x="23518" y="389372"/>
                  </a:lnTo>
                  <a:lnTo>
                    <a:pt x="16274" y="384629"/>
                  </a:lnTo>
                  <a:lnTo>
                    <a:pt x="13230" y="382253"/>
                  </a:lnTo>
                  <a:lnTo>
                    <a:pt x="7733" y="379613"/>
                  </a:lnTo>
                  <a:lnTo>
                    <a:pt x="5155" y="378909"/>
                  </a:lnTo>
                  <a:lnTo>
                    <a:pt x="3437" y="377646"/>
                  </a:lnTo>
                  <a:lnTo>
                    <a:pt x="2291" y="376010"/>
                  </a:lnTo>
                  <a:lnTo>
                    <a:pt x="0" y="37035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SMARTPenAnnotation42"/>
            <p:cNvSpPr/>
            <p:nvPr/>
          </p:nvSpPr>
          <p:spPr>
            <a:xfrm>
              <a:off x="4600575" y="3300412"/>
              <a:ext cx="214313" cy="42864"/>
            </a:xfrm>
            <a:custGeom>
              <a:avLst/>
              <a:gdLst/>
              <a:ahLst/>
              <a:cxnLst/>
              <a:rect l="0" t="0" r="0" b="0"/>
              <a:pathLst>
                <a:path w="214313" h="42864">
                  <a:moveTo>
                    <a:pt x="0" y="42863"/>
                  </a:moveTo>
                  <a:lnTo>
                    <a:pt x="3792" y="42863"/>
                  </a:lnTo>
                  <a:lnTo>
                    <a:pt x="5703" y="42069"/>
                  </a:lnTo>
                  <a:lnTo>
                    <a:pt x="7770" y="40746"/>
                  </a:lnTo>
                  <a:lnTo>
                    <a:pt x="13000" y="36712"/>
                  </a:lnTo>
                  <a:lnTo>
                    <a:pt x="17948" y="36160"/>
                  </a:lnTo>
                  <a:lnTo>
                    <a:pt x="21490" y="36013"/>
                  </a:lnTo>
                  <a:lnTo>
                    <a:pt x="29659" y="35850"/>
                  </a:lnTo>
                  <a:lnTo>
                    <a:pt x="47839" y="35745"/>
                  </a:lnTo>
                  <a:lnTo>
                    <a:pt x="52530" y="34942"/>
                  </a:lnTo>
                  <a:lnTo>
                    <a:pt x="57244" y="33613"/>
                  </a:lnTo>
                  <a:lnTo>
                    <a:pt x="61976" y="31934"/>
                  </a:lnTo>
                  <a:lnTo>
                    <a:pt x="67510" y="30814"/>
                  </a:lnTo>
                  <a:lnTo>
                    <a:pt x="73582" y="30068"/>
                  </a:lnTo>
                  <a:lnTo>
                    <a:pt x="80011" y="29570"/>
                  </a:lnTo>
                  <a:lnTo>
                    <a:pt x="86678" y="28445"/>
                  </a:lnTo>
                  <a:lnTo>
                    <a:pt x="93504" y="26901"/>
                  </a:lnTo>
                  <a:lnTo>
                    <a:pt x="100436" y="25078"/>
                  </a:lnTo>
                  <a:lnTo>
                    <a:pt x="106645" y="23862"/>
                  </a:lnTo>
                  <a:lnTo>
                    <a:pt x="112371" y="23052"/>
                  </a:lnTo>
                  <a:lnTo>
                    <a:pt x="117777" y="22511"/>
                  </a:lnTo>
                  <a:lnTo>
                    <a:pt x="123761" y="21358"/>
                  </a:lnTo>
                  <a:lnTo>
                    <a:pt x="130132" y="19795"/>
                  </a:lnTo>
                  <a:lnTo>
                    <a:pt x="136761" y="17959"/>
                  </a:lnTo>
                  <a:lnTo>
                    <a:pt x="142768" y="16735"/>
                  </a:lnTo>
                  <a:lnTo>
                    <a:pt x="148359" y="15919"/>
                  </a:lnTo>
                  <a:lnTo>
                    <a:pt x="153675" y="15375"/>
                  </a:lnTo>
                  <a:lnTo>
                    <a:pt x="158806" y="14219"/>
                  </a:lnTo>
                  <a:lnTo>
                    <a:pt x="163814" y="12654"/>
                  </a:lnTo>
                  <a:lnTo>
                    <a:pt x="168740" y="10818"/>
                  </a:lnTo>
                  <a:lnTo>
                    <a:pt x="172818" y="9593"/>
                  </a:lnTo>
                  <a:lnTo>
                    <a:pt x="176331" y="8777"/>
                  </a:lnTo>
                  <a:lnTo>
                    <a:pt x="179466" y="8232"/>
                  </a:lnTo>
                  <a:lnTo>
                    <a:pt x="183144" y="7870"/>
                  </a:lnTo>
                  <a:lnTo>
                    <a:pt x="187183" y="7627"/>
                  </a:lnTo>
                  <a:lnTo>
                    <a:pt x="195111" y="7359"/>
                  </a:lnTo>
                  <a:lnTo>
                    <a:pt x="201281" y="7239"/>
                  </a:lnTo>
                  <a:lnTo>
                    <a:pt x="204037" y="6414"/>
                  </a:lnTo>
                  <a:lnTo>
                    <a:pt x="206668" y="5069"/>
                  </a:lnTo>
                  <a:lnTo>
                    <a:pt x="21431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SMARTPenAnnotation43"/>
            <p:cNvSpPr/>
            <p:nvPr/>
          </p:nvSpPr>
          <p:spPr>
            <a:xfrm>
              <a:off x="4622006" y="3393283"/>
              <a:ext cx="207170" cy="7143"/>
            </a:xfrm>
            <a:custGeom>
              <a:avLst/>
              <a:gdLst/>
              <a:ahLst/>
              <a:cxnLst/>
              <a:rect l="0" t="0" r="0" b="0"/>
              <a:pathLst>
                <a:path w="207170" h="7143">
                  <a:moveTo>
                    <a:pt x="0" y="7142"/>
                  </a:moveTo>
                  <a:lnTo>
                    <a:pt x="111633" y="7142"/>
                  </a:lnTo>
                  <a:lnTo>
                    <a:pt x="116491" y="6348"/>
                  </a:lnTo>
                  <a:lnTo>
                    <a:pt x="121317" y="5025"/>
                  </a:lnTo>
                  <a:lnTo>
                    <a:pt x="126122" y="3349"/>
                  </a:lnTo>
                  <a:lnTo>
                    <a:pt x="130912" y="2232"/>
                  </a:lnTo>
                  <a:lnTo>
                    <a:pt x="135693" y="1488"/>
                  </a:lnTo>
                  <a:lnTo>
                    <a:pt x="140468" y="991"/>
                  </a:lnTo>
                  <a:lnTo>
                    <a:pt x="145239" y="660"/>
                  </a:lnTo>
                  <a:lnTo>
                    <a:pt x="150008" y="439"/>
                  </a:lnTo>
                  <a:lnTo>
                    <a:pt x="162186" y="129"/>
                  </a:lnTo>
                  <a:lnTo>
                    <a:pt x="194931" y="0"/>
                  </a:lnTo>
                  <a:lnTo>
                    <a:pt x="197423" y="793"/>
                  </a:lnTo>
                  <a:lnTo>
                    <a:pt x="199878" y="2115"/>
                  </a:lnTo>
                  <a:lnTo>
                    <a:pt x="207169" y="714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SMARTPenAnnotation44"/>
            <p:cNvSpPr/>
            <p:nvPr/>
          </p:nvSpPr>
          <p:spPr>
            <a:xfrm>
              <a:off x="4964906" y="3314700"/>
              <a:ext cx="164307" cy="21432"/>
            </a:xfrm>
            <a:custGeom>
              <a:avLst/>
              <a:gdLst/>
              <a:ahLst/>
              <a:cxnLst/>
              <a:rect l="0" t="0" r="0" b="0"/>
              <a:pathLst>
                <a:path w="164307" h="21432">
                  <a:moveTo>
                    <a:pt x="0" y="21431"/>
                  </a:moveTo>
                  <a:lnTo>
                    <a:pt x="6151" y="15280"/>
                  </a:lnTo>
                  <a:lnTo>
                    <a:pt x="8819" y="14728"/>
                  </a:lnTo>
                  <a:lnTo>
                    <a:pt x="13444" y="14483"/>
                  </a:lnTo>
                  <a:lnTo>
                    <a:pt x="20792" y="14375"/>
                  </a:lnTo>
                  <a:lnTo>
                    <a:pt x="24974" y="13551"/>
                  </a:lnTo>
                  <a:lnTo>
                    <a:pt x="29349" y="12209"/>
                  </a:lnTo>
                  <a:lnTo>
                    <a:pt x="33853" y="10521"/>
                  </a:lnTo>
                  <a:lnTo>
                    <a:pt x="38444" y="9395"/>
                  </a:lnTo>
                  <a:lnTo>
                    <a:pt x="43092" y="8644"/>
                  </a:lnTo>
                  <a:lnTo>
                    <a:pt x="47778" y="8144"/>
                  </a:lnTo>
                  <a:lnTo>
                    <a:pt x="52489" y="7810"/>
                  </a:lnTo>
                  <a:lnTo>
                    <a:pt x="57218" y="7588"/>
                  </a:lnTo>
                  <a:lnTo>
                    <a:pt x="61958" y="7440"/>
                  </a:lnTo>
                  <a:lnTo>
                    <a:pt x="66705" y="6547"/>
                  </a:lnTo>
                  <a:lnTo>
                    <a:pt x="71458" y="5158"/>
                  </a:lnTo>
                  <a:lnTo>
                    <a:pt x="76213" y="3439"/>
                  </a:lnTo>
                  <a:lnTo>
                    <a:pt x="80971" y="2292"/>
                  </a:lnTo>
                  <a:lnTo>
                    <a:pt x="85731" y="1528"/>
                  </a:lnTo>
                  <a:lnTo>
                    <a:pt x="90491" y="1018"/>
                  </a:lnTo>
                  <a:lnTo>
                    <a:pt x="95253" y="679"/>
                  </a:lnTo>
                  <a:lnTo>
                    <a:pt x="100014" y="453"/>
                  </a:lnTo>
                  <a:lnTo>
                    <a:pt x="109538" y="201"/>
                  </a:lnTo>
                  <a:lnTo>
                    <a:pt x="16430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SMARTPenAnnotation45"/>
            <p:cNvSpPr/>
            <p:nvPr/>
          </p:nvSpPr>
          <p:spPr>
            <a:xfrm>
              <a:off x="5200650" y="3221831"/>
              <a:ext cx="28576" cy="228601"/>
            </a:xfrm>
            <a:custGeom>
              <a:avLst/>
              <a:gdLst/>
              <a:ahLst/>
              <a:cxnLst/>
              <a:rect l="0" t="0" r="0" b="0"/>
              <a:pathLst>
                <a:path w="28576" h="228601">
                  <a:moveTo>
                    <a:pt x="0" y="0"/>
                  </a:moveTo>
                  <a:lnTo>
                    <a:pt x="0" y="10642"/>
                  </a:lnTo>
                  <a:lnTo>
                    <a:pt x="794" y="12651"/>
                  </a:lnTo>
                  <a:lnTo>
                    <a:pt x="2116" y="14784"/>
                  </a:lnTo>
                  <a:lnTo>
                    <a:pt x="3792" y="16999"/>
                  </a:lnTo>
                  <a:lnTo>
                    <a:pt x="5703" y="20064"/>
                  </a:lnTo>
                  <a:lnTo>
                    <a:pt x="7770" y="23695"/>
                  </a:lnTo>
                  <a:lnTo>
                    <a:pt x="9942" y="27703"/>
                  </a:lnTo>
                  <a:lnTo>
                    <a:pt x="11391" y="31962"/>
                  </a:lnTo>
                  <a:lnTo>
                    <a:pt x="12356" y="36389"/>
                  </a:lnTo>
                  <a:lnTo>
                    <a:pt x="13000" y="40928"/>
                  </a:lnTo>
                  <a:lnTo>
                    <a:pt x="14223" y="46335"/>
                  </a:lnTo>
                  <a:lnTo>
                    <a:pt x="15832" y="52321"/>
                  </a:lnTo>
                  <a:lnTo>
                    <a:pt x="17698" y="58693"/>
                  </a:lnTo>
                  <a:lnTo>
                    <a:pt x="18943" y="65323"/>
                  </a:lnTo>
                  <a:lnTo>
                    <a:pt x="19772" y="72123"/>
                  </a:lnTo>
                  <a:lnTo>
                    <a:pt x="20325" y="79038"/>
                  </a:lnTo>
                  <a:lnTo>
                    <a:pt x="20694" y="85236"/>
                  </a:lnTo>
                  <a:lnTo>
                    <a:pt x="21103" y="96355"/>
                  </a:lnTo>
                  <a:lnTo>
                    <a:pt x="22006" y="102337"/>
                  </a:lnTo>
                  <a:lnTo>
                    <a:pt x="23402" y="108706"/>
                  </a:lnTo>
                  <a:lnTo>
                    <a:pt x="25126" y="115333"/>
                  </a:lnTo>
                  <a:lnTo>
                    <a:pt x="26276" y="122133"/>
                  </a:lnTo>
                  <a:lnTo>
                    <a:pt x="27042" y="129047"/>
                  </a:lnTo>
                  <a:lnTo>
                    <a:pt x="27553" y="136037"/>
                  </a:lnTo>
                  <a:lnTo>
                    <a:pt x="27894" y="142285"/>
                  </a:lnTo>
                  <a:lnTo>
                    <a:pt x="28272" y="153461"/>
                  </a:lnTo>
                  <a:lnTo>
                    <a:pt x="28515" y="173570"/>
                  </a:lnTo>
                  <a:lnTo>
                    <a:pt x="28575" y="2286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SMARTPenAnnotation46"/>
            <p:cNvSpPr/>
            <p:nvPr/>
          </p:nvSpPr>
          <p:spPr>
            <a:xfrm>
              <a:off x="5336414" y="3207552"/>
              <a:ext cx="188673" cy="214172"/>
            </a:xfrm>
            <a:custGeom>
              <a:avLst/>
              <a:gdLst/>
              <a:ahLst/>
              <a:cxnLst/>
              <a:rect l="0" t="0" r="0" b="0"/>
              <a:pathLst>
                <a:path w="188673" h="214172">
                  <a:moveTo>
                    <a:pt x="14254" y="21423"/>
                  </a:moveTo>
                  <a:lnTo>
                    <a:pt x="14254" y="42008"/>
                  </a:lnTo>
                  <a:lnTo>
                    <a:pt x="13461" y="46259"/>
                  </a:lnTo>
                  <a:lnTo>
                    <a:pt x="12138" y="50680"/>
                  </a:lnTo>
                  <a:lnTo>
                    <a:pt x="10462" y="55215"/>
                  </a:lnTo>
                  <a:lnTo>
                    <a:pt x="8551" y="59826"/>
                  </a:lnTo>
                  <a:lnTo>
                    <a:pt x="6483" y="64487"/>
                  </a:lnTo>
                  <a:lnTo>
                    <a:pt x="4311" y="69182"/>
                  </a:lnTo>
                  <a:lnTo>
                    <a:pt x="2863" y="74694"/>
                  </a:lnTo>
                  <a:lnTo>
                    <a:pt x="1898" y="80749"/>
                  </a:lnTo>
                  <a:lnTo>
                    <a:pt x="1254" y="87167"/>
                  </a:lnTo>
                  <a:lnTo>
                    <a:pt x="825" y="93034"/>
                  </a:lnTo>
                  <a:lnTo>
                    <a:pt x="539" y="98532"/>
                  </a:lnTo>
                  <a:lnTo>
                    <a:pt x="348" y="103785"/>
                  </a:lnTo>
                  <a:lnTo>
                    <a:pt x="80" y="122555"/>
                  </a:lnTo>
                  <a:lnTo>
                    <a:pt x="0" y="139406"/>
                  </a:lnTo>
                  <a:lnTo>
                    <a:pt x="783" y="144528"/>
                  </a:lnTo>
                  <a:lnTo>
                    <a:pt x="2098" y="149530"/>
                  </a:lnTo>
                  <a:lnTo>
                    <a:pt x="3769" y="154453"/>
                  </a:lnTo>
                  <a:lnTo>
                    <a:pt x="4883" y="159322"/>
                  </a:lnTo>
                  <a:lnTo>
                    <a:pt x="5625" y="164155"/>
                  </a:lnTo>
                  <a:lnTo>
                    <a:pt x="6120" y="168965"/>
                  </a:lnTo>
                  <a:lnTo>
                    <a:pt x="7244" y="172966"/>
                  </a:lnTo>
                  <a:lnTo>
                    <a:pt x="10610" y="179527"/>
                  </a:lnTo>
                  <a:lnTo>
                    <a:pt x="13412" y="183182"/>
                  </a:lnTo>
                  <a:lnTo>
                    <a:pt x="16868" y="187206"/>
                  </a:lnTo>
                  <a:lnTo>
                    <a:pt x="24147" y="195117"/>
                  </a:lnTo>
                  <a:lnTo>
                    <a:pt x="30028" y="201278"/>
                  </a:lnTo>
                  <a:lnTo>
                    <a:pt x="33502" y="204033"/>
                  </a:lnTo>
                  <a:lnTo>
                    <a:pt x="37405" y="206662"/>
                  </a:lnTo>
                  <a:lnTo>
                    <a:pt x="41594" y="209210"/>
                  </a:lnTo>
                  <a:lnTo>
                    <a:pt x="45181" y="210908"/>
                  </a:lnTo>
                  <a:lnTo>
                    <a:pt x="48366" y="212040"/>
                  </a:lnTo>
                  <a:lnTo>
                    <a:pt x="51283" y="212795"/>
                  </a:lnTo>
                  <a:lnTo>
                    <a:pt x="54815" y="213298"/>
                  </a:lnTo>
                  <a:lnTo>
                    <a:pt x="58757" y="213633"/>
                  </a:lnTo>
                  <a:lnTo>
                    <a:pt x="62973" y="213856"/>
                  </a:lnTo>
                  <a:lnTo>
                    <a:pt x="74007" y="214105"/>
                  </a:lnTo>
                  <a:lnTo>
                    <a:pt x="80284" y="214171"/>
                  </a:lnTo>
                  <a:lnTo>
                    <a:pt x="86055" y="213422"/>
                  </a:lnTo>
                  <a:lnTo>
                    <a:pt x="91490" y="212128"/>
                  </a:lnTo>
                  <a:lnTo>
                    <a:pt x="96701" y="210472"/>
                  </a:lnTo>
                  <a:lnTo>
                    <a:pt x="101762" y="207781"/>
                  </a:lnTo>
                  <a:lnTo>
                    <a:pt x="106725" y="204399"/>
                  </a:lnTo>
                  <a:lnTo>
                    <a:pt x="111620" y="200557"/>
                  </a:lnTo>
                  <a:lnTo>
                    <a:pt x="115677" y="197202"/>
                  </a:lnTo>
                  <a:lnTo>
                    <a:pt x="119176" y="194171"/>
                  </a:lnTo>
                  <a:lnTo>
                    <a:pt x="122302" y="191357"/>
                  </a:lnTo>
                  <a:lnTo>
                    <a:pt x="126768" y="187894"/>
                  </a:lnTo>
                  <a:lnTo>
                    <a:pt x="132126" y="183997"/>
                  </a:lnTo>
                  <a:lnTo>
                    <a:pt x="138078" y="179812"/>
                  </a:lnTo>
                  <a:lnTo>
                    <a:pt x="142841" y="175434"/>
                  </a:lnTo>
                  <a:lnTo>
                    <a:pt x="146811" y="170928"/>
                  </a:lnTo>
                  <a:lnTo>
                    <a:pt x="150250" y="166337"/>
                  </a:lnTo>
                  <a:lnTo>
                    <a:pt x="153337" y="160894"/>
                  </a:lnTo>
                  <a:lnTo>
                    <a:pt x="156189" y="154885"/>
                  </a:lnTo>
                  <a:lnTo>
                    <a:pt x="158883" y="148497"/>
                  </a:lnTo>
                  <a:lnTo>
                    <a:pt x="162267" y="142652"/>
                  </a:lnTo>
                  <a:lnTo>
                    <a:pt x="166111" y="137167"/>
                  </a:lnTo>
                  <a:lnTo>
                    <a:pt x="170261" y="131923"/>
                  </a:lnTo>
                  <a:lnTo>
                    <a:pt x="173821" y="126839"/>
                  </a:lnTo>
                  <a:lnTo>
                    <a:pt x="176989" y="121863"/>
                  </a:lnTo>
                  <a:lnTo>
                    <a:pt x="179894" y="116958"/>
                  </a:lnTo>
                  <a:lnTo>
                    <a:pt x="182624" y="111307"/>
                  </a:lnTo>
                  <a:lnTo>
                    <a:pt x="185238" y="105158"/>
                  </a:lnTo>
                  <a:lnTo>
                    <a:pt x="187775" y="98677"/>
                  </a:lnTo>
                  <a:lnTo>
                    <a:pt x="188672" y="92770"/>
                  </a:lnTo>
                  <a:lnTo>
                    <a:pt x="188477" y="87243"/>
                  </a:lnTo>
                  <a:lnTo>
                    <a:pt x="187553" y="81972"/>
                  </a:lnTo>
                  <a:lnTo>
                    <a:pt x="186143" y="76870"/>
                  </a:lnTo>
                  <a:lnTo>
                    <a:pt x="184409" y="71881"/>
                  </a:lnTo>
                  <a:lnTo>
                    <a:pt x="182459" y="66968"/>
                  </a:lnTo>
                  <a:lnTo>
                    <a:pt x="180366" y="62105"/>
                  </a:lnTo>
                  <a:lnTo>
                    <a:pt x="175923" y="52468"/>
                  </a:lnTo>
                  <a:lnTo>
                    <a:pt x="168960" y="38118"/>
                  </a:lnTo>
                  <a:lnTo>
                    <a:pt x="165810" y="33346"/>
                  </a:lnTo>
                  <a:lnTo>
                    <a:pt x="162123" y="28578"/>
                  </a:lnTo>
                  <a:lnTo>
                    <a:pt x="158077" y="23812"/>
                  </a:lnTo>
                  <a:lnTo>
                    <a:pt x="152999" y="19840"/>
                  </a:lnTo>
                  <a:lnTo>
                    <a:pt x="147231" y="16399"/>
                  </a:lnTo>
                  <a:lnTo>
                    <a:pt x="141006" y="13311"/>
                  </a:lnTo>
                  <a:lnTo>
                    <a:pt x="135268" y="11252"/>
                  </a:lnTo>
                  <a:lnTo>
                    <a:pt x="129855" y="9880"/>
                  </a:lnTo>
                  <a:lnTo>
                    <a:pt x="124659" y="8965"/>
                  </a:lnTo>
                  <a:lnTo>
                    <a:pt x="118814" y="7561"/>
                  </a:lnTo>
                  <a:lnTo>
                    <a:pt x="112536" y="5832"/>
                  </a:lnTo>
                  <a:lnTo>
                    <a:pt x="105969" y="3885"/>
                  </a:lnTo>
                  <a:lnTo>
                    <a:pt x="100004" y="2587"/>
                  </a:lnTo>
                  <a:lnTo>
                    <a:pt x="94439" y="1722"/>
                  </a:lnTo>
                  <a:lnTo>
                    <a:pt x="89142" y="1145"/>
                  </a:lnTo>
                  <a:lnTo>
                    <a:pt x="84024" y="760"/>
                  </a:lnTo>
                  <a:lnTo>
                    <a:pt x="79023" y="504"/>
                  </a:lnTo>
                  <a:lnTo>
                    <a:pt x="69234" y="219"/>
                  </a:lnTo>
                  <a:lnTo>
                    <a:pt x="40467" y="11"/>
                  </a:lnTo>
                  <a:lnTo>
                    <a:pt x="30931" y="0"/>
                  </a:lnTo>
                  <a:lnTo>
                    <a:pt x="27753" y="791"/>
                  </a:lnTo>
                  <a:lnTo>
                    <a:pt x="25635" y="2112"/>
                  </a:lnTo>
                  <a:lnTo>
                    <a:pt x="24223" y="3786"/>
                  </a:lnTo>
                  <a:lnTo>
                    <a:pt x="22487" y="4903"/>
                  </a:lnTo>
                  <a:lnTo>
                    <a:pt x="20537" y="5647"/>
                  </a:lnTo>
                  <a:lnTo>
                    <a:pt x="14254" y="713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SMARTPenAnnotation47"/>
            <p:cNvSpPr/>
            <p:nvPr/>
          </p:nvSpPr>
          <p:spPr>
            <a:xfrm>
              <a:off x="6529416" y="3007518"/>
              <a:ext cx="228572" cy="149723"/>
            </a:xfrm>
            <a:custGeom>
              <a:avLst/>
              <a:gdLst/>
              <a:ahLst/>
              <a:cxnLst/>
              <a:rect l="0" t="0" r="0" b="0"/>
              <a:pathLst>
                <a:path w="228572" h="149723">
                  <a:moveTo>
                    <a:pt x="85696" y="0"/>
                  </a:moveTo>
                  <a:lnTo>
                    <a:pt x="72409" y="0"/>
                  </a:lnTo>
                  <a:lnTo>
                    <a:pt x="67913" y="3793"/>
                  </a:lnTo>
                  <a:lnTo>
                    <a:pt x="66697" y="6497"/>
                  </a:lnTo>
                  <a:lnTo>
                    <a:pt x="65886" y="9888"/>
                  </a:lnTo>
                  <a:lnTo>
                    <a:pt x="65346" y="13736"/>
                  </a:lnTo>
                  <a:lnTo>
                    <a:pt x="64192" y="17095"/>
                  </a:lnTo>
                  <a:lnTo>
                    <a:pt x="62629" y="20128"/>
                  </a:lnTo>
                  <a:lnTo>
                    <a:pt x="60793" y="22944"/>
                  </a:lnTo>
                  <a:lnTo>
                    <a:pt x="57981" y="26409"/>
                  </a:lnTo>
                  <a:lnTo>
                    <a:pt x="54520" y="30306"/>
                  </a:lnTo>
                  <a:lnTo>
                    <a:pt x="50624" y="34491"/>
                  </a:lnTo>
                  <a:lnTo>
                    <a:pt x="48027" y="38869"/>
                  </a:lnTo>
                  <a:lnTo>
                    <a:pt x="46296" y="43376"/>
                  </a:lnTo>
                  <a:lnTo>
                    <a:pt x="45142" y="47967"/>
                  </a:lnTo>
                  <a:lnTo>
                    <a:pt x="42785" y="52616"/>
                  </a:lnTo>
                  <a:lnTo>
                    <a:pt x="39626" y="57302"/>
                  </a:lnTo>
                  <a:lnTo>
                    <a:pt x="35932" y="62014"/>
                  </a:lnTo>
                  <a:lnTo>
                    <a:pt x="33471" y="66743"/>
                  </a:lnTo>
                  <a:lnTo>
                    <a:pt x="31830" y="71483"/>
                  </a:lnTo>
                  <a:lnTo>
                    <a:pt x="30734" y="76230"/>
                  </a:lnTo>
                  <a:lnTo>
                    <a:pt x="29211" y="80189"/>
                  </a:lnTo>
                  <a:lnTo>
                    <a:pt x="27402" y="83622"/>
                  </a:lnTo>
                  <a:lnTo>
                    <a:pt x="25402" y="86704"/>
                  </a:lnTo>
                  <a:lnTo>
                    <a:pt x="23275" y="90347"/>
                  </a:lnTo>
                  <a:lnTo>
                    <a:pt x="21064" y="94363"/>
                  </a:lnTo>
                  <a:lnTo>
                    <a:pt x="18795" y="98627"/>
                  </a:lnTo>
                  <a:lnTo>
                    <a:pt x="16489" y="102264"/>
                  </a:lnTo>
                  <a:lnTo>
                    <a:pt x="14159" y="105482"/>
                  </a:lnTo>
                  <a:lnTo>
                    <a:pt x="11811" y="108422"/>
                  </a:lnTo>
                  <a:lnTo>
                    <a:pt x="10246" y="111175"/>
                  </a:lnTo>
                  <a:lnTo>
                    <a:pt x="9202" y="113804"/>
                  </a:lnTo>
                  <a:lnTo>
                    <a:pt x="8507" y="116351"/>
                  </a:lnTo>
                  <a:lnTo>
                    <a:pt x="7249" y="118842"/>
                  </a:lnTo>
                  <a:lnTo>
                    <a:pt x="5616" y="121297"/>
                  </a:lnTo>
                  <a:lnTo>
                    <a:pt x="3735" y="123727"/>
                  </a:lnTo>
                  <a:lnTo>
                    <a:pt x="2480" y="126141"/>
                  </a:lnTo>
                  <a:lnTo>
                    <a:pt x="1644" y="128544"/>
                  </a:lnTo>
                  <a:lnTo>
                    <a:pt x="1086" y="130940"/>
                  </a:lnTo>
                  <a:lnTo>
                    <a:pt x="714" y="133331"/>
                  </a:lnTo>
                  <a:lnTo>
                    <a:pt x="467" y="135719"/>
                  </a:lnTo>
                  <a:lnTo>
                    <a:pt x="0" y="142456"/>
                  </a:lnTo>
                  <a:lnTo>
                    <a:pt x="3772" y="142751"/>
                  </a:lnTo>
                  <a:lnTo>
                    <a:pt x="4886" y="143586"/>
                  </a:lnTo>
                  <a:lnTo>
                    <a:pt x="5630" y="144937"/>
                  </a:lnTo>
                  <a:lnTo>
                    <a:pt x="6124" y="146631"/>
                  </a:lnTo>
                  <a:lnTo>
                    <a:pt x="7248" y="147760"/>
                  </a:lnTo>
                  <a:lnTo>
                    <a:pt x="8791" y="148513"/>
                  </a:lnTo>
                  <a:lnTo>
                    <a:pt x="12623" y="149350"/>
                  </a:lnTo>
                  <a:lnTo>
                    <a:pt x="16971" y="149722"/>
                  </a:lnTo>
                  <a:lnTo>
                    <a:pt x="23666" y="147770"/>
                  </a:lnTo>
                  <a:lnTo>
                    <a:pt x="27675" y="146138"/>
                  </a:lnTo>
                  <a:lnTo>
                    <a:pt x="31933" y="145051"/>
                  </a:lnTo>
                  <a:lnTo>
                    <a:pt x="36361" y="144326"/>
                  </a:lnTo>
                  <a:lnTo>
                    <a:pt x="40900" y="143842"/>
                  </a:lnTo>
                  <a:lnTo>
                    <a:pt x="46307" y="143520"/>
                  </a:lnTo>
                  <a:lnTo>
                    <a:pt x="58664" y="143162"/>
                  </a:lnTo>
                  <a:lnTo>
                    <a:pt x="75217" y="142960"/>
                  </a:lnTo>
                  <a:lnTo>
                    <a:pt x="81091" y="142138"/>
                  </a:lnTo>
                  <a:lnTo>
                    <a:pt x="87389" y="140796"/>
                  </a:lnTo>
                  <a:lnTo>
                    <a:pt x="93968" y="139108"/>
                  </a:lnTo>
                  <a:lnTo>
                    <a:pt x="99942" y="137983"/>
                  </a:lnTo>
                  <a:lnTo>
                    <a:pt x="105512" y="137232"/>
                  </a:lnTo>
                  <a:lnTo>
                    <a:pt x="110813" y="136732"/>
                  </a:lnTo>
                  <a:lnTo>
                    <a:pt x="115934" y="136398"/>
                  </a:lnTo>
                  <a:lnTo>
                    <a:pt x="120936" y="136176"/>
                  </a:lnTo>
                  <a:lnTo>
                    <a:pt x="131521" y="135929"/>
                  </a:lnTo>
                  <a:lnTo>
                    <a:pt x="211840" y="135732"/>
                  </a:lnTo>
                  <a:lnTo>
                    <a:pt x="213449" y="134938"/>
                  </a:lnTo>
                  <a:lnTo>
                    <a:pt x="218710" y="130822"/>
                  </a:lnTo>
                  <a:lnTo>
                    <a:pt x="220220" y="129581"/>
                  </a:lnTo>
                  <a:lnTo>
                    <a:pt x="223007" y="129029"/>
                  </a:lnTo>
                  <a:lnTo>
                    <a:pt x="228571" y="1285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SMARTPenAnnotation48"/>
            <p:cNvSpPr/>
            <p:nvPr/>
          </p:nvSpPr>
          <p:spPr>
            <a:xfrm>
              <a:off x="6707981" y="2986087"/>
              <a:ext cx="7142" cy="364332"/>
            </a:xfrm>
            <a:custGeom>
              <a:avLst/>
              <a:gdLst/>
              <a:ahLst/>
              <a:cxnLst/>
              <a:rect l="0" t="0" r="0" b="0"/>
              <a:pathLst>
                <a:path w="7142" h="364332">
                  <a:moveTo>
                    <a:pt x="0" y="0"/>
                  </a:moveTo>
                  <a:lnTo>
                    <a:pt x="0" y="85887"/>
                  </a:lnTo>
                  <a:lnTo>
                    <a:pt x="794" y="93770"/>
                  </a:lnTo>
                  <a:lnTo>
                    <a:pt x="2117" y="102201"/>
                  </a:lnTo>
                  <a:lnTo>
                    <a:pt x="3793" y="110997"/>
                  </a:lnTo>
                  <a:lnTo>
                    <a:pt x="4910" y="120035"/>
                  </a:lnTo>
                  <a:lnTo>
                    <a:pt x="5654" y="129236"/>
                  </a:lnTo>
                  <a:lnTo>
                    <a:pt x="6151" y="138545"/>
                  </a:lnTo>
                  <a:lnTo>
                    <a:pt x="6702" y="157355"/>
                  </a:lnTo>
                  <a:lnTo>
                    <a:pt x="7118" y="217698"/>
                  </a:lnTo>
                  <a:lnTo>
                    <a:pt x="7141" y="270140"/>
                  </a:lnTo>
                  <a:lnTo>
                    <a:pt x="6349" y="277725"/>
                  </a:lnTo>
                  <a:lnTo>
                    <a:pt x="5026" y="285162"/>
                  </a:lnTo>
                  <a:lnTo>
                    <a:pt x="3351" y="292502"/>
                  </a:lnTo>
                  <a:lnTo>
                    <a:pt x="2234" y="298983"/>
                  </a:lnTo>
                  <a:lnTo>
                    <a:pt x="1490" y="304890"/>
                  </a:lnTo>
                  <a:lnTo>
                    <a:pt x="993" y="310417"/>
                  </a:lnTo>
                  <a:lnTo>
                    <a:pt x="662" y="315688"/>
                  </a:lnTo>
                  <a:lnTo>
                    <a:pt x="294" y="325779"/>
                  </a:lnTo>
                  <a:lnTo>
                    <a:pt x="58" y="344398"/>
                  </a:lnTo>
                  <a:lnTo>
                    <a:pt x="0" y="36433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SMARTPenAnnotation49"/>
            <p:cNvSpPr/>
            <p:nvPr/>
          </p:nvSpPr>
          <p:spPr>
            <a:xfrm>
              <a:off x="6829425" y="3107531"/>
              <a:ext cx="228601" cy="200026"/>
            </a:xfrm>
            <a:custGeom>
              <a:avLst/>
              <a:gdLst/>
              <a:ahLst/>
              <a:cxnLst/>
              <a:rect l="0" t="0" r="0" b="0"/>
              <a:pathLst>
                <a:path w="228601" h="200026">
                  <a:moveTo>
                    <a:pt x="0" y="0"/>
                  </a:moveTo>
                  <a:lnTo>
                    <a:pt x="3792" y="0"/>
                  </a:lnTo>
                  <a:lnTo>
                    <a:pt x="5703" y="794"/>
                  </a:lnTo>
                  <a:lnTo>
                    <a:pt x="12185" y="5703"/>
                  </a:lnTo>
                  <a:lnTo>
                    <a:pt x="16792" y="9943"/>
                  </a:lnTo>
                  <a:lnTo>
                    <a:pt x="23849" y="16792"/>
                  </a:lnTo>
                  <a:lnTo>
                    <a:pt x="41895" y="34759"/>
                  </a:lnTo>
                  <a:lnTo>
                    <a:pt x="46186" y="38254"/>
                  </a:lnTo>
                  <a:lnTo>
                    <a:pt x="50634" y="41378"/>
                  </a:lnTo>
                  <a:lnTo>
                    <a:pt x="55188" y="44254"/>
                  </a:lnTo>
                  <a:lnTo>
                    <a:pt x="59017" y="46965"/>
                  </a:lnTo>
                  <a:lnTo>
                    <a:pt x="65388" y="52094"/>
                  </a:lnTo>
                  <a:lnTo>
                    <a:pt x="68992" y="55367"/>
                  </a:lnTo>
                  <a:lnTo>
                    <a:pt x="77230" y="63237"/>
                  </a:lnTo>
                  <a:lnTo>
                    <a:pt x="90792" y="76592"/>
                  </a:lnTo>
                  <a:lnTo>
                    <a:pt x="95453" y="80430"/>
                  </a:lnTo>
                  <a:lnTo>
                    <a:pt x="100148" y="83782"/>
                  </a:lnTo>
                  <a:lnTo>
                    <a:pt x="104865" y="86811"/>
                  </a:lnTo>
                  <a:lnTo>
                    <a:pt x="109597" y="90418"/>
                  </a:lnTo>
                  <a:lnTo>
                    <a:pt x="114340" y="94410"/>
                  </a:lnTo>
                  <a:lnTo>
                    <a:pt x="119088" y="98658"/>
                  </a:lnTo>
                  <a:lnTo>
                    <a:pt x="128599" y="107613"/>
                  </a:lnTo>
                  <a:lnTo>
                    <a:pt x="157164" y="135771"/>
                  </a:lnTo>
                  <a:lnTo>
                    <a:pt x="161925" y="140520"/>
                  </a:lnTo>
                  <a:lnTo>
                    <a:pt x="165894" y="145274"/>
                  </a:lnTo>
                  <a:lnTo>
                    <a:pt x="169333" y="150031"/>
                  </a:lnTo>
                  <a:lnTo>
                    <a:pt x="172420" y="154789"/>
                  </a:lnTo>
                  <a:lnTo>
                    <a:pt x="176065" y="158755"/>
                  </a:lnTo>
                  <a:lnTo>
                    <a:pt x="180083" y="162193"/>
                  </a:lnTo>
                  <a:lnTo>
                    <a:pt x="184349" y="165278"/>
                  </a:lnTo>
                  <a:lnTo>
                    <a:pt x="191206" y="170823"/>
                  </a:lnTo>
                  <a:lnTo>
                    <a:pt x="196898" y="175934"/>
                  </a:lnTo>
                  <a:lnTo>
                    <a:pt x="202075" y="180851"/>
                  </a:lnTo>
                  <a:lnTo>
                    <a:pt x="220336" y="198907"/>
                  </a:lnTo>
                  <a:lnTo>
                    <a:pt x="221503" y="199279"/>
                  </a:lnTo>
                  <a:lnTo>
                    <a:pt x="228600" y="2000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SMARTPenAnnotation50"/>
            <p:cNvSpPr/>
            <p:nvPr/>
          </p:nvSpPr>
          <p:spPr>
            <a:xfrm>
              <a:off x="6900862" y="3107531"/>
              <a:ext cx="128589" cy="207170"/>
            </a:xfrm>
            <a:custGeom>
              <a:avLst/>
              <a:gdLst/>
              <a:ahLst/>
              <a:cxnLst/>
              <a:rect l="0" t="0" r="0" b="0"/>
              <a:pathLst>
                <a:path w="128589" h="207170">
                  <a:moveTo>
                    <a:pt x="128588" y="0"/>
                  </a:moveTo>
                  <a:lnTo>
                    <a:pt x="128588" y="3792"/>
                  </a:lnTo>
                  <a:lnTo>
                    <a:pt x="127794" y="4909"/>
                  </a:lnTo>
                  <a:lnTo>
                    <a:pt x="126471" y="5654"/>
                  </a:lnTo>
                  <a:lnTo>
                    <a:pt x="124795" y="6151"/>
                  </a:lnTo>
                  <a:lnTo>
                    <a:pt x="123678" y="7275"/>
                  </a:lnTo>
                  <a:lnTo>
                    <a:pt x="122934" y="8819"/>
                  </a:lnTo>
                  <a:lnTo>
                    <a:pt x="122437" y="10642"/>
                  </a:lnTo>
                  <a:lnTo>
                    <a:pt x="119769" y="14784"/>
                  </a:lnTo>
                  <a:lnTo>
                    <a:pt x="115937" y="20064"/>
                  </a:lnTo>
                  <a:lnTo>
                    <a:pt x="113804" y="23695"/>
                  </a:lnTo>
                  <a:lnTo>
                    <a:pt x="111588" y="27703"/>
                  </a:lnTo>
                  <a:lnTo>
                    <a:pt x="108523" y="31962"/>
                  </a:lnTo>
                  <a:lnTo>
                    <a:pt x="104893" y="36389"/>
                  </a:lnTo>
                  <a:lnTo>
                    <a:pt x="100885" y="40928"/>
                  </a:lnTo>
                  <a:lnTo>
                    <a:pt x="96625" y="46335"/>
                  </a:lnTo>
                  <a:lnTo>
                    <a:pt x="92198" y="52322"/>
                  </a:lnTo>
                  <a:lnTo>
                    <a:pt x="87659" y="58693"/>
                  </a:lnTo>
                  <a:lnTo>
                    <a:pt x="83045" y="64529"/>
                  </a:lnTo>
                  <a:lnTo>
                    <a:pt x="78383" y="70007"/>
                  </a:lnTo>
                  <a:lnTo>
                    <a:pt x="73686" y="75246"/>
                  </a:lnTo>
                  <a:lnTo>
                    <a:pt x="69762" y="81120"/>
                  </a:lnTo>
                  <a:lnTo>
                    <a:pt x="66352" y="87418"/>
                  </a:lnTo>
                  <a:lnTo>
                    <a:pt x="63285" y="93997"/>
                  </a:lnTo>
                  <a:lnTo>
                    <a:pt x="59652" y="99971"/>
                  </a:lnTo>
                  <a:lnTo>
                    <a:pt x="55643" y="105541"/>
                  </a:lnTo>
                  <a:lnTo>
                    <a:pt x="51383" y="110842"/>
                  </a:lnTo>
                  <a:lnTo>
                    <a:pt x="46955" y="115963"/>
                  </a:lnTo>
                  <a:lnTo>
                    <a:pt x="42416" y="120965"/>
                  </a:lnTo>
                  <a:lnTo>
                    <a:pt x="37802" y="125887"/>
                  </a:lnTo>
                  <a:lnTo>
                    <a:pt x="33933" y="130756"/>
                  </a:lnTo>
                  <a:lnTo>
                    <a:pt x="30559" y="135589"/>
                  </a:lnTo>
                  <a:lnTo>
                    <a:pt x="27517" y="140399"/>
                  </a:lnTo>
                  <a:lnTo>
                    <a:pt x="24695" y="145193"/>
                  </a:lnTo>
                  <a:lnTo>
                    <a:pt x="22020" y="149977"/>
                  </a:lnTo>
                  <a:lnTo>
                    <a:pt x="19442" y="154753"/>
                  </a:lnTo>
                  <a:lnTo>
                    <a:pt x="16930" y="158731"/>
                  </a:lnTo>
                  <a:lnTo>
                    <a:pt x="14462" y="162177"/>
                  </a:lnTo>
                  <a:lnTo>
                    <a:pt x="12023" y="165268"/>
                  </a:lnTo>
                  <a:lnTo>
                    <a:pt x="10396" y="168916"/>
                  </a:lnTo>
                  <a:lnTo>
                    <a:pt x="9312" y="172936"/>
                  </a:lnTo>
                  <a:lnTo>
                    <a:pt x="8589" y="177203"/>
                  </a:lnTo>
                  <a:lnTo>
                    <a:pt x="7314" y="180841"/>
                  </a:lnTo>
                  <a:lnTo>
                    <a:pt x="3780" y="187001"/>
                  </a:lnTo>
                  <a:lnTo>
                    <a:pt x="1680" y="192385"/>
                  </a:lnTo>
                  <a:lnTo>
                    <a:pt x="746" y="197423"/>
                  </a:lnTo>
                  <a:lnTo>
                    <a:pt x="332" y="202308"/>
                  </a:lnTo>
                  <a:lnTo>
                    <a:pt x="0" y="2071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SMARTPenAnnotation51"/>
            <p:cNvSpPr/>
            <p:nvPr/>
          </p:nvSpPr>
          <p:spPr>
            <a:xfrm>
              <a:off x="7136606" y="3150393"/>
              <a:ext cx="192882" cy="14289"/>
            </a:xfrm>
            <a:custGeom>
              <a:avLst/>
              <a:gdLst/>
              <a:ahLst/>
              <a:cxnLst/>
              <a:rect l="0" t="0" r="0" b="0"/>
              <a:pathLst>
                <a:path w="192882" h="14289">
                  <a:moveTo>
                    <a:pt x="0" y="14288"/>
                  </a:moveTo>
                  <a:lnTo>
                    <a:pt x="14641" y="14288"/>
                  </a:lnTo>
                  <a:lnTo>
                    <a:pt x="17698" y="13494"/>
                  </a:lnTo>
                  <a:lnTo>
                    <a:pt x="20530" y="12171"/>
                  </a:lnTo>
                  <a:lnTo>
                    <a:pt x="23212" y="10496"/>
                  </a:lnTo>
                  <a:lnTo>
                    <a:pt x="26587" y="9378"/>
                  </a:lnTo>
                  <a:lnTo>
                    <a:pt x="30425" y="8633"/>
                  </a:lnTo>
                  <a:lnTo>
                    <a:pt x="34571" y="8137"/>
                  </a:lnTo>
                  <a:lnTo>
                    <a:pt x="38922" y="7806"/>
                  </a:lnTo>
                  <a:lnTo>
                    <a:pt x="43410" y="7585"/>
                  </a:lnTo>
                  <a:lnTo>
                    <a:pt x="47991" y="7438"/>
                  </a:lnTo>
                  <a:lnTo>
                    <a:pt x="53425" y="6546"/>
                  </a:lnTo>
                  <a:lnTo>
                    <a:pt x="59429" y="5158"/>
                  </a:lnTo>
                  <a:lnTo>
                    <a:pt x="65813" y="3439"/>
                  </a:lnTo>
                  <a:lnTo>
                    <a:pt x="70863" y="2293"/>
                  </a:lnTo>
                  <a:lnTo>
                    <a:pt x="75023" y="1528"/>
                  </a:lnTo>
                  <a:lnTo>
                    <a:pt x="78590" y="1019"/>
                  </a:lnTo>
                  <a:lnTo>
                    <a:pt x="82556" y="680"/>
                  </a:lnTo>
                  <a:lnTo>
                    <a:pt x="86787" y="453"/>
                  </a:lnTo>
                  <a:lnTo>
                    <a:pt x="95723" y="201"/>
                  </a:lnTo>
                  <a:lnTo>
                    <a:pt x="138125" y="5"/>
                  </a:lnTo>
                  <a:lnTo>
                    <a:pt x="19288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SMARTPenAnnotation52"/>
            <p:cNvSpPr/>
            <p:nvPr/>
          </p:nvSpPr>
          <p:spPr>
            <a:xfrm>
              <a:off x="7215187" y="3236119"/>
              <a:ext cx="150020" cy="7144"/>
            </a:xfrm>
            <a:custGeom>
              <a:avLst/>
              <a:gdLst/>
              <a:ahLst/>
              <a:cxnLst/>
              <a:rect l="0" t="0" r="0" b="0"/>
              <a:pathLst>
                <a:path w="150020" h="7144">
                  <a:moveTo>
                    <a:pt x="0" y="7143"/>
                  </a:moveTo>
                  <a:lnTo>
                    <a:pt x="9943" y="7143"/>
                  </a:lnTo>
                  <a:lnTo>
                    <a:pt x="12978" y="6349"/>
                  </a:lnTo>
                  <a:lnTo>
                    <a:pt x="16590" y="5026"/>
                  </a:lnTo>
                  <a:lnTo>
                    <a:pt x="20585" y="3351"/>
                  </a:lnTo>
                  <a:lnTo>
                    <a:pt x="24042" y="2233"/>
                  </a:lnTo>
                  <a:lnTo>
                    <a:pt x="27140" y="1489"/>
                  </a:lnTo>
                  <a:lnTo>
                    <a:pt x="30000" y="992"/>
                  </a:lnTo>
                  <a:lnTo>
                    <a:pt x="33494" y="661"/>
                  </a:lnTo>
                  <a:lnTo>
                    <a:pt x="37410" y="441"/>
                  </a:lnTo>
                  <a:lnTo>
                    <a:pt x="45996" y="195"/>
                  </a:lnTo>
                  <a:lnTo>
                    <a:pt x="96420" y="3"/>
                  </a:lnTo>
                  <a:lnTo>
                    <a:pt x="112620" y="0"/>
                  </a:lnTo>
                  <a:lnTo>
                    <a:pt x="117149" y="793"/>
                  </a:lnTo>
                  <a:lnTo>
                    <a:pt x="121756" y="2116"/>
                  </a:lnTo>
                  <a:lnTo>
                    <a:pt x="126414" y="3792"/>
                  </a:lnTo>
                  <a:lnTo>
                    <a:pt x="130313" y="4909"/>
                  </a:lnTo>
                  <a:lnTo>
                    <a:pt x="133707" y="5654"/>
                  </a:lnTo>
                  <a:lnTo>
                    <a:pt x="136763" y="6150"/>
                  </a:lnTo>
                  <a:lnTo>
                    <a:pt x="139595" y="6481"/>
                  </a:lnTo>
                  <a:lnTo>
                    <a:pt x="142275" y="6702"/>
                  </a:lnTo>
                  <a:lnTo>
                    <a:pt x="150019" y="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SMARTPenAnnotation53"/>
            <p:cNvSpPr/>
            <p:nvPr/>
          </p:nvSpPr>
          <p:spPr>
            <a:xfrm>
              <a:off x="7522368" y="3187105"/>
              <a:ext cx="114301" cy="6152"/>
            </a:xfrm>
            <a:custGeom>
              <a:avLst/>
              <a:gdLst/>
              <a:ahLst/>
              <a:cxnLst/>
              <a:rect l="0" t="0" r="0" b="0"/>
              <a:pathLst>
                <a:path w="114301" h="6152">
                  <a:moveTo>
                    <a:pt x="0" y="6151"/>
                  </a:moveTo>
                  <a:lnTo>
                    <a:pt x="13001" y="6151"/>
                  </a:lnTo>
                  <a:lnTo>
                    <a:pt x="15016" y="5357"/>
                  </a:lnTo>
                  <a:lnTo>
                    <a:pt x="17950" y="4034"/>
                  </a:lnTo>
                  <a:lnTo>
                    <a:pt x="21490" y="2359"/>
                  </a:lnTo>
                  <a:lnTo>
                    <a:pt x="25441" y="1241"/>
                  </a:lnTo>
                  <a:lnTo>
                    <a:pt x="29660" y="496"/>
                  </a:lnTo>
                  <a:lnTo>
                    <a:pt x="34060" y="0"/>
                  </a:lnTo>
                  <a:lnTo>
                    <a:pt x="37789" y="463"/>
                  </a:lnTo>
                  <a:lnTo>
                    <a:pt x="41068" y="1565"/>
                  </a:lnTo>
                  <a:lnTo>
                    <a:pt x="44047" y="3094"/>
                  </a:lnTo>
                  <a:lnTo>
                    <a:pt x="47621" y="4113"/>
                  </a:lnTo>
                  <a:lnTo>
                    <a:pt x="51591" y="4792"/>
                  </a:lnTo>
                  <a:lnTo>
                    <a:pt x="55826" y="5245"/>
                  </a:lnTo>
                  <a:lnTo>
                    <a:pt x="59442" y="5547"/>
                  </a:lnTo>
                  <a:lnTo>
                    <a:pt x="62647" y="5748"/>
                  </a:lnTo>
                  <a:lnTo>
                    <a:pt x="65577" y="5882"/>
                  </a:lnTo>
                  <a:lnTo>
                    <a:pt x="73067" y="6032"/>
                  </a:lnTo>
                  <a:lnTo>
                    <a:pt x="114300" y="615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SMARTPenAnnotation54"/>
            <p:cNvSpPr/>
            <p:nvPr/>
          </p:nvSpPr>
          <p:spPr>
            <a:xfrm>
              <a:off x="7750968" y="3100387"/>
              <a:ext cx="28576" cy="200026"/>
            </a:xfrm>
            <a:custGeom>
              <a:avLst/>
              <a:gdLst/>
              <a:ahLst/>
              <a:cxnLst/>
              <a:rect l="0" t="0" r="0" b="0"/>
              <a:pathLst>
                <a:path w="28576" h="200026">
                  <a:moveTo>
                    <a:pt x="0" y="0"/>
                  </a:moveTo>
                  <a:lnTo>
                    <a:pt x="0" y="13000"/>
                  </a:lnTo>
                  <a:lnTo>
                    <a:pt x="794" y="15017"/>
                  </a:lnTo>
                  <a:lnTo>
                    <a:pt x="2116" y="17949"/>
                  </a:lnTo>
                  <a:lnTo>
                    <a:pt x="3793" y="21491"/>
                  </a:lnTo>
                  <a:lnTo>
                    <a:pt x="5704" y="24646"/>
                  </a:lnTo>
                  <a:lnTo>
                    <a:pt x="7771" y="27543"/>
                  </a:lnTo>
                  <a:lnTo>
                    <a:pt x="9943" y="30268"/>
                  </a:lnTo>
                  <a:lnTo>
                    <a:pt x="11392" y="33673"/>
                  </a:lnTo>
                  <a:lnTo>
                    <a:pt x="12357" y="37530"/>
                  </a:lnTo>
                  <a:lnTo>
                    <a:pt x="13001" y="41689"/>
                  </a:lnTo>
                  <a:lnTo>
                    <a:pt x="13430" y="46049"/>
                  </a:lnTo>
                  <a:lnTo>
                    <a:pt x="13716" y="50543"/>
                  </a:lnTo>
                  <a:lnTo>
                    <a:pt x="13906" y="55126"/>
                  </a:lnTo>
                  <a:lnTo>
                    <a:pt x="14119" y="64453"/>
                  </a:lnTo>
                  <a:lnTo>
                    <a:pt x="14288" y="172412"/>
                  </a:lnTo>
                  <a:lnTo>
                    <a:pt x="15082" y="175267"/>
                  </a:lnTo>
                  <a:lnTo>
                    <a:pt x="16404" y="177963"/>
                  </a:lnTo>
                  <a:lnTo>
                    <a:pt x="18081" y="180554"/>
                  </a:lnTo>
                  <a:lnTo>
                    <a:pt x="19198" y="183076"/>
                  </a:lnTo>
                  <a:lnTo>
                    <a:pt x="19942" y="185551"/>
                  </a:lnTo>
                  <a:lnTo>
                    <a:pt x="21138" y="191433"/>
                  </a:lnTo>
                  <a:lnTo>
                    <a:pt x="22029" y="192710"/>
                  </a:lnTo>
                  <a:lnTo>
                    <a:pt x="23418" y="194354"/>
                  </a:lnTo>
                  <a:lnTo>
                    <a:pt x="28575" y="2000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SMARTPenAnnotation55"/>
            <p:cNvSpPr/>
            <p:nvPr/>
          </p:nvSpPr>
          <p:spPr>
            <a:xfrm>
              <a:off x="7887020" y="3079091"/>
              <a:ext cx="171006" cy="227051"/>
            </a:xfrm>
            <a:custGeom>
              <a:avLst/>
              <a:gdLst/>
              <a:ahLst/>
              <a:cxnLst/>
              <a:rect l="0" t="0" r="0" b="0"/>
              <a:pathLst>
                <a:path w="171006" h="227051">
                  <a:moveTo>
                    <a:pt x="21111" y="14152"/>
                  </a:moveTo>
                  <a:lnTo>
                    <a:pt x="21111" y="24095"/>
                  </a:lnTo>
                  <a:lnTo>
                    <a:pt x="20317" y="26337"/>
                  </a:lnTo>
                  <a:lnTo>
                    <a:pt x="17318" y="30945"/>
                  </a:lnTo>
                  <a:lnTo>
                    <a:pt x="15457" y="37755"/>
                  </a:lnTo>
                  <a:lnTo>
                    <a:pt x="14960" y="41794"/>
                  </a:lnTo>
                  <a:lnTo>
                    <a:pt x="14629" y="46074"/>
                  </a:lnTo>
                  <a:lnTo>
                    <a:pt x="14408" y="50515"/>
                  </a:lnTo>
                  <a:lnTo>
                    <a:pt x="14262" y="55063"/>
                  </a:lnTo>
                  <a:lnTo>
                    <a:pt x="13369" y="59682"/>
                  </a:lnTo>
                  <a:lnTo>
                    <a:pt x="11981" y="64349"/>
                  </a:lnTo>
                  <a:lnTo>
                    <a:pt x="10262" y="69048"/>
                  </a:lnTo>
                  <a:lnTo>
                    <a:pt x="9116" y="74562"/>
                  </a:lnTo>
                  <a:lnTo>
                    <a:pt x="8352" y="80619"/>
                  </a:lnTo>
                  <a:lnTo>
                    <a:pt x="7843" y="87038"/>
                  </a:lnTo>
                  <a:lnTo>
                    <a:pt x="6709" y="93699"/>
                  </a:lnTo>
                  <a:lnTo>
                    <a:pt x="5160" y="100521"/>
                  </a:lnTo>
                  <a:lnTo>
                    <a:pt x="3334" y="107450"/>
                  </a:lnTo>
                  <a:lnTo>
                    <a:pt x="2115" y="113657"/>
                  </a:lnTo>
                  <a:lnTo>
                    <a:pt x="1303" y="119383"/>
                  </a:lnTo>
                  <a:lnTo>
                    <a:pt x="762" y="124787"/>
                  </a:lnTo>
                  <a:lnTo>
                    <a:pt x="402" y="129978"/>
                  </a:lnTo>
                  <a:lnTo>
                    <a:pt x="161" y="135025"/>
                  </a:lnTo>
                  <a:lnTo>
                    <a:pt x="0" y="139978"/>
                  </a:lnTo>
                  <a:lnTo>
                    <a:pt x="687" y="144868"/>
                  </a:lnTo>
                  <a:lnTo>
                    <a:pt x="1939" y="149715"/>
                  </a:lnTo>
                  <a:lnTo>
                    <a:pt x="3567" y="154533"/>
                  </a:lnTo>
                  <a:lnTo>
                    <a:pt x="5447" y="159333"/>
                  </a:lnTo>
                  <a:lnTo>
                    <a:pt x="7493" y="164121"/>
                  </a:lnTo>
                  <a:lnTo>
                    <a:pt x="11883" y="173674"/>
                  </a:lnTo>
                  <a:lnTo>
                    <a:pt x="16480" y="183211"/>
                  </a:lnTo>
                  <a:lnTo>
                    <a:pt x="18818" y="187183"/>
                  </a:lnTo>
                  <a:lnTo>
                    <a:pt x="23532" y="193713"/>
                  </a:lnTo>
                  <a:lnTo>
                    <a:pt x="28272" y="199261"/>
                  </a:lnTo>
                  <a:lnTo>
                    <a:pt x="30647" y="201852"/>
                  </a:lnTo>
                  <a:lnTo>
                    <a:pt x="33819" y="204373"/>
                  </a:lnTo>
                  <a:lnTo>
                    <a:pt x="37520" y="206847"/>
                  </a:lnTo>
                  <a:lnTo>
                    <a:pt x="41576" y="209291"/>
                  </a:lnTo>
                  <a:lnTo>
                    <a:pt x="45073" y="211713"/>
                  </a:lnTo>
                  <a:lnTo>
                    <a:pt x="48198" y="214122"/>
                  </a:lnTo>
                  <a:lnTo>
                    <a:pt x="51076" y="216522"/>
                  </a:lnTo>
                  <a:lnTo>
                    <a:pt x="54581" y="218915"/>
                  </a:lnTo>
                  <a:lnTo>
                    <a:pt x="58505" y="221305"/>
                  </a:lnTo>
                  <a:lnTo>
                    <a:pt x="62710" y="223691"/>
                  </a:lnTo>
                  <a:lnTo>
                    <a:pt x="67099" y="225282"/>
                  </a:lnTo>
                  <a:lnTo>
                    <a:pt x="71614" y="226343"/>
                  </a:lnTo>
                  <a:lnTo>
                    <a:pt x="76210" y="227050"/>
                  </a:lnTo>
                  <a:lnTo>
                    <a:pt x="80863" y="226728"/>
                  </a:lnTo>
                  <a:lnTo>
                    <a:pt x="85552" y="225720"/>
                  </a:lnTo>
                  <a:lnTo>
                    <a:pt x="90265" y="224253"/>
                  </a:lnTo>
                  <a:lnTo>
                    <a:pt x="94202" y="223276"/>
                  </a:lnTo>
                  <a:lnTo>
                    <a:pt x="97619" y="222624"/>
                  </a:lnTo>
                  <a:lnTo>
                    <a:pt x="100691" y="222190"/>
                  </a:lnTo>
                  <a:lnTo>
                    <a:pt x="104327" y="220313"/>
                  </a:lnTo>
                  <a:lnTo>
                    <a:pt x="108338" y="217474"/>
                  </a:lnTo>
                  <a:lnTo>
                    <a:pt x="112600" y="213994"/>
                  </a:lnTo>
                  <a:lnTo>
                    <a:pt x="117028" y="210880"/>
                  </a:lnTo>
                  <a:lnTo>
                    <a:pt x="121569" y="208011"/>
                  </a:lnTo>
                  <a:lnTo>
                    <a:pt x="126183" y="205303"/>
                  </a:lnTo>
                  <a:lnTo>
                    <a:pt x="130052" y="201911"/>
                  </a:lnTo>
                  <a:lnTo>
                    <a:pt x="133426" y="198063"/>
                  </a:lnTo>
                  <a:lnTo>
                    <a:pt x="136469" y="193909"/>
                  </a:lnTo>
                  <a:lnTo>
                    <a:pt x="139291" y="188759"/>
                  </a:lnTo>
                  <a:lnTo>
                    <a:pt x="141967" y="182944"/>
                  </a:lnTo>
                  <a:lnTo>
                    <a:pt x="144544" y="176687"/>
                  </a:lnTo>
                  <a:lnTo>
                    <a:pt x="147056" y="170927"/>
                  </a:lnTo>
                  <a:lnTo>
                    <a:pt x="151963" y="160294"/>
                  </a:lnTo>
                  <a:lnTo>
                    <a:pt x="154384" y="154443"/>
                  </a:lnTo>
                  <a:lnTo>
                    <a:pt x="156791" y="148161"/>
                  </a:lnTo>
                  <a:lnTo>
                    <a:pt x="159188" y="141591"/>
                  </a:lnTo>
                  <a:lnTo>
                    <a:pt x="161581" y="135624"/>
                  </a:lnTo>
                  <a:lnTo>
                    <a:pt x="163970" y="130059"/>
                  </a:lnTo>
                  <a:lnTo>
                    <a:pt x="166357" y="124761"/>
                  </a:lnTo>
                  <a:lnTo>
                    <a:pt x="167948" y="118847"/>
                  </a:lnTo>
                  <a:lnTo>
                    <a:pt x="169009" y="112524"/>
                  </a:lnTo>
                  <a:lnTo>
                    <a:pt x="169715" y="105927"/>
                  </a:lnTo>
                  <a:lnTo>
                    <a:pt x="170187" y="99148"/>
                  </a:lnTo>
                  <a:lnTo>
                    <a:pt x="170501" y="92247"/>
                  </a:lnTo>
                  <a:lnTo>
                    <a:pt x="170943" y="73275"/>
                  </a:lnTo>
                  <a:lnTo>
                    <a:pt x="171005" y="67855"/>
                  </a:lnTo>
                  <a:lnTo>
                    <a:pt x="170253" y="62654"/>
                  </a:lnTo>
                  <a:lnTo>
                    <a:pt x="168958" y="57599"/>
                  </a:lnTo>
                  <a:lnTo>
                    <a:pt x="167300" y="52642"/>
                  </a:lnTo>
                  <a:lnTo>
                    <a:pt x="165402" y="47750"/>
                  </a:lnTo>
                  <a:lnTo>
                    <a:pt x="163342" y="42900"/>
                  </a:lnTo>
                  <a:lnTo>
                    <a:pt x="161176" y="38080"/>
                  </a:lnTo>
                  <a:lnTo>
                    <a:pt x="158144" y="33279"/>
                  </a:lnTo>
                  <a:lnTo>
                    <a:pt x="154534" y="28491"/>
                  </a:lnTo>
                  <a:lnTo>
                    <a:pt x="150542" y="23712"/>
                  </a:lnTo>
                  <a:lnTo>
                    <a:pt x="146291" y="19731"/>
                  </a:lnTo>
                  <a:lnTo>
                    <a:pt x="141871" y="16284"/>
                  </a:lnTo>
                  <a:lnTo>
                    <a:pt x="137336" y="13192"/>
                  </a:lnTo>
                  <a:lnTo>
                    <a:pt x="132726" y="10337"/>
                  </a:lnTo>
                  <a:lnTo>
                    <a:pt x="128065" y="7640"/>
                  </a:lnTo>
                  <a:lnTo>
                    <a:pt x="123370" y="5048"/>
                  </a:lnTo>
                  <a:lnTo>
                    <a:pt x="118652" y="3321"/>
                  </a:lnTo>
                  <a:lnTo>
                    <a:pt x="113919" y="2169"/>
                  </a:lnTo>
                  <a:lnTo>
                    <a:pt x="109177" y="1401"/>
                  </a:lnTo>
                  <a:lnTo>
                    <a:pt x="103634" y="889"/>
                  </a:lnTo>
                  <a:lnTo>
                    <a:pt x="97558" y="547"/>
                  </a:lnTo>
                  <a:lnTo>
                    <a:pt x="85250" y="168"/>
                  </a:lnTo>
                  <a:lnTo>
                    <a:pt x="74488" y="0"/>
                  </a:lnTo>
                  <a:lnTo>
                    <a:pt x="69395" y="748"/>
                  </a:lnTo>
                  <a:lnTo>
                    <a:pt x="64413" y="2041"/>
                  </a:lnTo>
                  <a:lnTo>
                    <a:pt x="59504" y="3697"/>
                  </a:lnTo>
                  <a:lnTo>
                    <a:pt x="54644" y="5595"/>
                  </a:lnTo>
                  <a:lnTo>
                    <a:pt x="49816" y="7653"/>
                  </a:lnTo>
                  <a:lnTo>
                    <a:pt x="45010" y="9820"/>
                  </a:lnTo>
                  <a:lnTo>
                    <a:pt x="41013" y="11264"/>
                  </a:lnTo>
                  <a:lnTo>
                    <a:pt x="37554" y="12227"/>
                  </a:lnTo>
                  <a:lnTo>
                    <a:pt x="34454" y="12869"/>
                  </a:lnTo>
                  <a:lnTo>
                    <a:pt x="31594" y="14090"/>
                  </a:lnTo>
                  <a:lnTo>
                    <a:pt x="26300" y="17564"/>
                  </a:lnTo>
                  <a:lnTo>
                    <a:pt x="21300" y="19638"/>
                  </a:lnTo>
                  <a:lnTo>
                    <a:pt x="18856" y="20190"/>
                  </a:lnTo>
                  <a:lnTo>
                    <a:pt x="17226" y="21353"/>
                  </a:lnTo>
                  <a:lnTo>
                    <a:pt x="16141" y="22921"/>
                  </a:lnTo>
                  <a:lnTo>
                    <a:pt x="13967" y="2844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SMARTPenAnnotation56"/>
            <p:cNvSpPr/>
            <p:nvPr/>
          </p:nvSpPr>
          <p:spPr>
            <a:xfrm>
              <a:off x="8186737" y="3093243"/>
              <a:ext cx="35720" cy="192883"/>
            </a:xfrm>
            <a:custGeom>
              <a:avLst/>
              <a:gdLst/>
              <a:ahLst/>
              <a:cxnLst/>
              <a:rect l="0" t="0" r="0" b="0"/>
              <a:pathLst>
                <a:path w="35720" h="192883">
                  <a:moveTo>
                    <a:pt x="0" y="0"/>
                  </a:moveTo>
                  <a:lnTo>
                    <a:pt x="0" y="3793"/>
                  </a:lnTo>
                  <a:lnTo>
                    <a:pt x="794" y="4910"/>
                  </a:lnTo>
                  <a:lnTo>
                    <a:pt x="2116" y="5655"/>
                  </a:lnTo>
                  <a:lnTo>
                    <a:pt x="3793" y="6151"/>
                  </a:lnTo>
                  <a:lnTo>
                    <a:pt x="5704" y="7276"/>
                  </a:lnTo>
                  <a:lnTo>
                    <a:pt x="7771" y="8819"/>
                  </a:lnTo>
                  <a:lnTo>
                    <a:pt x="9943" y="10642"/>
                  </a:lnTo>
                  <a:lnTo>
                    <a:pt x="11392" y="12651"/>
                  </a:lnTo>
                  <a:lnTo>
                    <a:pt x="12357" y="14784"/>
                  </a:lnTo>
                  <a:lnTo>
                    <a:pt x="13001" y="17000"/>
                  </a:lnTo>
                  <a:lnTo>
                    <a:pt x="14223" y="20065"/>
                  </a:lnTo>
                  <a:lnTo>
                    <a:pt x="15832" y="23695"/>
                  </a:lnTo>
                  <a:lnTo>
                    <a:pt x="17699" y="27703"/>
                  </a:lnTo>
                  <a:lnTo>
                    <a:pt x="18943" y="31169"/>
                  </a:lnTo>
                  <a:lnTo>
                    <a:pt x="19772" y="34273"/>
                  </a:lnTo>
                  <a:lnTo>
                    <a:pt x="20326" y="37136"/>
                  </a:lnTo>
                  <a:lnTo>
                    <a:pt x="20694" y="40633"/>
                  </a:lnTo>
                  <a:lnTo>
                    <a:pt x="20941" y="44551"/>
                  </a:lnTo>
                  <a:lnTo>
                    <a:pt x="21103" y="48751"/>
                  </a:lnTo>
                  <a:lnTo>
                    <a:pt x="22006" y="53138"/>
                  </a:lnTo>
                  <a:lnTo>
                    <a:pt x="23402" y="57651"/>
                  </a:lnTo>
                  <a:lnTo>
                    <a:pt x="25127" y="62246"/>
                  </a:lnTo>
                  <a:lnTo>
                    <a:pt x="26276" y="66898"/>
                  </a:lnTo>
                  <a:lnTo>
                    <a:pt x="27043" y="71586"/>
                  </a:lnTo>
                  <a:lnTo>
                    <a:pt x="27554" y="76299"/>
                  </a:lnTo>
                  <a:lnTo>
                    <a:pt x="27894" y="81822"/>
                  </a:lnTo>
                  <a:lnTo>
                    <a:pt x="28273" y="94309"/>
                  </a:lnTo>
                  <a:lnTo>
                    <a:pt x="28535" y="121007"/>
                  </a:lnTo>
                  <a:lnTo>
                    <a:pt x="28574" y="165269"/>
                  </a:lnTo>
                  <a:lnTo>
                    <a:pt x="29369" y="168123"/>
                  </a:lnTo>
                  <a:lnTo>
                    <a:pt x="30691" y="170820"/>
                  </a:lnTo>
                  <a:lnTo>
                    <a:pt x="32368" y="173411"/>
                  </a:lnTo>
                  <a:lnTo>
                    <a:pt x="33485" y="175933"/>
                  </a:lnTo>
                  <a:lnTo>
                    <a:pt x="34229" y="178407"/>
                  </a:lnTo>
                  <a:lnTo>
                    <a:pt x="35057" y="183274"/>
                  </a:lnTo>
                  <a:lnTo>
                    <a:pt x="35425" y="188082"/>
                  </a:lnTo>
                  <a:lnTo>
                    <a:pt x="35719" y="19288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SMARTPenAnnotation57"/>
            <p:cNvSpPr/>
            <p:nvPr/>
          </p:nvSpPr>
          <p:spPr>
            <a:xfrm>
              <a:off x="8172450" y="3178968"/>
              <a:ext cx="157163" cy="28576"/>
            </a:xfrm>
            <a:custGeom>
              <a:avLst/>
              <a:gdLst/>
              <a:ahLst/>
              <a:cxnLst/>
              <a:rect l="0" t="0" r="0" b="0"/>
              <a:pathLst>
                <a:path w="157163" h="28576">
                  <a:moveTo>
                    <a:pt x="0" y="28575"/>
                  </a:moveTo>
                  <a:lnTo>
                    <a:pt x="65829" y="28575"/>
                  </a:lnTo>
                  <a:lnTo>
                    <a:pt x="70873" y="27782"/>
                  </a:lnTo>
                  <a:lnTo>
                    <a:pt x="75030" y="26459"/>
                  </a:lnTo>
                  <a:lnTo>
                    <a:pt x="78595" y="24783"/>
                  </a:lnTo>
                  <a:lnTo>
                    <a:pt x="83353" y="22872"/>
                  </a:lnTo>
                  <a:lnTo>
                    <a:pt x="94989" y="18632"/>
                  </a:lnTo>
                  <a:lnTo>
                    <a:pt x="100632" y="17184"/>
                  </a:lnTo>
                  <a:lnTo>
                    <a:pt x="105982" y="16219"/>
                  </a:lnTo>
                  <a:lnTo>
                    <a:pt x="111135" y="15575"/>
                  </a:lnTo>
                  <a:lnTo>
                    <a:pt x="116158" y="14352"/>
                  </a:lnTo>
                  <a:lnTo>
                    <a:pt x="121095" y="12743"/>
                  </a:lnTo>
                  <a:lnTo>
                    <a:pt x="125973" y="10877"/>
                  </a:lnTo>
                  <a:lnTo>
                    <a:pt x="130813" y="8839"/>
                  </a:lnTo>
                  <a:lnTo>
                    <a:pt x="135628" y="6686"/>
                  </a:lnTo>
                  <a:lnTo>
                    <a:pt x="140425" y="4458"/>
                  </a:lnTo>
                  <a:lnTo>
                    <a:pt x="144416" y="2972"/>
                  </a:lnTo>
                  <a:lnTo>
                    <a:pt x="147871" y="1981"/>
                  </a:lnTo>
                  <a:lnTo>
                    <a:pt x="15716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SMARTPenAnnotation58"/>
            <p:cNvSpPr/>
            <p:nvPr/>
          </p:nvSpPr>
          <p:spPr>
            <a:xfrm>
              <a:off x="8343900" y="3072135"/>
              <a:ext cx="235744" cy="171125"/>
            </a:xfrm>
            <a:custGeom>
              <a:avLst/>
              <a:gdLst/>
              <a:ahLst/>
              <a:cxnLst/>
              <a:rect l="0" t="0" r="0" b="0"/>
              <a:pathLst>
                <a:path w="235744" h="171125">
                  <a:moveTo>
                    <a:pt x="0" y="35396"/>
                  </a:moveTo>
                  <a:lnTo>
                    <a:pt x="3792" y="31604"/>
                  </a:lnTo>
                  <a:lnTo>
                    <a:pt x="5703" y="30486"/>
                  </a:lnTo>
                  <a:lnTo>
                    <a:pt x="12185" y="28120"/>
                  </a:lnTo>
                  <a:lnTo>
                    <a:pt x="16792" y="24754"/>
                  </a:lnTo>
                  <a:lnTo>
                    <a:pt x="23603" y="20612"/>
                  </a:lnTo>
                  <a:lnTo>
                    <a:pt x="27641" y="18396"/>
                  </a:lnTo>
                  <a:lnTo>
                    <a:pt x="34245" y="15934"/>
                  </a:lnTo>
                  <a:lnTo>
                    <a:pt x="40620" y="14046"/>
                  </a:lnTo>
                  <a:lnTo>
                    <a:pt x="44543" y="12431"/>
                  </a:lnTo>
                  <a:lnTo>
                    <a:pt x="48745" y="10561"/>
                  </a:lnTo>
                  <a:lnTo>
                    <a:pt x="53927" y="9314"/>
                  </a:lnTo>
                  <a:lnTo>
                    <a:pt x="59764" y="8483"/>
                  </a:lnTo>
                  <a:lnTo>
                    <a:pt x="66037" y="7929"/>
                  </a:lnTo>
                  <a:lnTo>
                    <a:pt x="71805" y="6766"/>
                  </a:lnTo>
                  <a:lnTo>
                    <a:pt x="77239" y="5197"/>
                  </a:lnTo>
                  <a:lnTo>
                    <a:pt x="82449" y="3357"/>
                  </a:lnTo>
                  <a:lnTo>
                    <a:pt x="87510" y="2130"/>
                  </a:lnTo>
                  <a:lnTo>
                    <a:pt x="92471" y="1313"/>
                  </a:lnTo>
                  <a:lnTo>
                    <a:pt x="97366" y="767"/>
                  </a:lnTo>
                  <a:lnTo>
                    <a:pt x="102217" y="404"/>
                  </a:lnTo>
                  <a:lnTo>
                    <a:pt x="107038" y="162"/>
                  </a:lnTo>
                  <a:lnTo>
                    <a:pt x="111839" y="0"/>
                  </a:lnTo>
                  <a:lnTo>
                    <a:pt x="115834" y="686"/>
                  </a:lnTo>
                  <a:lnTo>
                    <a:pt x="122390" y="3565"/>
                  </a:lnTo>
                  <a:lnTo>
                    <a:pt x="127950" y="5374"/>
                  </a:lnTo>
                  <a:lnTo>
                    <a:pt x="130543" y="5856"/>
                  </a:lnTo>
                  <a:lnTo>
                    <a:pt x="135542" y="8509"/>
                  </a:lnTo>
                  <a:lnTo>
                    <a:pt x="140410" y="12333"/>
                  </a:lnTo>
                  <a:lnTo>
                    <a:pt x="145219" y="16679"/>
                  </a:lnTo>
                  <a:lnTo>
                    <a:pt x="146818" y="18949"/>
                  </a:lnTo>
                  <a:lnTo>
                    <a:pt x="148596" y="23588"/>
                  </a:lnTo>
                  <a:lnTo>
                    <a:pt x="149386" y="28296"/>
                  </a:lnTo>
                  <a:lnTo>
                    <a:pt x="149597" y="30663"/>
                  </a:lnTo>
                  <a:lnTo>
                    <a:pt x="148944" y="33828"/>
                  </a:lnTo>
                  <a:lnTo>
                    <a:pt x="147715" y="37525"/>
                  </a:lnTo>
                  <a:lnTo>
                    <a:pt x="146101" y="41578"/>
                  </a:lnTo>
                  <a:lnTo>
                    <a:pt x="144233" y="45867"/>
                  </a:lnTo>
                  <a:lnTo>
                    <a:pt x="140037" y="54866"/>
                  </a:lnTo>
                  <a:lnTo>
                    <a:pt x="138603" y="59489"/>
                  </a:lnTo>
                  <a:lnTo>
                    <a:pt x="137645" y="64158"/>
                  </a:lnTo>
                  <a:lnTo>
                    <a:pt x="137007" y="68858"/>
                  </a:lnTo>
                  <a:lnTo>
                    <a:pt x="134994" y="73579"/>
                  </a:lnTo>
                  <a:lnTo>
                    <a:pt x="132064" y="78314"/>
                  </a:lnTo>
                  <a:lnTo>
                    <a:pt x="128524" y="83058"/>
                  </a:lnTo>
                  <a:lnTo>
                    <a:pt x="125370" y="87808"/>
                  </a:lnTo>
                  <a:lnTo>
                    <a:pt x="122474" y="92562"/>
                  </a:lnTo>
                  <a:lnTo>
                    <a:pt x="119750" y="97319"/>
                  </a:lnTo>
                  <a:lnTo>
                    <a:pt x="114605" y="106838"/>
                  </a:lnTo>
                  <a:lnTo>
                    <a:pt x="112122" y="111599"/>
                  </a:lnTo>
                  <a:lnTo>
                    <a:pt x="108879" y="116361"/>
                  </a:lnTo>
                  <a:lnTo>
                    <a:pt x="105130" y="121122"/>
                  </a:lnTo>
                  <a:lnTo>
                    <a:pt x="101043" y="125884"/>
                  </a:lnTo>
                  <a:lnTo>
                    <a:pt x="97524" y="129853"/>
                  </a:lnTo>
                  <a:lnTo>
                    <a:pt x="91499" y="136379"/>
                  </a:lnTo>
                  <a:lnTo>
                    <a:pt x="89574" y="139230"/>
                  </a:lnTo>
                  <a:lnTo>
                    <a:pt x="87435" y="144515"/>
                  </a:lnTo>
                  <a:lnTo>
                    <a:pt x="86485" y="149510"/>
                  </a:lnTo>
                  <a:lnTo>
                    <a:pt x="86062" y="154376"/>
                  </a:lnTo>
                  <a:lnTo>
                    <a:pt x="85876" y="159184"/>
                  </a:lnTo>
                  <a:lnTo>
                    <a:pt x="86618" y="160784"/>
                  </a:lnTo>
                  <a:lnTo>
                    <a:pt x="87908" y="161850"/>
                  </a:lnTo>
                  <a:lnTo>
                    <a:pt x="89561" y="162561"/>
                  </a:lnTo>
                  <a:lnTo>
                    <a:pt x="95681" y="167354"/>
                  </a:lnTo>
                  <a:lnTo>
                    <a:pt x="97918" y="168612"/>
                  </a:lnTo>
                  <a:lnTo>
                    <a:pt x="102521" y="170009"/>
                  </a:lnTo>
                  <a:lnTo>
                    <a:pt x="109575" y="170796"/>
                  </a:lnTo>
                  <a:lnTo>
                    <a:pt x="116692" y="171029"/>
                  </a:lnTo>
                  <a:lnTo>
                    <a:pt x="154905" y="171124"/>
                  </a:lnTo>
                  <a:lnTo>
                    <a:pt x="160420" y="170332"/>
                  </a:lnTo>
                  <a:lnTo>
                    <a:pt x="166478" y="169009"/>
                  </a:lnTo>
                  <a:lnTo>
                    <a:pt x="172898" y="167334"/>
                  </a:lnTo>
                  <a:lnTo>
                    <a:pt x="178765" y="166217"/>
                  </a:lnTo>
                  <a:lnTo>
                    <a:pt x="184264" y="165473"/>
                  </a:lnTo>
                  <a:lnTo>
                    <a:pt x="189517" y="164976"/>
                  </a:lnTo>
                  <a:lnTo>
                    <a:pt x="194608" y="164645"/>
                  </a:lnTo>
                  <a:lnTo>
                    <a:pt x="199589" y="164425"/>
                  </a:lnTo>
                  <a:lnTo>
                    <a:pt x="209356" y="164179"/>
                  </a:lnTo>
                  <a:lnTo>
                    <a:pt x="218988" y="164070"/>
                  </a:lnTo>
                  <a:lnTo>
                    <a:pt x="222986" y="163248"/>
                  </a:lnTo>
                  <a:lnTo>
                    <a:pt x="226445" y="161905"/>
                  </a:lnTo>
                  <a:lnTo>
                    <a:pt x="235743" y="15684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SMARTPenAnnotation59"/>
            <p:cNvSpPr/>
            <p:nvPr/>
          </p:nvSpPr>
          <p:spPr>
            <a:xfrm>
              <a:off x="6750880" y="3471862"/>
              <a:ext cx="192846" cy="121442"/>
            </a:xfrm>
            <a:custGeom>
              <a:avLst/>
              <a:gdLst/>
              <a:ahLst/>
              <a:cxnLst/>
              <a:rect l="0" t="0" r="0" b="0"/>
              <a:pathLst>
                <a:path w="192846" h="121442">
                  <a:moveTo>
                    <a:pt x="49970" y="0"/>
                  </a:moveTo>
                  <a:lnTo>
                    <a:pt x="49970" y="9943"/>
                  </a:lnTo>
                  <a:lnTo>
                    <a:pt x="49176" y="12185"/>
                  </a:lnTo>
                  <a:lnTo>
                    <a:pt x="47853" y="14474"/>
                  </a:lnTo>
                  <a:lnTo>
                    <a:pt x="46177" y="16792"/>
                  </a:lnTo>
                  <a:lnTo>
                    <a:pt x="45060" y="19133"/>
                  </a:lnTo>
                  <a:lnTo>
                    <a:pt x="44316" y="21486"/>
                  </a:lnTo>
                  <a:lnTo>
                    <a:pt x="43819" y="23849"/>
                  </a:lnTo>
                  <a:lnTo>
                    <a:pt x="42694" y="27012"/>
                  </a:lnTo>
                  <a:lnTo>
                    <a:pt x="41151" y="30708"/>
                  </a:lnTo>
                  <a:lnTo>
                    <a:pt x="39328" y="34760"/>
                  </a:lnTo>
                  <a:lnTo>
                    <a:pt x="35186" y="43495"/>
                  </a:lnTo>
                  <a:lnTo>
                    <a:pt x="11861" y="90498"/>
                  </a:lnTo>
                  <a:lnTo>
                    <a:pt x="9482" y="94464"/>
                  </a:lnTo>
                  <a:lnTo>
                    <a:pt x="7103" y="97901"/>
                  </a:lnTo>
                  <a:lnTo>
                    <a:pt x="4723" y="100986"/>
                  </a:lnTo>
                  <a:lnTo>
                    <a:pt x="3137" y="103836"/>
                  </a:lnTo>
                  <a:lnTo>
                    <a:pt x="2079" y="106531"/>
                  </a:lnTo>
                  <a:lnTo>
                    <a:pt x="381" y="112766"/>
                  </a:lnTo>
                  <a:lnTo>
                    <a:pt x="149" y="115735"/>
                  </a:lnTo>
                  <a:lnTo>
                    <a:pt x="0" y="120316"/>
                  </a:lnTo>
                  <a:lnTo>
                    <a:pt x="782" y="120692"/>
                  </a:lnTo>
                  <a:lnTo>
                    <a:pt x="5674" y="121221"/>
                  </a:lnTo>
                  <a:lnTo>
                    <a:pt x="9909" y="121345"/>
                  </a:lnTo>
                  <a:lnTo>
                    <a:pt x="28555" y="121440"/>
                  </a:lnTo>
                  <a:lnTo>
                    <a:pt x="30930" y="121441"/>
                  </a:lnTo>
                  <a:lnTo>
                    <a:pt x="34102" y="120648"/>
                  </a:lnTo>
                  <a:lnTo>
                    <a:pt x="37804" y="119326"/>
                  </a:lnTo>
                  <a:lnTo>
                    <a:pt x="41859" y="117651"/>
                  </a:lnTo>
                  <a:lnTo>
                    <a:pt x="45357" y="116534"/>
                  </a:lnTo>
                  <a:lnTo>
                    <a:pt x="51359" y="115293"/>
                  </a:lnTo>
                  <a:lnTo>
                    <a:pt x="54865" y="114168"/>
                  </a:lnTo>
                  <a:lnTo>
                    <a:pt x="58789" y="112625"/>
                  </a:lnTo>
                  <a:lnTo>
                    <a:pt x="62993" y="110802"/>
                  </a:lnTo>
                  <a:lnTo>
                    <a:pt x="67383" y="109587"/>
                  </a:lnTo>
                  <a:lnTo>
                    <a:pt x="71898" y="108776"/>
                  </a:lnTo>
                  <a:lnTo>
                    <a:pt x="76494" y="108236"/>
                  </a:lnTo>
                  <a:lnTo>
                    <a:pt x="81147" y="107876"/>
                  </a:lnTo>
                  <a:lnTo>
                    <a:pt x="85836" y="107636"/>
                  </a:lnTo>
                  <a:lnTo>
                    <a:pt x="90549" y="107476"/>
                  </a:lnTo>
                  <a:lnTo>
                    <a:pt x="95279" y="106576"/>
                  </a:lnTo>
                  <a:lnTo>
                    <a:pt x="100019" y="105182"/>
                  </a:lnTo>
                  <a:lnTo>
                    <a:pt x="104767" y="103459"/>
                  </a:lnTo>
                  <a:lnTo>
                    <a:pt x="109520" y="102310"/>
                  </a:lnTo>
                  <a:lnTo>
                    <a:pt x="114276" y="101544"/>
                  </a:lnTo>
                  <a:lnTo>
                    <a:pt x="119034" y="101034"/>
                  </a:lnTo>
                  <a:lnTo>
                    <a:pt x="123794" y="100693"/>
                  </a:lnTo>
                  <a:lnTo>
                    <a:pt x="128555" y="100466"/>
                  </a:lnTo>
                  <a:lnTo>
                    <a:pt x="133316" y="100315"/>
                  </a:lnTo>
                  <a:lnTo>
                    <a:pt x="137284" y="99420"/>
                  </a:lnTo>
                  <a:lnTo>
                    <a:pt x="140723" y="98030"/>
                  </a:lnTo>
                  <a:lnTo>
                    <a:pt x="143810" y="96310"/>
                  </a:lnTo>
                  <a:lnTo>
                    <a:pt x="147454" y="95163"/>
                  </a:lnTo>
                  <a:lnTo>
                    <a:pt x="151472" y="94398"/>
                  </a:lnTo>
                  <a:lnTo>
                    <a:pt x="155738" y="93888"/>
                  </a:lnTo>
                  <a:lnTo>
                    <a:pt x="160169" y="92755"/>
                  </a:lnTo>
                  <a:lnTo>
                    <a:pt x="164711" y="91205"/>
                  </a:lnTo>
                  <a:lnTo>
                    <a:pt x="169327" y="89379"/>
                  </a:lnTo>
                  <a:lnTo>
                    <a:pt x="173197" y="88161"/>
                  </a:lnTo>
                  <a:lnTo>
                    <a:pt x="176571" y="87349"/>
                  </a:lnTo>
                  <a:lnTo>
                    <a:pt x="179614" y="86807"/>
                  </a:lnTo>
                  <a:lnTo>
                    <a:pt x="185112" y="84089"/>
                  </a:lnTo>
                  <a:lnTo>
                    <a:pt x="192845" y="785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SMARTPenAnnotation60"/>
            <p:cNvSpPr/>
            <p:nvPr/>
          </p:nvSpPr>
          <p:spPr>
            <a:xfrm>
              <a:off x="6929532" y="3471862"/>
              <a:ext cx="14194" cy="300039"/>
            </a:xfrm>
            <a:custGeom>
              <a:avLst/>
              <a:gdLst/>
              <a:ahLst/>
              <a:cxnLst/>
              <a:rect l="0" t="0" r="0" b="0"/>
              <a:pathLst>
                <a:path w="14194" h="300039">
                  <a:moveTo>
                    <a:pt x="14193" y="0"/>
                  </a:moveTo>
                  <a:lnTo>
                    <a:pt x="7343" y="0"/>
                  </a:lnTo>
                  <a:lnTo>
                    <a:pt x="7136" y="3792"/>
                  </a:lnTo>
                  <a:lnTo>
                    <a:pt x="7901" y="6497"/>
                  </a:lnTo>
                  <a:lnTo>
                    <a:pt x="9204" y="9888"/>
                  </a:lnTo>
                  <a:lnTo>
                    <a:pt x="10867" y="13735"/>
                  </a:lnTo>
                  <a:lnTo>
                    <a:pt x="11976" y="17888"/>
                  </a:lnTo>
                  <a:lnTo>
                    <a:pt x="12715" y="22244"/>
                  </a:lnTo>
                  <a:lnTo>
                    <a:pt x="13207" y="26736"/>
                  </a:lnTo>
                  <a:lnTo>
                    <a:pt x="13535" y="31317"/>
                  </a:lnTo>
                  <a:lnTo>
                    <a:pt x="13900" y="40642"/>
                  </a:lnTo>
                  <a:lnTo>
                    <a:pt x="14135" y="66060"/>
                  </a:lnTo>
                  <a:lnTo>
                    <a:pt x="14186" y="110084"/>
                  </a:lnTo>
                  <a:lnTo>
                    <a:pt x="13394" y="119427"/>
                  </a:lnTo>
                  <a:lnTo>
                    <a:pt x="12072" y="128831"/>
                  </a:lnTo>
                  <a:lnTo>
                    <a:pt x="10398" y="138275"/>
                  </a:lnTo>
                  <a:lnTo>
                    <a:pt x="9282" y="147745"/>
                  </a:lnTo>
                  <a:lnTo>
                    <a:pt x="8537" y="157235"/>
                  </a:lnTo>
                  <a:lnTo>
                    <a:pt x="8041" y="166736"/>
                  </a:lnTo>
                  <a:lnTo>
                    <a:pt x="6917" y="176244"/>
                  </a:lnTo>
                  <a:lnTo>
                    <a:pt x="5373" y="185759"/>
                  </a:lnTo>
                  <a:lnTo>
                    <a:pt x="3550" y="195277"/>
                  </a:lnTo>
                  <a:lnTo>
                    <a:pt x="2335" y="204003"/>
                  </a:lnTo>
                  <a:lnTo>
                    <a:pt x="1525" y="212202"/>
                  </a:lnTo>
                  <a:lnTo>
                    <a:pt x="985" y="220049"/>
                  </a:lnTo>
                  <a:lnTo>
                    <a:pt x="625" y="228456"/>
                  </a:lnTo>
                  <a:lnTo>
                    <a:pt x="118" y="253869"/>
                  </a:lnTo>
                  <a:lnTo>
                    <a:pt x="0" y="266554"/>
                  </a:lnTo>
                  <a:lnTo>
                    <a:pt x="762" y="271365"/>
                  </a:lnTo>
                  <a:lnTo>
                    <a:pt x="2064" y="275366"/>
                  </a:lnTo>
                  <a:lnTo>
                    <a:pt x="3726" y="278827"/>
                  </a:lnTo>
                  <a:lnTo>
                    <a:pt x="4833" y="281929"/>
                  </a:lnTo>
                  <a:lnTo>
                    <a:pt x="5572" y="284790"/>
                  </a:lnTo>
                  <a:lnTo>
                    <a:pt x="6064" y="287491"/>
                  </a:lnTo>
                  <a:lnTo>
                    <a:pt x="6392" y="290086"/>
                  </a:lnTo>
                  <a:lnTo>
                    <a:pt x="6757" y="295085"/>
                  </a:lnTo>
                  <a:lnTo>
                    <a:pt x="7648" y="296736"/>
                  </a:lnTo>
                  <a:lnTo>
                    <a:pt x="9036" y="297836"/>
                  </a:lnTo>
                  <a:lnTo>
                    <a:pt x="14193" y="30003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SMARTPenAnnotation61"/>
            <p:cNvSpPr/>
            <p:nvPr/>
          </p:nvSpPr>
          <p:spPr>
            <a:xfrm>
              <a:off x="7022306" y="3600450"/>
              <a:ext cx="192882" cy="150019"/>
            </a:xfrm>
            <a:custGeom>
              <a:avLst/>
              <a:gdLst/>
              <a:ahLst/>
              <a:cxnLst/>
              <a:rect l="0" t="0" r="0" b="0"/>
              <a:pathLst>
                <a:path w="192882" h="150019">
                  <a:moveTo>
                    <a:pt x="0" y="0"/>
                  </a:moveTo>
                  <a:lnTo>
                    <a:pt x="3793" y="0"/>
                  </a:lnTo>
                  <a:lnTo>
                    <a:pt x="4910" y="793"/>
                  </a:lnTo>
                  <a:lnTo>
                    <a:pt x="5654" y="2116"/>
                  </a:lnTo>
                  <a:lnTo>
                    <a:pt x="6151" y="3792"/>
                  </a:lnTo>
                  <a:lnTo>
                    <a:pt x="7275" y="4909"/>
                  </a:lnTo>
                  <a:lnTo>
                    <a:pt x="8819" y="5654"/>
                  </a:lnTo>
                  <a:lnTo>
                    <a:pt x="10643" y="6150"/>
                  </a:lnTo>
                  <a:lnTo>
                    <a:pt x="14784" y="8819"/>
                  </a:lnTo>
                  <a:lnTo>
                    <a:pt x="20064" y="12650"/>
                  </a:lnTo>
                  <a:lnTo>
                    <a:pt x="23694" y="14783"/>
                  </a:lnTo>
                  <a:lnTo>
                    <a:pt x="27703" y="16999"/>
                  </a:lnTo>
                  <a:lnTo>
                    <a:pt x="36390" y="21578"/>
                  </a:lnTo>
                  <a:lnTo>
                    <a:pt x="40928" y="23910"/>
                  </a:lnTo>
                  <a:lnTo>
                    <a:pt x="44748" y="27052"/>
                  </a:lnTo>
                  <a:lnTo>
                    <a:pt x="48088" y="30735"/>
                  </a:lnTo>
                  <a:lnTo>
                    <a:pt x="51109" y="34777"/>
                  </a:lnTo>
                  <a:lnTo>
                    <a:pt x="55504" y="39060"/>
                  </a:lnTo>
                  <a:lnTo>
                    <a:pt x="60815" y="43502"/>
                  </a:lnTo>
                  <a:lnTo>
                    <a:pt x="66737" y="48051"/>
                  </a:lnTo>
                  <a:lnTo>
                    <a:pt x="71478" y="51878"/>
                  </a:lnTo>
                  <a:lnTo>
                    <a:pt x="75434" y="55222"/>
                  </a:lnTo>
                  <a:lnTo>
                    <a:pt x="78865" y="58246"/>
                  </a:lnTo>
                  <a:lnTo>
                    <a:pt x="86909" y="65839"/>
                  </a:lnTo>
                  <a:lnTo>
                    <a:pt x="159213" y="137782"/>
                  </a:lnTo>
                  <a:lnTo>
                    <a:pt x="161705" y="139479"/>
                  </a:lnTo>
                  <a:lnTo>
                    <a:pt x="166590" y="141365"/>
                  </a:lnTo>
                  <a:lnTo>
                    <a:pt x="169797" y="142662"/>
                  </a:lnTo>
                  <a:lnTo>
                    <a:pt x="173523" y="144321"/>
                  </a:lnTo>
                  <a:lnTo>
                    <a:pt x="183324" y="148893"/>
                  </a:lnTo>
                  <a:lnTo>
                    <a:pt x="186781" y="149518"/>
                  </a:lnTo>
                  <a:lnTo>
                    <a:pt x="192881" y="1500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SMARTPenAnnotation62"/>
            <p:cNvSpPr/>
            <p:nvPr/>
          </p:nvSpPr>
          <p:spPr>
            <a:xfrm>
              <a:off x="7044097" y="3550443"/>
              <a:ext cx="135372" cy="228601"/>
            </a:xfrm>
            <a:custGeom>
              <a:avLst/>
              <a:gdLst/>
              <a:ahLst/>
              <a:cxnLst/>
              <a:rect l="0" t="0" r="0" b="0"/>
              <a:pathLst>
                <a:path w="135372" h="228601">
                  <a:moveTo>
                    <a:pt x="135371" y="0"/>
                  </a:moveTo>
                  <a:lnTo>
                    <a:pt x="135371" y="3793"/>
                  </a:lnTo>
                  <a:lnTo>
                    <a:pt x="134578" y="4910"/>
                  </a:lnTo>
                  <a:lnTo>
                    <a:pt x="133255" y="5655"/>
                  </a:lnTo>
                  <a:lnTo>
                    <a:pt x="131578" y="6151"/>
                  </a:lnTo>
                  <a:lnTo>
                    <a:pt x="129668" y="8070"/>
                  </a:lnTo>
                  <a:lnTo>
                    <a:pt x="127600" y="10936"/>
                  </a:lnTo>
                  <a:lnTo>
                    <a:pt x="125428" y="14435"/>
                  </a:lnTo>
                  <a:lnTo>
                    <a:pt x="123186" y="18354"/>
                  </a:lnTo>
                  <a:lnTo>
                    <a:pt x="118578" y="26943"/>
                  </a:lnTo>
                  <a:lnTo>
                    <a:pt x="116239" y="32249"/>
                  </a:lnTo>
                  <a:lnTo>
                    <a:pt x="113885" y="38168"/>
                  </a:lnTo>
                  <a:lnTo>
                    <a:pt x="111522" y="44496"/>
                  </a:lnTo>
                  <a:lnTo>
                    <a:pt x="108360" y="51889"/>
                  </a:lnTo>
                  <a:lnTo>
                    <a:pt x="100612" y="68570"/>
                  </a:lnTo>
                  <a:lnTo>
                    <a:pt x="95529" y="77464"/>
                  </a:lnTo>
                  <a:lnTo>
                    <a:pt x="89760" y="86567"/>
                  </a:lnTo>
                  <a:lnTo>
                    <a:pt x="67183" y="120200"/>
                  </a:lnTo>
                  <a:lnTo>
                    <a:pt x="62132" y="128552"/>
                  </a:lnTo>
                  <a:lnTo>
                    <a:pt x="57176" y="137295"/>
                  </a:lnTo>
                  <a:lnTo>
                    <a:pt x="47436" y="155476"/>
                  </a:lnTo>
                  <a:lnTo>
                    <a:pt x="27268" y="194913"/>
                  </a:lnTo>
                  <a:lnTo>
                    <a:pt x="23615" y="199792"/>
                  </a:lnTo>
                  <a:lnTo>
                    <a:pt x="19591" y="203839"/>
                  </a:lnTo>
                  <a:lnTo>
                    <a:pt x="15323" y="207330"/>
                  </a:lnTo>
                  <a:lnTo>
                    <a:pt x="12476" y="210451"/>
                  </a:lnTo>
                  <a:lnTo>
                    <a:pt x="9314" y="216036"/>
                  </a:lnTo>
                  <a:lnTo>
                    <a:pt x="5792" y="221164"/>
                  </a:lnTo>
                  <a:lnTo>
                    <a:pt x="0" y="228165"/>
                  </a:lnTo>
                  <a:lnTo>
                    <a:pt x="1917" y="228407"/>
                  </a:lnTo>
                  <a:lnTo>
                    <a:pt x="6784" y="2286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SMARTPenAnnotation63"/>
            <p:cNvSpPr/>
            <p:nvPr/>
          </p:nvSpPr>
          <p:spPr>
            <a:xfrm>
              <a:off x="7315200" y="3550443"/>
              <a:ext cx="178594" cy="42864"/>
            </a:xfrm>
            <a:custGeom>
              <a:avLst/>
              <a:gdLst/>
              <a:ahLst/>
              <a:cxnLst/>
              <a:rect l="0" t="0" r="0" b="0"/>
              <a:pathLst>
                <a:path w="178594" h="42864">
                  <a:moveTo>
                    <a:pt x="0" y="42863"/>
                  </a:moveTo>
                  <a:lnTo>
                    <a:pt x="0" y="39070"/>
                  </a:lnTo>
                  <a:lnTo>
                    <a:pt x="793" y="37953"/>
                  </a:lnTo>
                  <a:lnTo>
                    <a:pt x="2116" y="37209"/>
                  </a:lnTo>
                  <a:lnTo>
                    <a:pt x="6151" y="36013"/>
                  </a:lnTo>
                  <a:lnTo>
                    <a:pt x="10936" y="35850"/>
                  </a:lnTo>
                  <a:lnTo>
                    <a:pt x="14434" y="35807"/>
                  </a:lnTo>
                  <a:lnTo>
                    <a:pt x="18353" y="34983"/>
                  </a:lnTo>
                  <a:lnTo>
                    <a:pt x="22555" y="33641"/>
                  </a:lnTo>
                  <a:lnTo>
                    <a:pt x="26943" y="31953"/>
                  </a:lnTo>
                  <a:lnTo>
                    <a:pt x="31456" y="30033"/>
                  </a:lnTo>
                  <a:lnTo>
                    <a:pt x="40702" y="25784"/>
                  </a:lnTo>
                  <a:lnTo>
                    <a:pt x="46185" y="24333"/>
                  </a:lnTo>
                  <a:lnTo>
                    <a:pt x="52222" y="23366"/>
                  </a:lnTo>
                  <a:lnTo>
                    <a:pt x="58627" y="22721"/>
                  </a:lnTo>
                  <a:lnTo>
                    <a:pt x="64484" y="21497"/>
                  </a:lnTo>
                  <a:lnTo>
                    <a:pt x="69977" y="19888"/>
                  </a:lnTo>
                  <a:lnTo>
                    <a:pt x="75226" y="18021"/>
                  </a:lnTo>
                  <a:lnTo>
                    <a:pt x="81107" y="16777"/>
                  </a:lnTo>
                  <a:lnTo>
                    <a:pt x="87408" y="15947"/>
                  </a:lnTo>
                  <a:lnTo>
                    <a:pt x="93991" y="15394"/>
                  </a:lnTo>
                  <a:lnTo>
                    <a:pt x="99967" y="14232"/>
                  </a:lnTo>
                  <a:lnTo>
                    <a:pt x="105538" y="12663"/>
                  </a:lnTo>
                  <a:lnTo>
                    <a:pt x="110840" y="10823"/>
                  </a:lnTo>
                  <a:lnTo>
                    <a:pt x="116755" y="9597"/>
                  </a:lnTo>
                  <a:lnTo>
                    <a:pt x="123081" y="8779"/>
                  </a:lnTo>
                  <a:lnTo>
                    <a:pt x="134871" y="7871"/>
                  </a:lnTo>
                  <a:lnTo>
                    <a:pt x="142757" y="7467"/>
                  </a:lnTo>
                  <a:lnTo>
                    <a:pt x="146765" y="6566"/>
                  </a:lnTo>
                  <a:lnTo>
                    <a:pt x="151024" y="5171"/>
                  </a:lnTo>
                  <a:lnTo>
                    <a:pt x="155452" y="3447"/>
                  </a:lnTo>
                  <a:lnTo>
                    <a:pt x="159197" y="2298"/>
                  </a:lnTo>
                  <a:lnTo>
                    <a:pt x="162487" y="1532"/>
                  </a:lnTo>
                  <a:lnTo>
                    <a:pt x="165475" y="1022"/>
                  </a:lnTo>
                  <a:lnTo>
                    <a:pt x="170911" y="454"/>
                  </a:lnTo>
                  <a:lnTo>
                    <a:pt x="17859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SMARTPenAnnotation64"/>
            <p:cNvSpPr/>
            <p:nvPr/>
          </p:nvSpPr>
          <p:spPr>
            <a:xfrm>
              <a:off x="7365206" y="3629025"/>
              <a:ext cx="157163" cy="21432"/>
            </a:xfrm>
            <a:custGeom>
              <a:avLst/>
              <a:gdLst/>
              <a:ahLst/>
              <a:cxnLst/>
              <a:rect l="0" t="0" r="0" b="0"/>
              <a:pathLst>
                <a:path w="157163" h="21432">
                  <a:moveTo>
                    <a:pt x="0" y="21431"/>
                  </a:moveTo>
                  <a:lnTo>
                    <a:pt x="27641" y="21431"/>
                  </a:lnTo>
                  <a:lnTo>
                    <a:pt x="31922" y="20637"/>
                  </a:lnTo>
                  <a:lnTo>
                    <a:pt x="36362" y="19314"/>
                  </a:lnTo>
                  <a:lnTo>
                    <a:pt x="40910" y="17638"/>
                  </a:lnTo>
                  <a:lnTo>
                    <a:pt x="46323" y="16521"/>
                  </a:lnTo>
                  <a:lnTo>
                    <a:pt x="52314" y="15777"/>
                  </a:lnTo>
                  <a:lnTo>
                    <a:pt x="58688" y="15280"/>
                  </a:lnTo>
                  <a:lnTo>
                    <a:pt x="65319" y="14155"/>
                  </a:lnTo>
                  <a:lnTo>
                    <a:pt x="72121" y="12612"/>
                  </a:lnTo>
                  <a:lnTo>
                    <a:pt x="79037" y="10789"/>
                  </a:lnTo>
                  <a:lnTo>
                    <a:pt x="85235" y="9574"/>
                  </a:lnTo>
                  <a:lnTo>
                    <a:pt x="90955" y="8763"/>
                  </a:lnTo>
                  <a:lnTo>
                    <a:pt x="96355" y="8223"/>
                  </a:lnTo>
                  <a:lnTo>
                    <a:pt x="102337" y="7863"/>
                  </a:lnTo>
                  <a:lnTo>
                    <a:pt x="115333" y="7463"/>
                  </a:lnTo>
                  <a:lnTo>
                    <a:pt x="121339" y="6563"/>
                  </a:lnTo>
                  <a:lnTo>
                    <a:pt x="126929" y="5169"/>
                  </a:lnTo>
                  <a:lnTo>
                    <a:pt x="132244" y="3446"/>
                  </a:lnTo>
                  <a:lnTo>
                    <a:pt x="137376" y="2297"/>
                  </a:lnTo>
                  <a:lnTo>
                    <a:pt x="142384" y="1531"/>
                  </a:lnTo>
                  <a:lnTo>
                    <a:pt x="15716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SMARTPenAnnotation65"/>
            <p:cNvSpPr/>
            <p:nvPr/>
          </p:nvSpPr>
          <p:spPr>
            <a:xfrm>
              <a:off x="7651949" y="3607593"/>
              <a:ext cx="134739" cy="1"/>
            </a:xfrm>
            <a:custGeom>
              <a:avLst/>
              <a:gdLst/>
              <a:ahLst/>
              <a:cxnLst/>
              <a:rect l="0" t="0" r="0" b="0"/>
              <a:pathLst>
                <a:path w="134739" h="1">
                  <a:moveTo>
                    <a:pt x="6151" y="0"/>
                  </a:moveTo>
                  <a:lnTo>
                    <a:pt x="0" y="0"/>
                  </a:lnTo>
                  <a:lnTo>
                    <a:pt x="13473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SMARTPenAnnotation66"/>
            <p:cNvSpPr/>
            <p:nvPr/>
          </p:nvSpPr>
          <p:spPr>
            <a:xfrm>
              <a:off x="7851106" y="3465844"/>
              <a:ext cx="156678" cy="256013"/>
            </a:xfrm>
            <a:custGeom>
              <a:avLst/>
              <a:gdLst/>
              <a:ahLst/>
              <a:cxnLst/>
              <a:rect l="0" t="0" r="0" b="0"/>
              <a:pathLst>
                <a:path w="156678" h="256013">
                  <a:moveTo>
                    <a:pt x="99887" y="41737"/>
                  </a:moveTo>
                  <a:lnTo>
                    <a:pt x="99887" y="37944"/>
                  </a:lnTo>
                  <a:lnTo>
                    <a:pt x="99094" y="36827"/>
                  </a:lnTo>
                  <a:lnTo>
                    <a:pt x="97771" y="36083"/>
                  </a:lnTo>
                  <a:lnTo>
                    <a:pt x="93736" y="34887"/>
                  </a:lnTo>
                  <a:lnTo>
                    <a:pt x="89246" y="30888"/>
                  </a:lnTo>
                  <a:lnTo>
                    <a:pt x="87237" y="29742"/>
                  </a:lnTo>
                  <a:lnTo>
                    <a:pt x="82888" y="28468"/>
                  </a:lnTo>
                  <a:lnTo>
                    <a:pt x="81411" y="27335"/>
                  </a:lnTo>
                  <a:lnTo>
                    <a:pt x="80426" y="25785"/>
                  </a:lnTo>
                  <a:lnTo>
                    <a:pt x="79769" y="23959"/>
                  </a:lnTo>
                  <a:lnTo>
                    <a:pt x="78538" y="22741"/>
                  </a:lnTo>
                  <a:lnTo>
                    <a:pt x="76923" y="21929"/>
                  </a:lnTo>
                  <a:lnTo>
                    <a:pt x="75052" y="21388"/>
                  </a:lnTo>
                  <a:lnTo>
                    <a:pt x="73012" y="21821"/>
                  </a:lnTo>
                  <a:lnTo>
                    <a:pt x="68628" y="24419"/>
                  </a:lnTo>
                  <a:lnTo>
                    <a:pt x="64034" y="26102"/>
                  </a:lnTo>
                  <a:lnTo>
                    <a:pt x="61697" y="26552"/>
                  </a:lnTo>
                  <a:lnTo>
                    <a:pt x="56984" y="29167"/>
                  </a:lnTo>
                  <a:lnTo>
                    <a:pt x="52245" y="32975"/>
                  </a:lnTo>
                  <a:lnTo>
                    <a:pt x="47493" y="37313"/>
                  </a:lnTo>
                  <a:lnTo>
                    <a:pt x="44320" y="39582"/>
                  </a:lnTo>
                  <a:lnTo>
                    <a:pt x="40617" y="41888"/>
                  </a:lnTo>
                  <a:lnTo>
                    <a:pt x="36562" y="44219"/>
                  </a:lnTo>
                  <a:lnTo>
                    <a:pt x="33063" y="47360"/>
                  </a:lnTo>
                  <a:lnTo>
                    <a:pt x="29938" y="51042"/>
                  </a:lnTo>
                  <a:lnTo>
                    <a:pt x="27061" y="55084"/>
                  </a:lnTo>
                  <a:lnTo>
                    <a:pt x="24348" y="58572"/>
                  </a:lnTo>
                  <a:lnTo>
                    <a:pt x="21747" y="61692"/>
                  </a:lnTo>
                  <a:lnTo>
                    <a:pt x="19219" y="64565"/>
                  </a:lnTo>
                  <a:lnTo>
                    <a:pt x="14293" y="69875"/>
                  </a:lnTo>
                  <a:lnTo>
                    <a:pt x="7058" y="77326"/>
                  </a:lnTo>
                  <a:lnTo>
                    <a:pt x="4663" y="79750"/>
                  </a:lnTo>
                  <a:lnTo>
                    <a:pt x="3068" y="82161"/>
                  </a:lnTo>
                  <a:lnTo>
                    <a:pt x="1293" y="86955"/>
                  </a:lnTo>
                  <a:lnTo>
                    <a:pt x="295" y="94116"/>
                  </a:lnTo>
                  <a:lnTo>
                    <a:pt x="0" y="101266"/>
                  </a:lnTo>
                  <a:lnTo>
                    <a:pt x="751" y="103648"/>
                  </a:lnTo>
                  <a:lnTo>
                    <a:pt x="3704" y="108411"/>
                  </a:lnTo>
                  <a:lnTo>
                    <a:pt x="7662" y="113174"/>
                  </a:lnTo>
                  <a:lnTo>
                    <a:pt x="9829" y="115556"/>
                  </a:lnTo>
                  <a:lnTo>
                    <a:pt x="12067" y="117143"/>
                  </a:lnTo>
                  <a:lnTo>
                    <a:pt x="16671" y="118907"/>
                  </a:lnTo>
                  <a:lnTo>
                    <a:pt x="19804" y="120171"/>
                  </a:lnTo>
                  <a:lnTo>
                    <a:pt x="23480" y="121807"/>
                  </a:lnTo>
                  <a:lnTo>
                    <a:pt x="27517" y="123692"/>
                  </a:lnTo>
                  <a:lnTo>
                    <a:pt x="31003" y="125742"/>
                  </a:lnTo>
                  <a:lnTo>
                    <a:pt x="34121" y="127903"/>
                  </a:lnTo>
                  <a:lnTo>
                    <a:pt x="36993" y="130138"/>
                  </a:lnTo>
                  <a:lnTo>
                    <a:pt x="40496" y="131627"/>
                  </a:lnTo>
                  <a:lnTo>
                    <a:pt x="44418" y="132620"/>
                  </a:lnTo>
                  <a:lnTo>
                    <a:pt x="48620" y="133282"/>
                  </a:lnTo>
                  <a:lnTo>
                    <a:pt x="53009" y="134516"/>
                  </a:lnTo>
                  <a:lnTo>
                    <a:pt x="57522" y="136134"/>
                  </a:lnTo>
                  <a:lnTo>
                    <a:pt x="62119" y="138006"/>
                  </a:lnTo>
                  <a:lnTo>
                    <a:pt x="65977" y="139253"/>
                  </a:lnTo>
                  <a:lnTo>
                    <a:pt x="69343" y="140085"/>
                  </a:lnTo>
                  <a:lnTo>
                    <a:pt x="72381" y="140640"/>
                  </a:lnTo>
                  <a:lnTo>
                    <a:pt x="76787" y="141804"/>
                  </a:lnTo>
                  <a:lnTo>
                    <a:pt x="88034" y="145213"/>
                  </a:lnTo>
                  <a:lnTo>
                    <a:pt x="93572" y="147233"/>
                  </a:lnTo>
                  <a:lnTo>
                    <a:pt x="98852" y="149374"/>
                  </a:lnTo>
                  <a:lnTo>
                    <a:pt x="103960" y="151595"/>
                  </a:lnTo>
                  <a:lnTo>
                    <a:pt x="113869" y="156179"/>
                  </a:lnTo>
                  <a:lnTo>
                    <a:pt x="118733" y="158513"/>
                  </a:lnTo>
                  <a:lnTo>
                    <a:pt x="122770" y="161657"/>
                  </a:lnTo>
                  <a:lnTo>
                    <a:pt x="126255" y="165339"/>
                  </a:lnTo>
                  <a:lnTo>
                    <a:pt x="129371" y="169382"/>
                  </a:lnTo>
                  <a:lnTo>
                    <a:pt x="133037" y="172871"/>
                  </a:lnTo>
                  <a:lnTo>
                    <a:pt x="137069" y="175991"/>
                  </a:lnTo>
                  <a:lnTo>
                    <a:pt x="141344" y="178864"/>
                  </a:lnTo>
                  <a:lnTo>
                    <a:pt x="144194" y="181574"/>
                  </a:lnTo>
                  <a:lnTo>
                    <a:pt x="146094" y="184174"/>
                  </a:lnTo>
                  <a:lnTo>
                    <a:pt x="152935" y="197843"/>
                  </a:lnTo>
                  <a:lnTo>
                    <a:pt x="155214" y="204515"/>
                  </a:lnTo>
                  <a:lnTo>
                    <a:pt x="156227" y="210920"/>
                  </a:lnTo>
                  <a:lnTo>
                    <a:pt x="156498" y="214851"/>
                  </a:lnTo>
                  <a:lnTo>
                    <a:pt x="156677" y="219058"/>
                  </a:lnTo>
                  <a:lnTo>
                    <a:pt x="156003" y="222657"/>
                  </a:lnTo>
                  <a:lnTo>
                    <a:pt x="153138" y="228773"/>
                  </a:lnTo>
                  <a:lnTo>
                    <a:pt x="149219" y="234137"/>
                  </a:lnTo>
                  <a:lnTo>
                    <a:pt x="147063" y="236679"/>
                  </a:lnTo>
                  <a:lnTo>
                    <a:pt x="144038" y="239167"/>
                  </a:lnTo>
                  <a:lnTo>
                    <a:pt x="140434" y="241619"/>
                  </a:lnTo>
                  <a:lnTo>
                    <a:pt x="136443" y="244048"/>
                  </a:lnTo>
                  <a:lnTo>
                    <a:pt x="132989" y="246461"/>
                  </a:lnTo>
                  <a:lnTo>
                    <a:pt x="129892" y="248863"/>
                  </a:lnTo>
                  <a:lnTo>
                    <a:pt x="127034" y="251259"/>
                  </a:lnTo>
                  <a:lnTo>
                    <a:pt x="124335" y="252855"/>
                  </a:lnTo>
                  <a:lnTo>
                    <a:pt x="121743" y="253920"/>
                  </a:lnTo>
                  <a:lnTo>
                    <a:pt x="119220" y="254630"/>
                  </a:lnTo>
                  <a:lnTo>
                    <a:pt x="115951" y="255103"/>
                  </a:lnTo>
                  <a:lnTo>
                    <a:pt x="112184" y="255418"/>
                  </a:lnTo>
                  <a:lnTo>
                    <a:pt x="108084" y="255628"/>
                  </a:lnTo>
                  <a:lnTo>
                    <a:pt x="99298" y="255862"/>
                  </a:lnTo>
                  <a:lnTo>
                    <a:pt x="84513" y="256012"/>
                  </a:lnTo>
                  <a:lnTo>
                    <a:pt x="81700" y="255231"/>
                  </a:lnTo>
                  <a:lnTo>
                    <a:pt x="79031" y="253916"/>
                  </a:lnTo>
                  <a:lnTo>
                    <a:pt x="76458" y="252246"/>
                  </a:lnTo>
                  <a:lnTo>
                    <a:pt x="73949" y="250339"/>
                  </a:lnTo>
                  <a:lnTo>
                    <a:pt x="71483" y="248274"/>
                  </a:lnTo>
                  <a:lnTo>
                    <a:pt x="66626" y="243862"/>
                  </a:lnTo>
                  <a:lnTo>
                    <a:pt x="61821" y="239256"/>
                  </a:lnTo>
                  <a:lnTo>
                    <a:pt x="60222" y="236916"/>
                  </a:lnTo>
                  <a:lnTo>
                    <a:pt x="53654" y="221290"/>
                  </a:lnTo>
                  <a:lnTo>
                    <a:pt x="53189" y="217001"/>
                  </a:lnTo>
                  <a:lnTo>
                    <a:pt x="53675" y="212555"/>
                  </a:lnTo>
                  <a:lnTo>
                    <a:pt x="54792" y="208003"/>
                  </a:lnTo>
                  <a:lnTo>
                    <a:pt x="55536" y="203381"/>
                  </a:lnTo>
                  <a:lnTo>
                    <a:pt x="56033" y="198712"/>
                  </a:lnTo>
                  <a:lnTo>
                    <a:pt x="56363" y="194012"/>
                  </a:lnTo>
                  <a:lnTo>
                    <a:pt x="57377" y="188497"/>
                  </a:lnTo>
                  <a:lnTo>
                    <a:pt x="58847" y="182440"/>
                  </a:lnTo>
                  <a:lnTo>
                    <a:pt x="60621" y="176020"/>
                  </a:lnTo>
                  <a:lnTo>
                    <a:pt x="62597" y="170153"/>
                  </a:lnTo>
                  <a:lnTo>
                    <a:pt x="64708" y="164654"/>
                  </a:lnTo>
                  <a:lnTo>
                    <a:pt x="66910" y="159400"/>
                  </a:lnTo>
                  <a:lnTo>
                    <a:pt x="69171" y="153517"/>
                  </a:lnTo>
                  <a:lnTo>
                    <a:pt x="73800" y="140629"/>
                  </a:lnTo>
                  <a:lnTo>
                    <a:pt x="76940" y="133859"/>
                  </a:lnTo>
                  <a:lnTo>
                    <a:pt x="80620" y="126964"/>
                  </a:lnTo>
                  <a:lnTo>
                    <a:pt x="84662" y="119986"/>
                  </a:lnTo>
                  <a:lnTo>
                    <a:pt x="93385" y="105883"/>
                  </a:lnTo>
                  <a:lnTo>
                    <a:pt x="97933" y="98789"/>
                  </a:lnTo>
                  <a:lnTo>
                    <a:pt x="102553" y="92471"/>
                  </a:lnTo>
                  <a:lnTo>
                    <a:pt x="107221" y="86672"/>
                  </a:lnTo>
                  <a:lnTo>
                    <a:pt x="111921" y="81219"/>
                  </a:lnTo>
                  <a:lnTo>
                    <a:pt x="115847" y="75996"/>
                  </a:lnTo>
                  <a:lnTo>
                    <a:pt x="119258" y="70926"/>
                  </a:lnTo>
                  <a:lnTo>
                    <a:pt x="122326" y="65959"/>
                  </a:lnTo>
                  <a:lnTo>
                    <a:pt x="125165" y="61060"/>
                  </a:lnTo>
                  <a:lnTo>
                    <a:pt x="130437" y="51383"/>
                  </a:lnTo>
                  <a:lnTo>
                    <a:pt x="132953" y="47374"/>
                  </a:lnTo>
                  <a:lnTo>
                    <a:pt x="135425" y="43908"/>
                  </a:lnTo>
                  <a:lnTo>
                    <a:pt x="137867" y="40803"/>
                  </a:lnTo>
                  <a:lnTo>
                    <a:pt x="138701" y="37145"/>
                  </a:lnTo>
                  <a:lnTo>
                    <a:pt x="138463" y="33120"/>
                  </a:lnTo>
                  <a:lnTo>
                    <a:pt x="136876" y="25207"/>
                  </a:lnTo>
                  <a:lnTo>
                    <a:pt x="136170" y="19044"/>
                  </a:lnTo>
                  <a:lnTo>
                    <a:pt x="134394" y="16290"/>
                  </a:lnTo>
                  <a:lnTo>
                    <a:pt x="131623" y="13660"/>
                  </a:lnTo>
                  <a:lnTo>
                    <a:pt x="128189" y="11112"/>
                  </a:lnTo>
                  <a:lnTo>
                    <a:pt x="125105" y="9414"/>
                  </a:lnTo>
                  <a:lnTo>
                    <a:pt x="122255" y="8282"/>
                  </a:lnTo>
                  <a:lnTo>
                    <a:pt x="119561" y="7528"/>
                  </a:lnTo>
                  <a:lnTo>
                    <a:pt x="117766" y="6230"/>
                  </a:lnTo>
                  <a:lnTo>
                    <a:pt x="116569" y="4572"/>
                  </a:lnTo>
                  <a:lnTo>
                    <a:pt x="115772" y="2673"/>
                  </a:lnTo>
                  <a:lnTo>
                    <a:pt x="113652" y="1407"/>
                  </a:lnTo>
                  <a:lnTo>
                    <a:pt x="110651" y="563"/>
                  </a:lnTo>
                  <a:lnTo>
                    <a:pt x="107064" y="0"/>
                  </a:lnTo>
                  <a:lnTo>
                    <a:pt x="103083" y="418"/>
                  </a:lnTo>
                  <a:lnTo>
                    <a:pt x="98843" y="1491"/>
                  </a:lnTo>
                  <a:lnTo>
                    <a:pt x="94429" y="3000"/>
                  </a:lnTo>
                  <a:lnTo>
                    <a:pt x="90692" y="4006"/>
                  </a:lnTo>
                  <a:lnTo>
                    <a:pt x="87407" y="4677"/>
                  </a:lnTo>
                  <a:lnTo>
                    <a:pt x="78456" y="60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SMARTPenAnnotation67"/>
            <p:cNvSpPr/>
            <p:nvPr/>
          </p:nvSpPr>
          <p:spPr>
            <a:xfrm>
              <a:off x="7008018" y="3957637"/>
              <a:ext cx="157164" cy="214314"/>
            </a:xfrm>
            <a:custGeom>
              <a:avLst/>
              <a:gdLst/>
              <a:ahLst/>
              <a:cxnLst/>
              <a:rect l="0" t="0" r="0" b="0"/>
              <a:pathLst>
                <a:path w="157164" h="214314">
                  <a:moveTo>
                    <a:pt x="0" y="0"/>
                  </a:moveTo>
                  <a:lnTo>
                    <a:pt x="0" y="3792"/>
                  </a:lnTo>
                  <a:lnTo>
                    <a:pt x="794" y="4910"/>
                  </a:lnTo>
                  <a:lnTo>
                    <a:pt x="2117" y="5654"/>
                  </a:lnTo>
                  <a:lnTo>
                    <a:pt x="3793" y="6151"/>
                  </a:lnTo>
                  <a:lnTo>
                    <a:pt x="4910" y="7276"/>
                  </a:lnTo>
                  <a:lnTo>
                    <a:pt x="5654" y="8819"/>
                  </a:lnTo>
                  <a:lnTo>
                    <a:pt x="6151" y="10642"/>
                  </a:lnTo>
                  <a:lnTo>
                    <a:pt x="8820" y="14784"/>
                  </a:lnTo>
                  <a:lnTo>
                    <a:pt x="12651" y="19271"/>
                  </a:lnTo>
                  <a:lnTo>
                    <a:pt x="17000" y="23911"/>
                  </a:lnTo>
                  <a:lnTo>
                    <a:pt x="19271" y="27053"/>
                  </a:lnTo>
                  <a:lnTo>
                    <a:pt x="21579" y="30735"/>
                  </a:lnTo>
                  <a:lnTo>
                    <a:pt x="23911" y="34778"/>
                  </a:lnTo>
                  <a:lnTo>
                    <a:pt x="27053" y="39060"/>
                  </a:lnTo>
                  <a:lnTo>
                    <a:pt x="30736" y="43503"/>
                  </a:lnTo>
                  <a:lnTo>
                    <a:pt x="34778" y="48052"/>
                  </a:lnTo>
                  <a:lnTo>
                    <a:pt x="43503" y="57340"/>
                  </a:lnTo>
                  <a:lnTo>
                    <a:pt x="48052" y="62039"/>
                  </a:lnTo>
                  <a:lnTo>
                    <a:pt x="51878" y="66759"/>
                  </a:lnTo>
                  <a:lnTo>
                    <a:pt x="55223" y="71494"/>
                  </a:lnTo>
                  <a:lnTo>
                    <a:pt x="58247" y="76238"/>
                  </a:lnTo>
                  <a:lnTo>
                    <a:pt x="61850" y="80988"/>
                  </a:lnTo>
                  <a:lnTo>
                    <a:pt x="65840" y="85742"/>
                  </a:lnTo>
                  <a:lnTo>
                    <a:pt x="70087" y="90498"/>
                  </a:lnTo>
                  <a:lnTo>
                    <a:pt x="79040" y="100017"/>
                  </a:lnTo>
                  <a:lnTo>
                    <a:pt x="83649" y="104778"/>
                  </a:lnTo>
                  <a:lnTo>
                    <a:pt x="87517" y="109540"/>
                  </a:lnTo>
                  <a:lnTo>
                    <a:pt x="90889" y="114302"/>
                  </a:lnTo>
                  <a:lnTo>
                    <a:pt x="93930" y="119064"/>
                  </a:lnTo>
                  <a:lnTo>
                    <a:pt x="96751" y="123826"/>
                  </a:lnTo>
                  <a:lnTo>
                    <a:pt x="99426" y="128588"/>
                  </a:lnTo>
                  <a:lnTo>
                    <a:pt x="102003" y="133350"/>
                  </a:lnTo>
                  <a:lnTo>
                    <a:pt x="105309" y="138113"/>
                  </a:lnTo>
                  <a:lnTo>
                    <a:pt x="109099" y="142875"/>
                  </a:lnTo>
                  <a:lnTo>
                    <a:pt x="113214" y="147638"/>
                  </a:lnTo>
                  <a:lnTo>
                    <a:pt x="116751" y="152400"/>
                  </a:lnTo>
                  <a:lnTo>
                    <a:pt x="119903" y="157163"/>
                  </a:lnTo>
                  <a:lnTo>
                    <a:pt x="122798" y="161925"/>
                  </a:lnTo>
                  <a:lnTo>
                    <a:pt x="125521" y="165894"/>
                  </a:lnTo>
                  <a:lnTo>
                    <a:pt x="128131" y="169333"/>
                  </a:lnTo>
                  <a:lnTo>
                    <a:pt x="130664" y="172420"/>
                  </a:lnTo>
                  <a:lnTo>
                    <a:pt x="133147" y="176066"/>
                  </a:lnTo>
                  <a:lnTo>
                    <a:pt x="135597" y="180083"/>
                  </a:lnTo>
                  <a:lnTo>
                    <a:pt x="138023" y="184349"/>
                  </a:lnTo>
                  <a:lnTo>
                    <a:pt x="139641" y="187987"/>
                  </a:lnTo>
                  <a:lnTo>
                    <a:pt x="141437" y="194146"/>
                  </a:lnTo>
                  <a:lnTo>
                    <a:pt x="144353" y="199529"/>
                  </a:lnTo>
                  <a:lnTo>
                    <a:pt x="146241" y="202075"/>
                  </a:lnTo>
                  <a:lnTo>
                    <a:pt x="148294" y="203773"/>
                  </a:lnTo>
                  <a:lnTo>
                    <a:pt x="150457" y="204905"/>
                  </a:lnTo>
                  <a:lnTo>
                    <a:pt x="152692" y="205660"/>
                  </a:lnTo>
                  <a:lnTo>
                    <a:pt x="154182" y="206956"/>
                  </a:lnTo>
                  <a:lnTo>
                    <a:pt x="155176" y="208614"/>
                  </a:lnTo>
                  <a:lnTo>
                    <a:pt x="157163" y="21431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SMARTPenAnnotation68"/>
            <p:cNvSpPr/>
            <p:nvPr/>
          </p:nvSpPr>
          <p:spPr>
            <a:xfrm>
              <a:off x="7022306" y="3893343"/>
              <a:ext cx="171451" cy="228601"/>
            </a:xfrm>
            <a:custGeom>
              <a:avLst/>
              <a:gdLst/>
              <a:ahLst/>
              <a:cxnLst/>
              <a:rect l="0" t="0" r="0" b="0"/>
              <a:pathLst>
                <a:path w="171451" h="228601">
                  <a:moveTo>
                    <a:pt x="171450" y="0"/>
                  </a:moveTo>
                  <a:lnTo>
                    <a:pt x="171450" y="6151"/>
                  </a:lnTo>
                  <a:lnTo>
                    <a:pt x="167657" y="10642"/>
                  </a:lnTo>
                  <a:lnTo>
                    <a:pt x="166540" y="13445"/>
                  </a:lnTo>
                  <a:lnTo>
                    <a:pt x="165796" y="16901"/>
                  </a:lnTo>
                  <a:lnTo>
                    <a:pt x="165299" y="20792"/>
                  </a:lnTo>
                  <a:lnTo>
                    <a:pt x="164174" y="24974"/>
                  </a:lnTo>
                  <a:lnTo>
                    <a:pt x="162631" y="29350"/>
                  </a:lnTo>
                  <a:lnTo>
                    <a:pt x="160809" y="33854"/>
                  </a:lnTo>
                  <a:lnTo>
                    <a:pt x="158006" y="38444"/>
                  </a:lnTo>
                  <a:lnTo>
                    <a:pt x="154549" y="43092"/>
                  </a:lnTo>
                  <a:lnTo>
                    <a:pt x="150658" y="47778"/>
                  </a:lnTo>
                  <a:lnTo>
                    <a:pt x="146476" y="52490"/>
                  </a:lnTo>
                  <a:lnTo>
                    <a:pt x="137596" y="61958"/>
                  </a:lnTo>
                  <a:lnTo>
                    <a:pt x="133799" y="67499"/>
                  </a:lnTo>
                  <a:lnTo>
                    <a:pt x="130475" y="73575"/>
                  </a:lnTo>
                  <a:lnTo>
                    <a:pt x="127465" y="80006"/>
                  </a:lnTo>
                  <a:lnTo>
                    <a:pt x="123870" y="85881"/>
                  </a:lnTo>
                  <a:lnTo>
                    <a:pt x="119886" y="91386"/>
                  </a:lnTo>
                  <a:lnTo>
                    <a:pt x="115642" y="96642"/>
                  </a:lnTo>
                  <a:lnTo>
                    <a:pt x="110433" y="102528"/>
                  </a:lnTo>
                  <a:lnTo>
                    <a:pt x="98294" y="115418"/>
                  </a:lnTo>
                  <a:lnTo>
                    <a:pt x="71838" y="142395"/>
                  </a:lnTo>
                  <a:lnTo>
                    <a:pt x="66942" y="147318"/>
                  </a:lnTo>
                  <a:lnTo>
                    <a:pt x="62884" y="152187"/>
                  </a:lnTo>
                  <a:lnTo>
                    <a:pt x="59385" y="157021"/>
                  </a:lnTo>
                  <a:lnTo>
                    <a:pt x="44274" y="179977"/>
                  </a:lnTo>
                  <a:lnTo>
                    <a:pt x="40628" y="185072"/>
                  </a:lnTo>
                  <a:lnTo>
                    <a:pt x="37404" y="189263"/>
                  </a:lnTo>
                  <a:lnTo>
                    <a:pt x="34461" y="192850"/>
                  </a:lnTo>
                  <a:lnTo>
                    <a:pt x="30912" y="196036"/>
                  </a:lnTo>
                  <a:lnTo>
                    <a:pt x="26958" y="198953"/>
                  </a:lnTo>
                  <a:lnTo>
                    <a:pt x="22734" y="201692"/>
                  </a:lnTo>
                  <a:lnTo>
                    <a:pt x="19919" y="204311"/>
                  </a:lnTo>
                  <a:lnTo>
                    <a:pt x="18041" y="206852"/>
                  </a:lnTo>
                  <a:lnTo>
                    <a:pt x="15162" y="211790"/>
                  </a:lnTo>
                  <a:lnTo>
                    <a:pt x="11236" y="216631"/>
                  </a:lnTo>
                  <a:lnTo>
                    <a:pt x="6846" y="221429"/>
                  </a:lnTo>
                  <a:lnTo>
                    <a:pt x="0" y="2286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SMARTPenAnnotation69"/>
            <p:cNvSpPr/>
            <p:nvPr/>
          </p:nvSpPr>
          <p:spPr>
            <a:xfrm>
              <a:off x="7336631" y="3907631"/>
              <a:ext cx="135732" cy="21432"/>
            </a:xfrm>
            <a:custGeom>
              <a:avLst/>
              <a:gdLst/>
              <a:ahLst/>
              <a:cxnLst/>
              <a:rect l="0" t="0" r="0" b="0"/>
              <a:pathLst>
                <a:path w="135732" h="21432">
                  <a:moveTo>
                    <a:pt x="0" y="21431"/>
                  </a:moveTo>
                  <a:lnTo>
                    <a:pt x="16093" y="21431"/>
                  </a:lnTo>
                  <a:lnTo>
                    <a:pt x="18667" y="20637"/>
                  </a:lnTo>
                  <a:lnTo>
                    <a:pt x="21175" y="19314"/>
                  </a:lnTo>
                  <a:lnTo>
                    <a:pt x="23642" y="17639"/>
                  </a:lnTo>
                  <a:lnTo>
                    <a:pt x="27667" y="15728"/>
                  </a:lnTo>
                  <a:lnTo>
                    <a:pt x="32733" y="13660"/>
                  </a:lnTo>
                  <a:lnTo>
                    <a:pt x="38490" y="11488"/>
                  </a:lnTo>
                  <a:lnTo>
                    <a:pt x="43916" y="10040"/>
                  </a:lnTo>
                  <a:lnTo>
                    <a:pt x="49122" y="9075"/>
                  </a:lnTo>
                  <a:lnTo>
                    <a:pt x="54179" y="8431"/>
                  </a:lnTo>
                  <a:lnTo>
                    <a:pt x="59138" y="8002"/>
                  </a:lnTo>
                  <a:lnTo>
                    <a:pt x="64032" y="7716"/>
                  </a:lnTo>
                  <a:lnTo>
                    <a:pt x="73702" y="7398"/>
                  </a:lnTo>
                  <a:lnTo>
                    <a:pt x="83292" y="7256"/>
                  </a:lnTo>
                  <a:lnTo>
                    <a:pt x="87278" y="6425"/>
                  </a:lnTo>
                  <a:lnTo>
                    <a:pt x="90729" y="5077"/>
                  </a:lnTo>
                  <a:lnTo>
                    <a:pt x="93823" y="3384"/>
                  </a:lnTo>
                  <a:lnTo>
                    <a:pt x="97474" y="2256"/>
                  </a:lnTo>
                  <a:lnTo>
                    <a:pt x="101494" y="1504"/>
                  </a:lnTo>
                  <a:lnTo>
                    <a:pt x="105763" y="1003"/>
                  </a:lnTo>
                  <a:lnTo>
                    <a:pt x="110196" y="669"/>
                  </a:lnTo>
                  <a:lnTo>
                    <a:pt x="114739" y="446"/>
                  </a:lnTo>
                  <a:lnTo>
                    <a:pt x="126601" y="132"/>
                  </a:lnTo>
                  <a:lnTo>
                    <a:pt x="13573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SMARTPenAnnotation70"/>
            <p:cNvSpPr/>
            <p:nvPr/>
          </p:nvSpPr>
          <p:spPr>
            <a:xfrm>
              <a:off x="7343775" y="3993356"/>
              <a:ext cx="142876" cy="7145"/>
            </a:xfrm>
            <a:custGeom>
              <a:avLst/>
              <a:gdLst/>
              <a:ahLst/>
              <a:cxnLst/>
              <a:rect l="0" t="0" r="0" b="0"/>
              <a:pathLst>
                <a:path w="142876" h="7145">
                  <a:moveTo>
                    <a:pt x="0" y="7144"/>
                  </a:moveTo>
                  <a:lnTo>
                    <a:pt x="82362" y="7144"/>
                  </a:lnTo>
                  <a:lnTo>
                    <a:pt x="88245" y="6350"/>
                  </a:lnTo>
                  <a:lnTo>
                    <a:pt x="94549" y="5027"/>
                  </a:lnTo>
                  <a:lnTo>
                    <a:pt x="101133" y="3351"/>
                  </a:lnTo>
                  <a:lnTo>
                    <a:pt x="108697" y="2234"/>
                  </a:lnTo>
                  <a:lnTo>
                    <a:pt x="116914" y="1489"/>
                  </a:lnTo>
                  <a:lnTo>
                    <a:pt x="14287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SMARTPenAnnotation71"/>
            <p:cNvSpPr/>
            <p:nvPr/>
          </p:nvSpPr>
          <p:spPr>
            <a:xfrm>
              <a:off x="7636963" y="3943350"/>
              <a:ext cx="114006" cy="7136"/>
            </a:xfrm>
            <a:custGeom>
              <a:avLst/>
              <a:gdLst/>
              <a:ahLst/>
              <a:cxnLst/>
              <a:rect l="0" t="0" r="0" b="0"/>
              <a:pathLst>
                <a:path w="114006" h="7136">
                  <a:moveTo>
                    <a:pt x="6849" y="0"/>
                  </a:moveTo>
                  <a:lnTo>
                    <a:pt x="0" y="0"/>
                  </a:lnTo>
                  <a:lnTo>
                    <a:pt x="5882" y="0"/>
                  </a:lnTo>
                  <a:lnTo>
                    <a:pt x="6998" y="794"/>
                  </a:lnTo>
                  <a:lnTo>
                    <a:pt x="8536" y="2116"/>
                  </a:lnTo>
                  <a:lnTo>
                    <a:pt x="10354" y="3792"/>
                  </a:lnTo>
                  <a:lnTo>
                    <a:pt x="12361" y="4909"/>
                  </a:lnTo>
                  <a:lnTo>
                    <a:pt x="14493" y="5654"/>
                  </a:lnTo>
                  <a:lnTo>
                    <a:pt x="16707" y="6150"/>
                  </a:lnTo>
                  <a:lnTo>
                    <a:pt x="19771" y="6481"/>
                  </a:lnTo>
                  <a:lnTo>
                    <a:pt x="23401" y="6702"/>
                  </a:lnTo>
                  <a:lnTo>
                    <a:pt x="30875" y="6947"/>
                  </a:lnTo>
                  <a:lnTo>
                    <a:pt x="40338" y="7085"/>
                  </a:lnTo>
                  <a:lnTo>
                    <a:pt x="65744" y="7135"/>
                  </a:lnTo>
                  <a:lnTo>
                    <a:pt x="71512" y="6344"/>
                  </a:lnTo>
                  <a:lnTo>
                    <a:pt x="76945" y="5023"/>
                  </a:lnTo>
                  <a:lnTo>
                    <a:pt x="82154" y="3349"/>
                  </a:lnTo>
                  <a:lnTo>
                    <a:pt x="87215" y="2232"/>
                  </a:lnTo>
                  <a:lnTo>
                    <a:pt x="92176" y="1488"/>
                  </a:lnTo>
                  <a:lnTo>
                    <a:pt x="97071" y="992"/>
                  </a:lnTo>
                  <a:lnTo>
                    <a:pt x="101129" y="661"/>
                  </a:lnTo>
                  <a:lnTo>
                    <a:pt x="104628" y="441"/>
                  </a:lnTo>
                  <a:lnTo>
                    <a:pt x="11400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SMARTPenAnnotation72"/>
            <p:cNvSpPr/>
            <p:nvPr/>
          </p:nvSpPr>
          <p:spPr>
            <a:xfrm>
              <a:off x="7822406" y="3823021"/>
              <a:ext cx="257176" cy="183530"/>
            </a:xfrm>
            <a:custGeom>
              <a:avLst/>
              <a:gdLst/>
              <a:ahLst/>
              <a:cxnLst/>
              <a:rect l="0" t="0" r="0" b="0"/>
              <a:pathLst>
                <a:path w="257176" h="183530">
                  <a:moveTo>
                    <a:pt x="0" y="48891"/>
                  </a:moveTo>
                  <a:lnTo>
                    <a:pt x="0" y="42740"/>
                  </a:lnTo>
                  <a:lnTo>
                    <a:pt x="2116" y="37955"/>
                  </a:lnTo>
                  <a:lnTo>
                    <a:pt x="3793" y="34457"/>
                  </a:lnTo>
                  <a:lnTo>
                    <a:pt x="5703" y="32124"/>
                  </a:lnTo>
                  <a:lnTo>
                    <a:pt x="7771" y="30570"/>
                  </a:lnTo>
                  <a:lnTo>
                    <a:pt x="16589" y="26264"/>
                  </a:lnTo>
                  <a:lnTo>
                    <a:pt x="24042" y="22166"/>
                  </a:lnTo>
                  <a:lnTo>
                    <a:pt x="29999" y="17699"/>
                  </a:lnTo>
                  <a:lnTo>
                    <a:pt x="37410" y="13067"/>
                  </a:lnTo>
                  <a:lnTo>
                    <a:pt x="41608" y="10721"/>
                  </a:lnTo>
                  <a:lnTo>
                    <a:pt x="46789" y="9157"/>
                  </a:lnTo>
                  <a:lnTo>
                    <a:pt x="52624" y="8114"/>
                  </a:lnTo>
                  <a:lnTo>
                    <a:pt x="58895" y="7419"/>
                  </a:lnTo>
                  <a:lnTo>
                    <a:pt x="63869" y="6161"/>
                  </a:lnTo>
                  <a:lnTo>
                    <a:pt x="71513" y="2648"/>
                  </a:lnTo>
                  <a:lnTo>
                    <a:pt x="75456" y="1394"/>
                  </a:lnTo>
                  <a:lnTo>
                    <a:pt x="79672" y="558"/>
                  </a:lnTo>
                  <a:lnTo>
                    <a:pt x="84071" y="0"/>
                  </a:lnTo>
                  <a:lnTo>
                    <a:pt x="87797" y="422"/>
                  </a:lnTo>
                  <a:lnTo>
                    <a:pt x="91076" y="1497"/>
                  </a:lnTo>
                  <a:lnTo>
                    <a:pt x="96834" y="4015"/>
                  </a:lnTo>
                  <a:lnTo>
                    <a:pt x="102040" y="5133"/>
                  </a:lnTo>
                  <a:lnTo>
                    <a:pt x="106999" y="7747"/>
                  </a:lnTo>
                  <a:lnTo>
                    <a:pt x="111849" y="11555"/>
                  </a:lnTo>
                  <a:lnTo>
                    <a:pt x="116650" y="15893"/>
                  </a:lnTo>
                  <a:lnTo>
                    <a:pt x="121430" y="20467"/>
                  </a:lnTo>
                  <a:lnTo>
                    <a:pt x="123815" y="22798"/>
                  </a:lnTo>
                  <a:lnTo>
                    <a:pt x="124612" y="25939"/>
                  </a:lnTo>
                  <a:lnTo>
                    <a:pt x="124350" y="29621"/>
                  </a:lnTo>
                  <a:lnTo>
                    <a:pt x="123381" y="33663"/>
                  </a:lnTo>
                  <a:lnTo>
                    <a:pt x="122735" y="37946"/>
                  </a:lnTo>
                  <a:lnTo>
                    <a:pt x="122305" y="42388"/>
                  </a:lnTo>
                  <a:lnTo>
                    <a:pt x="122017" y="46937"/>
                  </a:lnTo>
                  <a:lnTo>
                    <a:pt x="121033" y="51557"/>
                  </a:lnTo>
                  <a:lnTo>
                    <a:pt x="119582" y="56224"/>
                  </a:lnTo>
                  <a:lnTo>
                    <a:pt x="117822" y="60924"/>
                  </a:lnTo>
                  <a:lnTo>
                    <a:pt x="115854" y="65644"/>
                  </a:lnTo>
                  <a:lnTo>
                    <a:pt x="113749" y="70378"/>
                  </a:lnTo>
                  <a:lnTo>
                    <a:pt x="111551" y="75122"/>
                  </a:lnTo>
                  <a:lnTo>
                    <a:pt x="108499" y="79872"/>
                  </a:lnTo>
                  <a:lnTo>
                    <a:pt x="104876" y="84626"/>
                  </a:lnTo>
                  <a:lnTo>
                    <a:pt x="100874" y="89383"/>
                  </a:lnTo>
                  <a:lnTo>
                    <a:pt x="97412" y="94142"/>
                  </a:lnTo>
                  <a:lnTo>
                    <a:pt x="94310" y="98902"/>
                  </a:lnTo>
                  <a:lnTo>
                    <a:pt x="91448" y="103663"/>
                  </a:lnTo>
                  <a:lnTo>
                    <a:pt x="87953" y="108425"/>
                  </a:lnTo>
                  <a:lnTo>
                    <a:pt x="84035" y="113186"/>
                  </a:lnTo>
                  <a:lnTo>
                    <a:pt x="79836" y="117948"/>
                  </a:lnTo>
                  <a:lnTo>
                    <a:pt x="77037" y="122711"/>
                  </a:lnTo>
                  <a:lnTo>
                    <a:pt x="75170" y="127473"/>
                  </a:lnTo>
                  <a:lnTo>
                    <a:pt x="73925" y="132235"/>
                  </a:lnTo>
                  <a:lnTo>
                    <a:pt x="72302" y="136204"/>
                  </a:lnTo>
                  <a:lnTo>
                    <a:pt x="70426" y="139643"/>
                  </a:lnTo>
                  <a:lnTo>
                    <a:pt x="68382" y="142730"/>
                  </a:lnTo>
                  <a:lnTo>
                    <a:pt x="67020" y="146375"/>
                  </a:lnTo>
                  <a:lnTo>
                    <a:pt x="66110" y="150393"/>
                  </a:lnTo>
                  <a:lnTo>
                    <a:pt x="65505" y="154659"/>
                  </a:lnTo>
                  <a:lnTo>
                    <a:pt x="65101" y="158297"/>
                  </a:lnTo>
                  <a:lnTo>
                    <a:pt x="64831" y="161516"/>
                  </a:lnTo>
                  <a:lnTo>
                    <a:pt x="64400" y="168593"/>
                  </a:lnTo>
                  <a:lnTo>
                    <a:pt x="64325" y="173611"/>
                  </a:lnTo>
                  <a:lnTo>
                    <a:pt x="65108" y="174900"/>
                  </a:lnTo>
                  <a:lnTo>
                    <a:pt x="66424" y="175760"/>
                  </a:lnTo>
                  <a:lnTo>
                    <a:pt x="68096" y="176333"/>
                  </a:lnTo>
                  <a:lnTo>
                    <a:pt x="72068" y="179086"/>
                  </a:lnTo>
                  <a:lnTo>
                    <a:pt x="74240" y="180931"/>
                  </a:lnTo>
                  <a:lnTo>
                    <a:pt x="77275" y="182162"/>
                  </a:lnTo>
                  <a:lnTo>
                    <a:pt x="84880" y="183529"/>
                  </a:lnTo>
                  <a:lnTo>
                    <a:pt x="89130" y="183099"/>
                  </a:lnTo>
                  <a:lnTo>
                    <a:pt x="93551" y="182020"/>
                  </a:lnTo>
                  <a:lnTo>
                    <a:pt x="115846" y="174583"/>
                  </a:lnTo>
                  <a:lnTo>
                    <a:pt x="121681" y="172373"/>
                  </a:lnTo>
                  <a:lnTo>
                    <a:pt x="127158" y="170106"/>
                  </a:lnTo>
                  <a:lnTo>
                    <a:pt x="132397" y="167801"/>
                  </a:lnTo>
                  <a:lnTo>
                    <a:pt x="139065" y="165471"/>
                  </a:lnTo>
                  <a:lnTo>
                    <a:pt x="146685" y="163124"/>
                  </a:lnTo>
                  <a:lnTo>
                    <a:pt x="162825" y="158398"/>
                  </a:lnTo>
                  <a:lnTo>
                    <a:pt x="177935" y="153653"/>
                  </a:lnTo>
                  <a:lnTo>
                    <a:pt x="194706" y="148897"/>
                  </a:lnTo>
                  <a:lnTo>
                    <a:pt x="203622" y="146518"/>
                  </a:lnTo>
                  <a:lnTo>
                    <a:pt x="211948" y="144932"/>
                  </a:lnTo>
                  <a:lnTo>
                    <a:pt x="219880" y="143875"/>
                  </a:lnTo>
                  <a:lnTo>
                    <a:pt x="227549" y="143170"/>
                  </a:lnTo>
                  <a:lnTo>
                    <a:pt x="234250" y="142700"/>
                  </a:lnTo>
                  <a:lnTo>
                    <a:pt x="240304" y="142386"/>
                  </a:lnTo>
                  <a:lnTo>
                    <a:pt x="257175" y="14176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1118812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19.)    x = - 5y - 49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5x + 3y = - 47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28206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20.)    x = - y - 1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x = - 2y + 6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6060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In a class of 35 pupils there are 7 more girls than boys. How many are there of each?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851553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Find two numbers whose sum is 99 and whose difference is 19.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8511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2800" kern="1200" dirty="0" smtClean="0">
                <a:solidFill>
                  <a:schemeClr val="tx1"/>
                </a:solidFill>
                <a:effectLst/>
              </a:rPr>
              <a:t>The sum of the ages of two brothers is 43 years, and one of them is 15 years older than the other. Find their ages.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258694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200" kern="1200" dirty="0" smtClean="0">
                <a:solidFill>
                  <a:schemeClr val="tx1"/>
                </a:solidFill>
                <a:effectLst/>
              </a:rPr>
              <a:t>Divide the number 70 into two parts, such that one part shall be 26 less than the other part.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6033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2400" kern="1200" dirty="0" smtClean="0">
                <a:solidFill>
                  <a:schemeClr val="tx1"/>
                </a:solidFill>
                <a:effectLst/>
              </a:rPr>
              <a:t>John and Henry together have 143 marbles. If I should give Henry 15 more, he would have just as many as John. How many has each?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388752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 </a:t>
            </a:r>
            <a:r>
              <a:rPr lang="en-US" sz="3100" kern="1200" dirty="0" smtClean="0">
                <a:solidFill>
                  <a:schemeClr val="tx1"/>
                </a:solidFill>
                <a:effectLst/>
              </a:rPr>
              <a:t>In a storehouse containing 57 barrels there are 3 less barrels of flour than of meal. How many of each?</a:t>
            </a:r>
            <a:endParaRPr lang="en-US" sz="31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126"/>
          <p:cNvSpPr/>
          <p:nvPr/>
        </p:nvSpPr>
        <p:spPr>
          <a:xfrm>
            <a:off x="1600200" y="1428750"/>
            <a:ext cx="242888" cy="342901"/>
          </a:xfrm>
          <a:custGeom>
            <a:avLst/>
            <a:gdLst/>
            <a:ahLst/>
            <a:cxnLst/>
            <a:rect l="0" t="0" r="0" b="0"/>
            <a:pathLst>
              <a:path w="242888" h="342901">
                <a:moveTo>
                  <a:pt x="7143" y="0"/>
                </a:moveTo>
                <a:lnTo>
                  <a:pt x="25" y="0"/>
                </a:lnTo>
                <a:lnTo>
                  <a:pt x="0" y="16792"/>
                </a:lnTo>
                <a:lnTo>
                  <a:pt x="794" y="19132"/>
                </a:lnTo>
                <a:lnTo>
                  <a:pt x="3792" y="23849"/>
                </a:lnTo>
                <a:lnTo>
                  <a:pt x="5654" y="30708"/>
                </a:lnTo>
                <a:lnTo>
                  <a:pt x="6702" y="41377"/>
                </a:lnTo>
                <a:lnTo>
                  <a:pt x="6849" y="44253"/>
                </a:lnTo>
                <a:lnTo>
                  <a:pt x="8535" y="47758"/>
                </a:lnTo>
                <a:lnTo>
                  <a:pt x="17698" y="60276"/>
                </a:lnTo>
                <a:lnTo>
                  <a:pt x="23211" y="69387"/>
                </a:lnTo>
                <a:lnTo>
                  <a:pt x="30424" y="78728"/>
                </a:lnTo>
                <a:lnTo>
                  <a:pt x="34570" y="83441"/>
                </a:lnTo>
                <a:lnTo>
                  <a:pt x="38128" y="88965"/>
                </a:lnTo>
                <a:lnTo>
                  <a:pt x="41293" y="95029"/>
                </a:lnTo>
                <a:lnTo>
                  <a:pt x="44198" y="101452"/>
                </a:lnTo>
                <a:lnTo>
                  <a:pt x="47721" y="107322"/>
                </a:lnTo>
                <a:lnTo>
                  <a:pt x="51658" y="112823"/>
                </a:lnTo>
                <a:lnTo>
                  <a:pt x="55870" y="118078"/>
                </a:lnTo>
                <a:lnTo>
                  <a:pt x="60265" y="123962"/>
                </a:lnTo>
                <a:lnTo>
                  <a:pt x="69382" y="136850"/>
                </a:lnTo>
                <a:lnTo>
                  <a:pt x="74036" y="142827"/>
                </a:lnTo>
                <a:lnTo>
                  <a:pt x="78726" y="148399"/>
                </a:lnTo>
                <a:lnTo>
                  <a:pt x="83440" y="153701"/>
                </a:lnTo>
                <a:lnTo>
                  <a:pt x="88170" y="159617"/>
                </a:lnTo>
                <a:lnTo>
                  <a:pt x="92911" y="165943"/>
                </a:lnTo>
                <a:lnTo>
                  <a:pt x="97659" y="172541"/>
                </a:lnTo>
                <a:lnTo>
                  <a:pt x="101619" y="178527"/>
                </a:lnTo>
                <a:lnTo>
                  <a:pt x="105052" y="184105"/>
                </a:lnTo>
                <a:lnTo>
                  <a:pt x="108134" y="189412"/>
                </a:lnTo>
                <a:lnTo>
                  <a:pt x="110983" y="195331"/>
                </a:lnTo>
                <a:lnTo>
                  <a:pt x="113676" y="201658"/>
                </a:lnTo>
                <a:lnTo>
                  <a:pt x="116265" y="208257"/>
                </a:lnTo>
                <a:lnTo>
                  <a:pt x="120373" y="214244"/>
                </a:lnTo>
                <a:lnTo>
                  <a:pt x="125492" y="219823"/>
                </a:lnTo>
                <a:lnTo>
                  <a:pt x="131286" y="225130"/>
                </a:lnTo>
                <a:lnTo>
                  <a:pt x="135943" y="230255"/>
                </a:lnTo>
                <a:lnTo>
                  <a:pt x="147082" y="245053"/>
                </a:lnTo>
                <a:lnTo>
                  <a:pt x="151236" y="249887"/>
                </a:lnTo>
                <a:lnTo>
                  <a:pt x="155593" y="254698"/>
                </a:lnTo>
                <a:lnTo>
                  <a:pt x="164667" y="264276"/>
                </a:lnTo>
                <a:lnTo>
                  <a:pt x="183427" y="283360"/>
                </a:lnTo>
                <a:lnTo>
                  <a:pt x="190796" y="292890"/>
                </a:lnTo>
                <a:lnTo>
                  <a:pt x="196717" y="301623"/>
                </a:lnTo>
                <a:lnTo>
                  <a:pt x="201994" y="308150"/>
                </a:lnTo>
                <a:lnTo>
                  <a:pt x="206985" y="315814"/>
                </a:lnTo>
                <a:lnTo>
                  <a:pt x="211849" y="323718"/>
                </a:lnTo>
                <a:lnTo>
                  <a:pt x="219050" y="332630"/>
                </a:lnTo>
                <a:lnTo>
                  <a:pt x="226478" y="340636"/>
                </a:lnTo>
                <a:lnTo>
                  <a:pt x="227185" y="341390"/>
                </a:lnTo>
                <a:lnTo>
                  <a:pt x="228450" y="341893"/>
                </a:lnTo>
                <a:lnTo>
                  <a:pt x="235412" y="342860"/>
                </a:lnTo>
                <a:lnTo>
                  <a:pt x="242887" y="3429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27"/>
          <p:cNvSpPr/>
          <p:nvPr/>
        </p:nvSpPr>
        <p:spPr>
          <a:xfrm>
            <a:off x="1578768" y="1485900"/>
            <a:ext cx="264320" cy="271463"/>
          </a:xfrm>
          <a:custGeom>
            <a:avLst/>
            <a:gdLst/>
            <a:ahLst/>
            <a:cxnLst/>
            <a:rect l="0" t="0" r="0" b="0"/>
            <a:pathLst>
              <a:path w="264320" h="271463">
                <a:moveTo>
                  <a:pt x="264319" y="0"/>
                </a:moveTo>
                <a:lnTo>
                  <a:pt x="257262" y="0"/>
                </a:lnTo>
                <a:lnTo>
                  <a:pt x="253409" y="7584"/>
                </a:lnTo>
                <a:lnTo>
                  <a:pt x="249416" y="13425"/>
                </a:lnTo>
                <a:lnTo>
                  <a:pt x="244202" y="19460"/>
                </a:lnTo>
                <a:lnTo>
                  <a:pt x="236592" y="27434"/>
                </a:lnTo>
                <a:lnTo>
                  <a:pt x="223384" y="40848"/>
                </a:lnTo>
                <a:lnTo>
                  <a:pt x="218773" y="46282"/>
                </a:lnTo>
                <a:lnTo>
                  <a:pt x="214111" y="52286"/>
                </a:lnTo>
                <a:lnTo>
                  <a:pt x="209416" y="58670"/>
                </a:lnTo>
                <a:lnTo>
                  <a:pt x="203904" y="65307"/>
                </a:lnTo>
                <a:lnTo>
                  <a:pt x="197849" y="72113"/>
                </a:lnTo>
                <a:lnTo>
                  <a:pt x="184770" y="86025"/>
                </a:lnTo>
                <a:lnTo>
                  <a:pt x="149892" y="121483"/>
                </a:lnTo>
                <a:lnTo>
                  <a:pt x="141997" y="128613"/>
                </a:lnTo>
                <a:lnTo>
                  <a:pt x="133558" y="135748"/>
                </a:lnTo>
                <a:lnTo>
                  <a:pt x="124758" y="142886"/>
                </a:lnTo>
                <a:lnTo>
                  <a:pt x="116509" y="150026"/>
                </a:lnTo>
                <a:lnTo>
                  <a:pt x="108629" y="157167"/>
                </a:lnTo>
                <a:lnTo>
                  <a:pt x="93524" y="171452"/>
                </a:lnTo>
                <a:lnTo>
                  <a:pt x="78872" y="185738"/>
                </a:lnTo>
                <a:lnTo>
                  <a:pt x="72425" y="192881"/>
                </a:lnTo>
                <a:lnTo>
                  <a:pt x="66540" y="200025"/>
                </a:lnTo>
                <a:lnTo>
                  <a:pt x="61029" y="207168"/>
                </a:lnTo>
                <a:lnTo>
                  <a:pt x="55767" y="213518"/>
                </a:lnTo>
                <a:lnTo>
                  <a:pt x="50672" y="219339"/>
                </a:lnTo>
                <a:lnTo>
                  <a:pt x="41571" y="229246"/>
                </a:lnTo>
                <a:lnTo>
                  <a:pt x="34880" y="236295"/>
                </a:lnTo>
                <a:lnTo>
                  <a:pt x="13035" y="258402"/>
                </a:lnTo>
                <a:lnTo>
                  <a:pt x="10278" y="260374"/>
                </a:lnTo>
                <a:lnTo>
                  <a:pt x="5097" y="262565"/>
                </a:lnTo>
                <a:lnTo>
                  <a:pt x="3398" y="263943"/>
                </a:lnTo>
                <a:lnTo>
                  <a:pt x="2266" y="265656"/>
                </a:lnTo>
                <a:lnTo>
                  <a:pt x="0" y="2714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28"/>
          <p:cNvSpPr/>
          <p:nvPr/>
        </p:nvSpPr>
        <p:spPr>
          <a:xfrm>
            <a:off x="2014537" y="1607343"/>
            <a:ext cx="292895" cy="7145"/>
          </a:xfrm>
          <a:custGeom>
            <a:avLst/>
            <a:gdLst/>
            <a:ahLst/>
            <a:cxnLst/>
            <a:rect l="0" t="0" r="0" b="0"/>
            <a:pathLst>
              <a:path w="292895" h="7145">
                <a:moveTo>
                  <a:pt x="0" y="7144"/>
                </a:moveTo>
                <a:lnTo>
                  <a:pt x="100085" y="7144"/>
                </a:lnTo>
                <a:lnTo>
                  <a:pt x="107205" y="6350"/>
                </a:lnTo>
                <a:lnTo>
                  <a:pt x="114332" y="5027"/>
                </a:lnTo>
                <a:lnTo>
                  <a:pt x="121465" y="3352"/>
                </a:lnTo>
                <a:lnTo>
                  <a:pt x="129395" y="2235"/>
                </a:lnTo>
                <a:lnTo>
                  <a:pt x="137857" y="1490"/>
                </a:lnTo>
                <a:lnTo>
                  <a:pt x="146674" y="993"/>
                </a:lnTo>
                <a:lnTo>
                  <a:pt x="162820" y="442"/>
                </a:lnTo>
                <a:lnTo>
                  <a:pt x="187414" y="131"/>
                </a:lnTo>
                <a:lnTo>
                  <a:pt x="29289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29"/>
          <p:cNvSpPr/>
          <p:nvPr/>
        </p:nvSpPr>
        <p:spPr>
          <a:xfrm>
            <a:off x="2174727" y="1493043"/>
            <a:ext cx="82699" cy="271464"/>
          </a:xfrm>
          <a:custGeom>
            <a:avLst/>
            <a:gdLst/>
            <a:ahLst/>
            <a:cxnLst/>
            <a:rect l="0" t="0" r="0" b="0"/>
            <a:pathLst>
              <a:path w="82699" h="271464">
                <a:moveTo>
                  <a:pt x="4116" y="0"/>
                </a:moveTo>
                <a:lnTo>
                  <a:pt x="4116" y="23212"/>
                </a:lnTo>
                <a:lnTo>
                  <a:pt x="2000" y="30425"/>
                </a:lnTo>
                <a:lnTo>
                  <a:pt x="324" y="34571"/>
                </a:lnTo>
                <a:lnTo>
                  <a:pt x="0" y="38922"/>
                </a:lnTo>
                <a:lnTo>
                  <a:pt x="579" y="43411"/>
                </a:lnTo>
                <a:lnTo>
                  <a:pt x="1758" y="47991"/>
                </a:lnTo>
                <a:lnTo>
                  <a:pt x="2544" y="52631"/>
                </a:lnTo>
                <a:lnTo>
                  <a:pt x="3068" y="57313"/>
                </a:lnTo>
                <a:lnTo>
                  <a:pt x="3417" y="62021"/>
                </a:lnTo>
                <a:lnTo>
                  <a:pt x="3650" y="67541"/>
                </a:lnTo>
                <a:lnTo>
                  <a:pt x="3909" y="80025"/>
                </a:lnTo>
                <a:lnTo>
                  <a:pt x="4772" y="85894"/>
                </a:lnTo>
                <a:lnTo>
                  <a:pt x="6141" y="91394"/>
                </a:lnTo>
                <a:lnTo>
                  <a:pt x="7847" y="96648"/>
                </a:lnTo>
                <a:lnTo>
                  <a:pt x="8985" y="102532"/>
                </a:lnTo>
                <a:lnTo>
                  <a:pt x="9743" y="108836"/>
                </a:lnTo>
                <a:lnTo>
                  <a:pt x="10249" y="115420"/>
                </a:lnTo>
                <a:lnTo>
                  <a:pt x="10586" y="122190"/>
                </a:lnTo>
                <a:lnTo>
                  <a:pt x="10960" y="136063"/>
                </a:lnTo>
                <a:lnTo>
                  <a:pt x="11854" y="143096"/>
                </a:lnTo>
                <a:lnTo>
                  <a:pt x="13243" y="150166"/>
                </a:lnTo>
                <a:lnTo>
                  <a:pt x="14964" y="157261"/>
                </a:lnTo>
                <a:lnTo>
                  <a:pt x="16904" y="164372"/>
                </a:lnTo>
                <a:lnTo>
                  <a:pt x="21177" y="178623"/>
                </a:lnTo>
                <a:lnTo>
                  <a:pt x="23427" y="184964"/>
                </a:lnTo>
                <a:lnTo>
                  <a:pt x="25722" y="190778"/>
                </a:lnTo>
                <a:lnTo>
                  <a:pt x="28045" y="196241"/>
                </a:lnTo>
                <a:lnTo>
                  <a:pt x="29594" y="201471"/>
                </a:lnTo>
                <a:lnTo>
                  <a:pt x="30626" y="206546"/>
                </a:lnTo>
                <a:lnTo>
                  <a:pt x="31315" y="211516"/>
                </a:lnTo>
                <a:lnTo>
                  <a:pt x="32567" y="216417"/>
                </a:lnTo>
                <a:lnTo>
                  <a:pt x="34196" y="221272"/>
                </a:lnTo>
                <a:lnTo>
                  <a:pt x="36076" y="226096"/>
                </a:lnTo>
                <a:lnTo>
                  <a:pt x="38123" y="230899"/>
                </a:lnTo>
                <a:lnTo>
                  <a:pt x="42514" y="240470"/>
                </a:lnTo>
                <a:lnTo>
                  <a:pt x="44796" y="244451"/>
                </a:lnTo>
                <a:lnTo>
                  <a:pt x="47111" y="247899"/>
                </a:lnTo>
                <a:lnTo>
                  <a:pt x="49448" y="250991"/>
                </a:lnTo>
                <a:lnTo>
                  <a:pt x="51800" y="253846"/>
                </a:lnTo>
                <a:lnTo>
                  <a:pt x="54162" y="256543"/>
                </a:lnTo>
                <a:lnTo>
                  <a:pt x="56530" y="259135"/>
                </a:lnTo>
                <a:lnTo>
                  <a:pt x="61278" y="264132"/>
                </a:lnTo>
                <a:lnTo>
                  <a:pt x="63655" y="266575"/>
                </a:lnTo>
                <a:lnTo>
                  <a:pt x="66034" y="268205"/>
                </a:lnTo>
                <a:lnTo>
                  <a:pt x="68413" y="269291"/>
                </a:lnTo>
                <a:lnTo>
                  <a:pt x="74143" y="271034"/>
                </a:lnTo>
                <a:lnTo>
                  <a:pt x="75407" y="271177"/>
                </a:lnTo>
                <a:lnTo>
                  <a:pt x="77044" y="271272"/>
                </a:lnTo>
                <a:lnTo>
                  <a:pt x="82698" y="27146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30"/>
          <p:cNvSpPr/>
          <p:nvPr/>
        </p:nvSpPr>
        <p:spPr>
          <a:xfrm>
            <a:off x="2421731" y="1535906"/>
            <a:ext cx="261757" cy="471061"/>
          </a:xfrm>
          <a:custGeom>
            <a:avLst/>
            <a:gdLst/>
            <a:ahLst/>
            <a:cxnLst/>
            <a:rect l="0" t="0" r="0" b="0"/>
            <a:pathLst>
              <a:path w="261757" h="471061">
                <a:moveTo>
                  <a:pt x="0" y="0"/>
                </a:moveTo>
                <a:lnTo>
                  <a:pt x="0" y="6150"/>
                </a:lnTo>
                <a:lnTo>
                  <a:pt x="5654" y="20438"/>
                </a:lnTo>
                <a:lnTo>
                  <a:pt x="7275" y="26546"/>
                </a:lnTo>
                <a:lnTo>
                  <a:pt x="10642" y="34552"/>
                </a:lnTo>
                <a:lnTo>
                  <a:pt x="12667" y="45519"/>
                </a:lnTo>
                <a:lnTo>
                  <a:pt x="13567" y="57537"/>
                </a:lnTo>
                <a:lnTo>
                  <a:pt x="13967" y="68170"/>
                </a:lnTo>
                <a:lnTo>
                  <a:pt x="14224" y="93634"/>
                </a:lnTo>
                <a:lnTo>
                  <a:pt x="14259" y="107496"/>
                </a:lnTo>
                <a:lnTo>
                  <a:pt x="16391" y="121595"/>
                </a:lnTo>
                <a:lnTo>
                  <a:pt x="19985" y="135004"/>
                </a:lnTo>
                <a:lnTo>
                  <a:pt x="31079" y="165308"/>
                </a:lnTo>
                <a:lnTo>
                  <a:pt x="35773" y="176922"/>
                </a:lnTo>
                <a:lnTo>
                  <a:pt x="40505" y="186582"/>
                </a:lnTo>
                <a:lnTo>
                  <a:pt x="45255" y="193521"/>
                </a:lnTo>
                <a:lnTo>
                  <a:pt x="52127" y="199251"/>
                </a:lnTo>
                <a:lnTo>
                  <a:pt x="59680" y="204443"/>
                </a:lnTo>
                <a:lnTo>
                  <a:pt x="65683" y="209397"/>
                </a:lnTo>
                <a:lnTo>
                  <a:pt x="73113" y="214244"/>
                </a:lnTo>
                <a:lnTo>
                  <a:pt x="77317" y="216648"/>
                </a:lnTo>
                <a:lnTo>
                  <a:pt x="80913" y="217457"/>
                </a:lnTo>
                <a:lnTo>
                  <a:pt x="84105" y="217203"/>
                </a:lnTo>
                <a:lnTo>
                  <a:pt x="90561" y="215597"/>
                </a:lnTo>
                <a:lnTo>
                  <a:pt x="98722" y="214883"/>
                </a:lnTo>
                <a:lnTo>
                  <a:pt x="102327" y="213899"/>
                </a:lnTo>
                <a:lnTo>
                  <a:pt x="108450" y="210689"/>
                </a:lnTo>
                <a:lnTo>
                  <a:pt x="115933" y="204500"/>
                </a:lnTo>
                <a:lnTo>
                  <a:pt x="120151" y="200627"/>
                </a:lnTo>
                <a:lnTo>
                  <a:pt x="125344" y="197251"/>
                </a:lnTo>
                <a:lnTo>
                  <a:pt x="131188" y="194207"/>
                </a:lnTo>
                <a:lnTo>
                  <a:pt x="137465" y="191384"/>
                </a:lnTo>
                <a:lnTo>
                  <a:pt x="142443" y="187914"/>
                </a:lnTo>
                <a:lnTo>
                  <a:pt x="150091" y="179826"/>
                </a:lnTo>
                <a:lnTo>
                  <a:pt x="158253" y="170939"/>
                </a:lnTo>
                <a:lnTo>
                  <a:pt x="171773" y="157011"/>
                </a:lnTo>
                <a:lnTo>
                  <a:pt x="176428" y="152299"/>
                </a:lnTo>
                <a:lnTo>
                  <a:pt x="183716" y="142830"/>
                </a:lnTo>
                <a:lnTo>
                  <a:pt x="186771" y="138082"/>
                </a:lnTo>
                <a:lnTo>
                  <a:pt x="190166" y="128574"/>
                </a:lnTo>
                <a:lnTo>
                  <a:pt x="191674" y="118263"/>
                </a:lnTo>
                <a:lnTo>
                  <a:pt x="192345" y="105742"/>
                </a:lnTo>
                <a:lnTo>
                  <a:pt x="192643" y="94357"/>
                </a:lnTo>
                <a:lnTo>
                  <a:pt x="192834" y="74112"/>
                </a:lnTo>
                <a:lnTo>
                  <a:pt x="190743" y="64424"/>
                </a:lnTo>
                <a:lnTo>
                  <a:pt x="187169" y="55620"/>
                </a:lnTo>
                <a:lnTo>
                  <a:pt x="182934" y="49062"/>
                </a:lnTo>
                <a:lnTo>
                  <a:pt x="180523" y="41384"/>
                </a:lnTo>
                <a:lnTo>
                  <a:pt x="179879" y="37114"/>
                </a:lnTo>
                <a:lnTo>
                  <a:pt x="177048" y="30254"/>
                </a:lnTo>
                <a:lnTo>
                  <a:pt x="175182" y="27313"/>
                </a:lnTo>
                <a:lnTo>
                  <a:pt x="174732" y="24558"/>
                </a:lnTo>
                <a:lnTo>
                  <a:pt x="175225" y="21928"/>
                </a:lnTo>
                <a:lnTo>
                  <a:pt x="177928" y="15797"/>
                </a:lnTo>
                <a:lnTo>
                  <a:pt x="178535" y="8269"/>
                </a:lnTo>
                <a:lnTo>
                  <a:pt x="178588" y="13393"/>
                </a:lnTo>
                <a:lnTo>
                  <a:pt x="183502" y="19814"/>
                </a:lnTo>
                <a:lnTo>
                  <a:pt x="185869" y="26420"/>
                </a:lnTo>
                <a:lnTo>
                  <a:pt x="193377" y="37880"/>
                </a:lnTo>
                <a:lnTo>
                  <a:pt x="198658" y="46204"/>
                </a:lnTo>
                <a:lnTo>
                  <a:pt x="206296" y="55196"/>
                </a:lnTo>
                <a:lnTo>
                  <a:pt x="212866" y="64483"/>
                </a:lnTo>
                <a:lnTo>
                  <a:pt x="219226" y="74697"/>
                </a:lnTo>
                <a:lnTo>
                  <a:pt x="227344" y="87173"/>
                </a:lnTo>
                <a:lnTo>
                  <a:pt x="234127" y="100656"/>
                </a:lnTo>
                <a:lnTo>
                  <a:pt x="239788" y="114586"/>
                </a:lnTo>
                <a:lnTo>
                  <a:pt x="244949" y="128714"/>
                </a:lnTo>
                <a:lnTo>
                  <a:pt x="252318" y="150056"/>
                </a:lnTo>
                <a:lnTo>
                  <a:pt x="253937" y="157981"/>
                </a:lnTo>
                <a:lnTo>
                  <a:pt x="255016" y="166439"/>
                </a:lnTo>
                <a:lnTo>
                  <a:pt x="255736" y="175253"/>
                </a:lnTo>
                <a:lnTo>
                  <a:pt x="256215" y="183510"/>
                </a:lnTo>
                <a:lnTo>
                  <a:pt x="256749" y="199035"/>
                </a:lnTo>
                <a:lnTo>
                  <a:pt x="257119" y="241267"/>
                </a:lnTo>
                <a:lnTo>
                  <a:pt x="257137" y="248951"/>
                </a:lnTo>
                <a:lnTo>
                  <a:pt x="257944" y="256455"/>
                </a:lnTo>
                <a:lnTo>
                  <a:pt x="260956" y="271142"/>
                </a:lnTo>
                <a:lnTo>
                  <a:pt x="261283" y="279186"/>
                </a:lnTo>
                <a:lnTo>
                  <a:pt x="260707" y="287724"/>
                </a:lnTo>
                <a:lnTo>
                  <a:pt x="259530" y="296591"/>
                </a:lnTo>
                <a:lnTo>
                  <a:pt x="259539" y="304884"/>
                </a:lnTo>
                <a:lnTo>
                  <a:pt x="260338" y="312793"/>
                </a:lnTo>
                <a:lnTo>
                  <a:pt x="261665" y="320447"/>
                </a:lnTo>
                <a:lnTo>
                  <a:pt x="261756" y="327931"/>
                </a:lnTo>
                <a:lnTo>
                  <a:pt x="259740" y="342597"/>
                </a:lnTo>
                <a:lnTo>
                  <a:pt x="258315" y="357053"/>
                </a:lnTo>
                <a:lnTo>
                  <a:pt x="256888" y="370621"/>
                </a:lnTo>
                <a:lnTo>
                  <a:pt x="253608" y="381943"/>
                </a:lnTo>
                <a:lnTo>
                  <a:pt x="247387" y="394384"/>
                </a:lnTo>
                <a:lnTo>
                  <a:pt x="239331" y="407057"/>
                </a:lnTo>
                <a:lnTo>
                  <a:pt x="234960" y="412659"/>
                </a:lnTo>
                <a:lnTo>
                  <a:pt x="230459" y="417981"/>
                </a:lnTo>
                <a:lnTo>
                  <a:pt x="225870" y="422322"/>
                </a:lnTo>
                <a:lnTo>
                  <a:pt x="221224" y="426011"/>
                </a:lnTo>
                <a:lnTo>
                  <a:pt x="204983" y="437111"/>
                </a:lnTo>
                <a:lnTo>
                  <a:pt x="198568" y="441426"/>
                </a:lnTo>
                <a:lnTo>
                  <a:pt x="192703" y="445096"/>
                </a:lnTo>
                <a:lnTo>
                  <a:pt x="187206" y="448337"/>
                </a:lnTo>
                <a:lnTo>
                  <a:pt x="181954" y="451291"/>
                </a:lnTo>
                <a:lnTo>
                  <a:pt x="176071" y="454055"/>
                </a:lnTo>
                <a:lnTo>
                  <a:pt x="169768" y="456690"/>
                </a:lnTo>
                <a:lnTo>
                  <a:pt x="163185" y="459241"/>
                </a:lnTo>
                <a:lnTo>
                  <a:pt x="157209" y="461736"/>
                </a:lnTo>
                <a:lnTo>
                  <a:pt x="151637" y="464193"/>
                </a:lnTo>
                <a:lnTo>
                  <a:pt x="146335" y="466624"/>
                </a:lnTo>
                <a:lnTo>
                  <a:pt x="141213" y="468245"/>
                </a:lnTo>
                <a:lnTo>
                  <a:pt x="136211" y="469326"/>
                </a:lnTo>
                <a:lnTo>
                  <a:pt x="131288" y="470046"/>
                </a:lnTo>
                <a:lnTo>
                  <a:pt x="126419" y="470527"/>
                </a:lnTo>
                <a:lnTo>
                  <a:pt x="121586" y="470847"/>
                </a:lnTo>
                <a:lnTo>
                  <a:pt x="116776" y="471060"/>
                </a:lnTo>
                <a:lnTo>
                  <a:pt x="111982" y="470409"/>
                </a:lnTo>
                <a:lnTo>
                  <a:pt x="107198" y="469181"/>
                </a:lnTo>
                <a:lnTo>
                  <a:pt x="102421" y="467568"/>
                </a:lnTo>
                <a:lnTo>
                  <a:pt x="97650" y="466494"/>
                </a:lnTo>
                <a:lnTo>
                  <a:pt x="92881" y="465777"/>
                </a:lnTo>
                <a:lnTo>
                  <a:pt x="88114" y="465299"/>
                </a:lnTo>
                <a:lnTo>
                  <a:pt x="80701" y="462652"/>
                </a:lnTo>
                <a:lnTo>
                  <a:pt x="77613" y="460834"/>
                </a:lnTo>
                <a:lnTo>
                  <a:pt x="72066" y="454582"/>
                </a:lnTo>
                <a:lnTo>
                  <a:pt x="64480" y="444253"/>
                </a:lnTo>
                <a:lnTo>
                  <a:pt x="59614" y="437952"/>
                </a:lnTo>
                <a:lnTo>
                  <a:pt x="52139" y="425205"/>
                </a:lnTo>
                <a:lnTo>
                  <a:pt x="50006" y="42148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31"/>
          <p:cNvSpPr/>
          <p:nvPr/>
        </p:nvSpPr>
        <p:spPr>
          <a:xfrm>
            <a:off x="2914650" y="1578769"/>
            <a:ext cx="207169" cy="14288"/>
          </a:xfrm>
          <a:custGeom>
            <a:avLst/>
            <a:gdLst/>
            <a:ahLst/>
            <a:cxnLst/>
            <a:rect l="0" t="0" r="0" b="0"/>
            <a:pathLst>
              <a:path w="207169" h="14288">
                <a:moveTo>
                  <a:pt x="0" y="7143"/>
                </a:moveTo>
                <a:lnTo>
                  <a:pt x="34060" y="7143"/>
                </a:lnTo>
                <a:lnTo>
                  <a:pt x="38582" y="6349"/>
                </a:lnTo>
                <a:lnTo>
                  <a:pt x="43183" y="5026"/>
                </a:lnTo>
                <a:lnTo>
                  <a:pt x="47839" y="3351"/>
                </a:lnTo>
                <a:lnTo>
                  <a:pt x="53324" y="2234"/>
                </a:lnTo>
                <a:lnTo>
                  <a:pt x="59361" y="1489"/>
                </a:lnTo>
                <a:lnTo>
                  <a:pt x="65768" y="992"/>
                </a:lnTo>
                <a:lnTo>
                  <a:pt x="71626" y="661"/>
                </a:lnTo>
                <a:lnTo>
                  <a:pt x="82369" y="293"/>
                </a:lnTo>
                <a:lnTo>
                  <a:pt x="143672" y="7"/>
                </a:lnTo>
                <a:lnTo>
                  <a:pt x="182015" y="0"/>
                </a:lnTo>
                <a:lnTo>
                  <a:pt x="186431" y="793"/>
                </a:lnTo>
                <a:lnTo>
                  <a:pt x="190168" y="2116"/>
                </a:lnTo>
                <a:lnTo>
                  <a:pt x="193454" y="3792"/>
                </a:lnTo>
                <a:lnTo>
                  <a:pt x="196438" y="4909"/>
                </a:lnTo>
                <a:lnTo>
                  <a:pt x="199221" y="5654"/>
                </a:lnTo>
                <a:lnTo>
                  <a:pt x="205599" y="6849"/>
                </a:lnTo>
                <a:lnTo>
                  <a:pt x="206122" y="7741"/>
                </a:lnTo>
                <a:lnTo>
                  <a:pt x="206471" y="9129"/>
                </a:lnTo>
                <a:lnTo>
                  <a:pt x="207168" y="142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32"/>
          <p:cNvSpPr/>
          <p:nvPr/>
        </p:nvSpPr>
        <p:spPr>
          <a:xfrm>
            <a:off x="2921793" y="1671637"/>
            <a:ext cx="235745" cy="7145"/>
          </a:xfrm>
          <a:custGeom>
            <a:avLst/>
            <a:gdLst/>
            <a:ahLst/>
            <a:cxnLst/>
            <a:rect l="0" t="0" r="0" b="0"/>
            <a:pathLst>
              <a:path w="235745" h="7145">
                <a:moveTo>
                  <a:pt x="0" y="7144"/>
                </a:moveTo>
                <a:lnTo>
                  <a:pt x="71901" y="7144"/>
                </a:lnTo>
                <a:lnTo>
                  <a:pt x="78890" y="6350"/>
                </a:lnTo>
                <a:lnTo>
                  <a:pt x="85931" y="5027"/>
                </a:lnTo>
                <a:lnTo>
                  <a:pt x="93006" y="3351"/>
                </a:lnTo>
                <a:lnTo>
                  <a:pt x="100898" y="2234"/>
                </a:lnTo>
                <a:lnTo>
                  <a:pt x="109334" y="1490"/>
                </a:lnTo>
                <a:lnTo>
                  <a:pt x="118133" y="993"/>
                </a:lnTo>
                <a:lnTo>
                  <a:pt x="134260" y="441"/>
                </a:lnTo>
                <a:lnTo>
                  <a:pt x="164016" y="87"/>
                </a:lnTo>
                <a:lnTo>
                  <a:pt x="23574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33"/>
          <p:cNvSpPr/>
          <p:nvPr/>
        </p:nvSpPr>
        <p:spPr>
          <a:xfrm>
            <a:off x="3343283" y="1435896"/>
            <a:ext cx="271026" cy="371462"/>
          </a:xfrm>
          <a:custGeom>
            <a:avLst/>
            <a:gdLst/>
            <a:ahLst/>
            <a:cxnLst/>
            <a:rect l="0" t="0" r="0" b="0"/>
            <a:pathLst>
              <a:path w="271026" h="371462">
                <a:moveTo>
                  <a:pt x="257167" y="14285"/>
                </a:moveTo>
                <a:lnTo>
                  <a:pt x="257167" y="10492"/>
                </a:lnTo>
                <a:lnTo>
                  <a:pt x="256373" y="9375"/>
                </a:lnTo>
                <a:lnTo>
                  <a:pt x="255050" y="8631"/>
                </a:lnTo>
                <a:lnTo>
                  <a:pt x="251463" y="7803"/>
                </a:lnTo>
                <a:lnTo>
                  <a:pt x="244188" y="7337"/>
                </a:lnTo>
                <a:lnTo>
                  <a:pt x="227909" y="7180"/>
                </a:lnTo>
                <a:lnTo>
                  <a:pt x="114367" y="7141"/>
                </a:lnTo>
                <a:lnTo>
                  <a:pt x="107198" y="6347"/>
                </a:lnTo>
                <a:lnTo>
                  <a:pt x="100038" y="5024"/>
                </a:lnTo>
                <a:lnTo>
                  <a:pt x="92882" y="3349"/>
                </a:lnTo>
                <a:lnTo>
                  <a:pt x="87319" y="2232"/>
                </a:lnTo>
                <a:lnTo>
                  <a:pt x="79020" y="990"/>
                </a:lnTo>
                <a:lnTo>
                  <a:pt x="70570" y="439"/>
                </a:lnTo>
                <a:lnTo>
                  <a:pt x="59003" y="128"/>
                </a:lnTo>
                <a:lnTo>
                  <a:pt x="37154" y="0"/>
                </a:lnTo>
                <a:lnTo>
                  <a:pt x="34235" y="2115"/>
                </a:lnTo>
                <a:lnTo>
                  <a:pt x="32346" y="3790"/>
                </a:lnTo>
                <a:lnTo>
                  <a:pt x="31086" y="5701"/>
                </a:lnTo>
                <a:lnTo>
                  <a:pt x="29687" y="9941"/>
                </a:lnTo>
                <a:lnTo>
                  <a:pt x="28714" y="21484"/>
                </a:lnTo>
                <a:lnTo>
                  <a:pt x="28665" y="23847"/>
                </a:lnTo>
                <a:lnTo>
                  <a:pt x="24804" y="34757"/>
                </a:lnTo>
                <a:lnTo>
                  <a:pt x="18632" y="44251"/>
                </a:lnTo>
                <a:lnTo>
                  <a:pt x="17181" y="47756"/>
                </a:lnTo>
                <a:lnTo>
                  <a:pt x="15569" y="55884"/>
                </a:lnTo>
                <a:lnTo>
                  <a:pt x="14852" y="64788"/>
                </a:lnTo>
                <a:lnTo>
                  <a:pt x="14661" y="69385"/>
                </a:lnTo>
                <a:lnTo>
                  <a:pt x="12332" y="78726"/>
                </a:lnTo>
                <a:lnTo>
                  <a:pt x="9445" y="88169"/>
                </a:lnTo>
                <a:lnTo>
                  <a:pt x="8162" y="97658"/>
                </a:lnTo>
                <a:lnTo>
                  <a:pt x="5475" y="107166"/>
                </a:lnTo>
                <a:lnTo>
                  <a:pt x="2429" y="116684"/>
                </a:lnTo>
                <a:lnTo>
                  <a:pt x="1074" y="126206"/>
                </a:lnTo>
                <a:lnTo>
                  <a:pt x="312" y="136699"/>
                </a:lnTo>
                <a:lnTo>
                  <a:pt x="134" y="144362"/>
                </a:lnTo>
                <a:lnTo>
                  <a:pt x="0" y="166354"/>
                </a:lnTo>
                <a:lnTo>
                  <a:pt x="791" y="168052"/>
                </a:lnTo>
                <a:lnTo>
                  <a:pt x="2112" y="169184"/>
                </a:lnTo>
                <a:lnTo>
                  <a:pt x="6143" y="171000"/>
                </a:lnTo>
                <a:lnTo>
                  <a:pt x="12643" y="171359"/>
                </a:lnTo>
                <a:lnTo>
                  <a:pt x="48043" y="171446"/>
                </a:lnTo>
                <a:lnTo>
                  <a:pt x="54251" y="170653"/>
                </a:lnTo>
                <a:lnTo>
                  <a:pt x="61564" y="169330"/>
                </a:lnTo>
                <a:lnTo>
                  <a:pt x="69615" y="167655"/>
                </a:lnTo>
                <a:lnTo>
                  <a:pt x="76570" y="166538"/>
                </a:lnTo>
                <a:lnTo>
                  <a:pt x="82794" y="165793"/>
                </a:lnTo>
                <a:lnTo>
                  <a:pt x="88531" y="165296"/>
                </a:lnTo>
                <a:lnTo>
                  <a:pt x="94736" y="164965"/>
                </a:lnTo>
                <a:lnTo>
                  <a:pt x="107982" y="164598"/>
                </a:lnTo>
                <a:lnTo>
                  <a:pt x="128826" y="164391"/>
                </a:lnTo>
                <a:lnTo>
                  <a:pt x="135887" y="165155"/>
                </a:lnTo>
                <a:lnTo>
                  <a:pt x="142977" y="166459"/>
                </a:lnTo>
                <a:lnTo>
                  <a:pt x="150084" y="168122"/>
                </a:lnTo>
                <a:lnTo>
                  <a:pt x="157203" y="170024"/>
                </a:lnTo>
                <a:lnTo>
                  <a:pt x="171463" y="174254"/>
                </a:lnTo>
                <a:lnTo>
                  <a:pt x="192879" y="181098"/>
                </a:lnTo>
                <a:lnTo>
                  <a:pt x="199227" y="183438"/>
                </a:lnTo>
                <a:lnTo>
                  <a:pt x="205046" y="185791"/>
                </a:lnTo>
                <a:lnTo>
                  <a:pt x="210514" y="188153"/>
                </a:lnTo>
                <a:lnTo>
                  <a:pt x="220821" y="192895"/>
                </a:lnTo>
                <a:lnTo>
                  <a:pt x="225793" y="195271"/>
                </a:lnTo>
                <a:lnTo>
                  <a:pt x="230694" y="198442"/>
                </a:lnTo>
                <a:lnTo>
                  <a:pt x="235550" y="202144"/>
                </a:lnTo>
                <a:lnTo>
                  <a:pt x="240374" y="206199"/>
                </a:lnTo>
                <a:lnTo>
                  <a:pt x="247851" y="214938"/>
                </a:lnTo>
                <a:lnTo>
                  <a:pt x="253820" y="224114"/>
                </a:lnTo>
                <a:lnTo>
                  <a:pt x="259119" y="233484"/>
                </a:lnTo>
                <a:lnTo>
                  <a:pt x="264120" y="242940"/>
                </a:lnTo>
                <a:lnTo>
                  <a:pt x="268195" y="252434"/>
                </a:lnTo>
                <a:lnTo>
                  <a:pt x="270005" y="261946"/>
                </a:lnTo>
                <a:lnTo>
                  <a:pt x="270810" y="271465"/>
                </a:lnTo>
                <a:lnTo>
                  <a:pt x="271025" y="276225"/>
                </a:lnTo>
                <a:lnTo>
                  <a:pt x="270374" y="280193"/>
                </a:lnTo>
                <a:lnTo>
                  <a:pt x="267534" y="286718"/>
                </a:lnTo>
                <a:lnTo>
                  <a:pt x="261510" y="294381"/>
                </a:lnTo>
                <a:lnTo>
                  <a:pt x="253541" y="303078"/>
                </a:lnTo>
                <a:lnTo>
                  <a:pt x="244707" y="312235"/>
                </a:lnTo>
                <a:lnTo>
                  <a:pt x="239335" y="316900"/>
                </a:lnTo>
                <a:lnTo>
                  <a:pt x="233373" y="321597"/>
                </a:lnTo>
                <a:lnTo>
                  <a:pt x="227016" y="326316"/>
                </a:lnTo>
                <a:lnTo>
                  <a:pt x="213604" y="335792"/>
                </a:lnTo>
                <a:lnTo>
                  <a:pt x="206694" y="340542"/>
                </a:lnTo>
                <a:lnTo>
                  <a:pt x="200499" y="344502"/>
                </a:lnTo>
                <a:lnTo>
                  <a:pt x="194782" y="347936"/>
                </a:lnTo>
                <a:lnTo>
                  <a:pt x="189383" y="351019"/>
                </a:lnTo>
                <a:lnTo>
                  <a:pt x="183403" y="353868"/>
                </a:lnTo>
                <a:lnTo>
                  <a:pt x="177034" y="356561"/>
                </a:lnTo>
                <a:lnTo>
                  <a:pt x="170407" y="359150"/>
                </a:lnTo>
                <a:lnTo>
                  <a:pt x="156694" y="364144"/>
                </a:lnTo>
                <a:lnTo>
                  <a:pt x="149704" y="366587"/>
                </a:lnTo>
                <a:lnTo>
                  <a:pt x="142662" y="368215"/>
                </a:lnTo>
                <a:lnTo>
                  <a:pt x="135587" y="369301"/>
                </a:lnTo>
                <a:lnTo>
                  <a:pt x="128488" y="370025"/>
                </a:lnTo>
                <a:lnTo>
                  <a:pt x="122169" y="370507"/>
                </a:lnTo>
                <a:lnTo>
                  <a:pt x="116368" y="370829"/>
                </a:lnTo>
                <a:lnTo>
                  <a:pt x="110913" y="371043"/>
                </a:lnTo>
                <a:lnTo>
                  <a:pt x="98503" y="371282"/>
                </a:lnTo>
                <a:lnTo>
                  <a:pt x="63646" y="371461"/>
                </a:lnTo>
                <a:lnTo>
                  <a:pt x="60684" y="370671"/>
                </a:lnTo>
                <a:lnTo>
                  <a:pt x="55276" y="367677"/>
                </a:lnTo>
                <a:lnTo>
                  <a:pt x="53517" y="365767"/>
                </a:lnTo>
                <a:lnTo>
                  <a:pt x="52344" y="363700"/>
                </a:lnTo>
                <a:lnTo>
                  <a:pt x="51562" y="361528"/>
                </a:lnTo>
                <a:lnTo>
                  <a:pt x="48576" y="356999"/>
                </a:lnTo>
                <a:lnTo>
                  <a:pt x="42854" y="35004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34"/>
          <p:cNvSpPr/>
          <p:nvPr/>
        </p:nvSpPr>
        <p:spPr>
          <a:xfrm>
            <a:off x="3800500" y="1371608"/>
            <a:ext cx="328543" cy="457163"/>
          </a:xfrm>
          <a:custGeom>
            <a:avLst/>
            <a:gdLst/>
            <a:ahLst/>
            <a:cxnLst/>
            <a:rect l="0" t="0" r="0" b="0"/>
            <a:pathLst>
              <a:path w="328543" h="457163">
                <a:moveTo>
                  <a:pt x="14262" y="142867"/>
                </a:moveTo>
                <a:lnTo>
                  <a:pt x="8111" y="142867"/>
                </a:lnTo>
                <a:lnTo>
                  <a:pt x="7780" y="142073"/>
                </a:lnTo>
                <a:lnTo>
                  <a:pt x="7126" y="135810"/>
                </a:lnTo>
                <a:lnTo>
                  <a:pt x="7118" y="111605"/>
                </a:lnTo>
                <a:lnTo>
                  <a:pt x="6325" y="109326"/>
                </a:lnTo>
                <a:lnTo>
                  <a:pt x="3326" y="104676"/>
                </a:lnTo>
                <a:lnTo>
                  <a:pt x="1464" y="97847"/>
                </a:lnTo>
                <a:lnTo>
                  <a:pt x="269" y="84320"/>
                </a:lnTo>
                <a:lnTo>
                  <a:pt x="33" y="73211"/>
                </a:lnTo>
                <a:lnTo>
                  <a:pt x="0" y="65342"/>
                </a:lnTo>
                <a:lnTo>
                  <a:pt x="785" y="62608"/>
                </a:lnTo>
                <a:lnTo>
                  <a:pt x="2103" y="60786"/>
                </a:lnTo>
                <a:lnTo>
                  <a:pt x="3774" y="59571"/>
                </a:lnTo>
                <a:lnTo>
                  <a:pt x="4889" y="57968"/>
                </a:lnTo>
                <a:lnTo>
                  <a:pt x="6128" y="54069"/>
                </a:lnTo>
                <a:lnTo>
                  <a:pt x="6825" y="47412"/>
                </a:lnTo>
                <a:lnTo>
                  <a:pt x="7717" y="45099"/>
                </a:lnTo>
                <a:lnTo>
                  <a:pt x="11970" y="38051"/>
                </a:lnTo>
                <a:lnTo>
                  <a:pt x="13243" y="33311"/>
                </a:lnTo>
                <a:lnTo>
                  <a:pt x="14377" y="31729"/>
                </a:lnTo>
                <a:lnTo>
                  <a:pt x="15926" y="30675"/>
                </a:lnTo>
                <a:lnTo>
                  <a:pt x="17752" y="29972"/>
                </a:lnTo>
                <a:lnTo>
                  <a:pt x="18970" y="28710"/>
                </a:lnTo>
                <a:lnTo>
                  <a:pt x="19782" y="27075"/>
                </a:lnTo>
                <a:lnTo>
                  <a:pt x="21085" y="22539"/>
                </a:lnTo>
                <a:lnTo>
                  <a:pt x="25497" y="21919"/>
                </a:lnTo>
                <a:lnTo>
                  <a:pt x="34789" y="21570"/>
                </a:lnTo>
                <a:lnTo>
                  <a:pt x="45040" y="21452"/>
                </a:lnTo>
                <a:lnTo>
                  <a:pt x="124904" y="21423"/>
                </a:lnTo>
                <a:lnTo>
                  <a:pt x="131680" y="20629"/>
                </a:lnTo>
                <a:lnTo>
                  <a:pt x="139372" y="19306"/>
                </a:lnTo>
                <a:lnTo>
                  <a:pt x="147675" y="17630"/>
                </a:lnTo>
                <a:lnTo>
                  <a:pt x="154798" y="16513"/>
                </a:lnTo>
                <a:lnTo>
                  <a:pt x="161134" y="15769"/>
                </a:lnTo>
                <a:lnTo>
                  <a:pt x="166945" y="15272"/>
                </a:lnTo>
                <a:lnTo>
                  <a:pt x="173201" y="14941"/>
                </a:lnTo>
                <a:lnTo>
                  <a:pt x="186501" y="14573"/>
                </a:lnTo>
                <a:lnTo>
                  <a:pt x="194175" y="13681"/>
                </a:lnTo>
                <a:lnTo>
                  <a:pt x="202467" y="12293"/>
                </a:lnTo>
                <a:lnTo>
                  <a:pt x="211169" y="10574"/>
                </a:lnTo>
                <a:lnTo>
                  <a:pt x="219353" y="9428"/>
                </a:lnTo>
                <a:lnTo>
                  <a:pt x="227189" y="8663"/>
                </a:lnTo>
                <a:lnTo>
                  <a:pt x="234795" y="8154"/>
                </a:lnTo>
                <a:lnTo>
                  <a:pt x="242247" y="7021"/>
                </a:lnTo>
                <a:lnTo>
                  <a:pt x="249595" y="5471"/>
                </a:lnTo>
                <a:lnTo>
                  <a:pt x="256876" y="3645"/>
                </a:lnTo>
                <a:lnTo>
                  <a:pt x="263317" y="2427"/>
                </a:lnTo>
                <a:lnTo>
                  <a:pt x="269199" y="1615"/>
                </a:lnTo>
                <a:lnTo>
                  <a:pt x="274708" y="1074"/>
                </a:lnTo>
                <a:lnTo>
                  <a:pt x="279967" y="713"/>
                </a:lnTo>
                <a:lnTo>
                  <a:pt x="290045" y="312"/>
                </a:lnTo>
                <a:lnTo>
                  <a:pt x="300851" y="87"/>
                </a:lnTo>
                <a:lnTo>
                  <a:pt x="322696" y="0"/>
                </a:lnTo>
                <a:lnTo>
                  <a:pt x="324660" y="791"/>
                </a:lnTo>
                <a:lnTo>
                  <a:pt x="325969" y="2112"/>
                </a:lnTo>
                <a:lnTo>
                  <a:pt x="326842" y="3786"/>
                </a:lnTo>
                <a:lnTo>
                  <a:pt x="327811" y="7764"/>
                </a:lnTo>
                <a:lnTo>
                  <a:pt x="328519" y="21478"/>
                </a:lnTo>
                <a:lnTo>
                  <a:pt x="328542" y="23841"/>
                </a:lnTo>
                <a:lnTo>
                  <a:pt x="326450" y="30700"/>
                </a:lnTo>
                <a:lnTo>
                  <a:pt x="320810" y="43486"/>
                </a:lnTo>
                <a:lnTo>
                  <a:pt x="311793" y="62029"/>
                </a:lnTo>
                <a:lnTo>
                  <a:pt x="309217" y="71485"/>
                </a:lnTo>
                <a:lnTo>
                  <a:pt x="307278" y="81772"/>
                </a:lnTo>
                <a:lnTo>
                  <a:pt x="303771" y="94282"/>
                </a:lnTo>
                <a:lnTo>
                  <a:pt x="299566" y="105663"/>
                </a:lnTo>
                <a:lnTo>
                  <a:pt x="295051" y="116807"/>
                </a:lnTo>
                <a:lnTo>
                  <a:pt x="290399" y="129697"/>
                </a:lnTo>
                <a:lnTo>
                  <a:pt x="288047" y="137262"/>
                </a:lnTo>
                <a:lnTo>
                  <a:pt x="280945" y="162284"/>
                </a:lnTo>
                <a:lnTo>
                  <a:pt x="273813" y="185926"/>
                </a:lnTo>
                <a:lnTo>
                  <a:pt x="266673" y="211893"/>
                </a:lnTo>
                <a:lnTo>
                  <a:pt x="259530" y="235815"/>
                </a:lnTo>
                <a:lnTo>
                  <a:pt x="252387" y="261864"/>
                </a:lnTo>
                <a:lnTo>
                  <a:pt x="247625" y="277511"/>
                </a:lnTo>
                <a:lnTo>
                  <a:pt x="246037" y="285811"/>
                </a:lnTo>
                <a:lnTo>
                  <a:pt x="244979" y="294519"/>
                </a:lnTo>
                <a:lnTo>
                  <a:pt x="244273" y="303499"/>
                </a:lnTo>
                <a:lnTo>
                  <a:pt x="243009" y="311868"/>
                </a:lnTo>
                <a:lnTo>
                  <a:pt x="241373" y="319828"/>
                </a:lnTo>
                <a:lnTo>
                  <a:pt x="239488" y="327516"/>
                </a:lnTo>
                <a:lnTo>
                  <a:pt x="237394" y="340291"/>
                </a:lnTo>
                <a:lnTo>
                  <a:pt x="236463" y="352055"/>
                </a:lnTo>
                <a:lnTo>
                  <a:pt x="236049" y="365220"/>
                </a:lnTo>
                <a:lnTo>
                  <a:pt x="235762" y="392389"/>
                </a:lnTo>
                <a:lnTo>
                  <a:pt x="235747" y="397321"/>
                </a:lnTo>
                <a:lnTo>
                  <a:pt x="237848" y="407034"/>
                </a:lnTo>
                <a:lnTo>
                  <a:pt x="241376" y="419311"/>
                </a:lnTo>
                <a:lnTo>
                  <a:pt x="242422" y="430093"/>
                </a:lnTo>
                <a:lnTo>
                  <a:pt x="242775" y="444166"/>
                </a:lnTo>
                <a:lnTo>
                  <a:pt x="242862" y="457162"/>
                </a:lnTo>
                <a:lnTo>
                  <a:pt x="242862" y="45004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35"/>
          <p:cNvSpPr/>
          <p:nvPr/>
        </p:nvSpPr>
        <p:spPr>
          <a:xfrm>
            <a:off x="3971925" y="1614487"/>
            <a:ext cx="314326" cy="14289"/>
          </a:xfrm>
          <a:custGeom>
            <a:avLst/>
            <a:gdLst/>
            <a:ahLst/>
            <a:cxnLst/>
            <a:rect l="0" t="0" r="0" b="0"/>
            <a:pathLst>
              <a:path w="314326" h="14289">
                <a:moveTo>
                  <a:pt x="0" y="14288"/>
                </a:moveTo>
                <a:lnTo>
                  <a:pt x="10641" y="14288"/>
                </a:lnTo>
                <a:lnTo>
                  <a:pt x="12651" y="13494"/>
                </a:lnTo>
                <a:lnTo>
                  <a:pt x="14783" y="12171"/>
                </a:lnTo>
                <a:lnTo>
                  <a:pt x="17000" y="10495"/>
                </a:lnTo>
                <a:lnTo>
                  <a:pt x="19270" y="9378"/>
                </a:lnTo>
                <a:lnTo>
                  <a:pt x="21578" y="8633"/>
                </a:lnTo>
                <a:lnTo>
                  <a:pt x="23910" y="8137"/>
                </a:lnTo>
                <a:lnTo>
                  <a:pt x="27052" y="7806"/>
                </a:lnTo>
                <a:lnTo>
                  <a:pt x="34777" y="7438"/>
                </a:lnTo>
                <a:lnTo>
                  <a:pt x="51844" y="7231"/>
                </a:lnTo>
                <a:lnTo>
                  <a:pt x="182308" y="7144"/>
                </a:lnTo>
                <a:lnTo>
                  <a:pt x="190594" y="6350"/>
                </a:lnTo>
                <a:lnTo>
                  <a:pt x="198500" y="5027"/>
                </a:lnTo>
                <a:lnTo>
                  <a:pt x="206152" y="3351"/>
                </a:lnTo>
                <a:lnTo>
                  <a:pt x="214428" y="2234"/>
                </a:lnTo>
                <a:lnTo>
                  <a:pt x="223121" y="1490"/>
                </a:lnTo>
                <a:lnTo>
                  <a:pt x="232091" y="993"/>
                </a:lnTo>
                <a:lnTo>
                  <a:pt x="248408" y="441"/>
                </a:lnTo>
                <a:lnTo>
                  <a:pt x="279833" y="58"/>
                </a:lnTo>
                <a:lnTo>
                  <a:pt x="31432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36"/>
          <p:cNvSpPr/>
          <p:nvPr/>
        </p:nvSpPr>
        <p:spPr>
          <a:xfrm>
            <a:off x="1743162" y="2121693"/>
            <a:ext cx="346159" cy="457164"/>
          </a:xfrm>
          <a:custGeom>
            <a:avLst/>
            <a:gdLst/>
            <a:ahLst/>
            <a:cxnLst/>
            <a:rect l="0" t="0" r="0" b="0"/>
            <a:pathLst>
              <a:path w="346159" h="457164">
                <a:moveTo>
                  <a:pt x="7056" y="0"/>
                </a:moveTo>
                <a:lnTo>
                  <a:pt x="0" y="0"/>
                </a:lnTo>
                <a:lnTo>
                  <a:pt x="3731" y="3793"/>
                </a:lnTo>
                <a:lnTo>
                  <a:pt x="4839" y="5704"/>
                </a:lnTo>
                <a:lnTo>
                  <a:pt x="6071" y="9943"/>
                </a:lnTo>
                <a:lnTo>
                  <a:pt x="6970" y="23849"/>
                </a:lnTo>
                <a:lnTo>
                  <a:pt x="7031" y="30968"/>
                </a:lnTo>
                <a:lnTo>
                  <a:pt x="7833" y="33345"/>
                </a:lnTo>
                <a:lnTo>
                  <a:pt x="10841" y="38104"/>
                </a:lnTo>
                <a:lnTo>
                  <a:pt x="12707" y="44981"/>
                </a:lnTo>
                <a:lnTo>
                  <a:pt x="13205" y="49037"/>
                </a:lnTo>
                <a:lnTo>
                  <a:pt x="15124" y="53329"/>
                </a:lnTo>
                <a:lnTo>
                  <a:pt x="23822" y="66160"/>
                </a:lnTo>
                <a:lnTo>
                  <a:pt x="28693" y="76136"/>
                </a:lnTo>
                <a:lnTo>
                  <a:pt x="35458" y="84374"/>
                </a:lnTo>
                <a:lnTo>
                  <a:pt x="37897" y="88793"/>
                </a:lnTo>
                <a:lnTo>
                  <a:pt x="42123" y="102597"/>
                </a:lnTo>
                <a:lnTo>
                  <a:pt x="48050" y="116742"/>
                </a:lnTo>
                <a:lnTo>
                  <a:pt x="52528" y="126233"/>
                </a:lnTo>
                <a:lnTo>
                  <a:pt x="55627" y="130193"/>
                </a:lnTo>
                <a:lnTo>
                  <a:pt x="63304" y="136710"/>
                </a:lnTo>
                <a:lnTo>
                  <a:pt x="69891" y="144368"/>
                </a:lnTo>
                <a:lnTo>
                  <a:pt x="80587" y="158428"/>
                </a:lnTo>
                <a:lnTo>
                  <a:pt x="87626" y="163811"/>
                </a:lnTo>
                <a:lnTo>
                  <a:pt x="91726" y="166357"/>
                </a:lnTo>
                <a:lnTo>
                  <a:pt x="98398" y="173420"/>
                </a:lnTo>
                <a:lnTo>
                  <a:pt x="101288" y="177526"/>
                </a:lnTo>
                <a:lnTo>
                  <a:pt x="105596" y="180263"/>
                </a:lnTo>
                <a:lnTo>
                  <a:pt x="110850" y="182088"/>
                </a:lnTo>
                <a:lnTo>
                  <a:pt x="116733" y="183305"/>
                </a:lnTo>
                <a:lnTo>
                  <a:pt x="127504" y="186773"/>
                </a:lnTo>
                <a:lnTo>
                  <a:pt x="136788" y="190167"/>
                </a:lnTo>
                <a:lnTo>
                  <a:pt x="146478" y="192871"/>
                </a:lnTo>
                <a:lnTo>
                  <a:pt x="151836" y="196316"/>
                </a:lnTo>
                <a:lnTo>
                  <a:pt x="155170" y="196759"/>
                </a:lnTo>
                <a:lnTo>
                  <a:pt x="163108" y="195134"/>
                </a:lnTo>
                <a:lnTo>
                  <a:pt x="171927" y="193883"/>
                </a:lnTo>
                <a:lnTo>
                  <a:pt x="176501" y="193549"/>
                </a:lnTo>
                <a:lnTo>
                  <a:pt x="180345" y="192533"/>
                </a:lnTo>
                <a:lnTo>
                  <a:pt x="186732" y="189287"/>
                </a:lnTo>
                <a:lnTo>
                  <a:pt x="198093" y="180736"/>
                </a:lnTo>
                <a:lnTo>
                  <a:pt x="205997" y="176106"/>
                </a:lnTo>
                <a:lnTo>
                  <a:pt x="214801" y="169286"/>
                </a:lnTo>
                <a:lnTo>
                  <a:pt x="223212" y="160963"/>
                </a:lnTo>
                <a:lnTo>
                  <a:pt x="233204" y="147353"/>
                </a:lnTo>
                <a:lnTo>
                  <a:pt x="241445" y="137986"/>
                </a:lnTo>
                <a:lnTo>
                  <a:pt x="251218" y="123788"/>
                </a:lnTo>
                <a:lnTo>
                  <a:pt x="259141" y="109527"/>
                </a:lnTo>
                <a:lnTo>
                  <a:pt x="261969" y="100008"/>
                </a:lnTo>
                <a:lnTo>
                  <a:pt x="264020" y="90486"/>
                </a:lnTo>
                <a:lnTo>
                  <a:pt x="268843" y="76200"/>
                </a:lnTo>
                <a:lnTo>
                  <a:pt x="270250" y="66675"/>
                </a:lnTo>
                <a:lnTo>
                  <a:pt x="268758" y="57150"/>
                </a:lnTo>
                <a:lnTo>
                  <a:pt x="265449" y="48419"/>
                </a:lnTo>
                <a:lnTo>
                  <a:pt x="256858" y="34230"/>
                </a:lnTo>
                <a:lnTo>
                  <a:pt x="253017" y="26326"/>
                </a:lnTo>
                <a:lnTo>
                  <a:pt x="250061" y="17414"/>
                </a:lnTo>
                <a:lnTo>
                  <a:pt x="243913" y="8653"/>
                </a:lnTo>
                <a:lnTo>
                  <a:pt x="239337" y="3799"/>
                </a:lnTo>
                <a:lnTo>
                  <a:pt x="237317" y="2533"/>
                </a:lnTo>
                <a:lnTo>
                  <a:pt x="228903" y="99"/>
                </a:lnTo>
                <a:lnTo>
                  <a:pt x="228547" y="6160"/>
                </a:lnTo>
                <a:lnTo>
                  <a:pt x="228513" y="37343"/>
                </a:lnTo>
                <a:lnTo>
                  <a:pt x="230629" y="44643"/>
                </a:lnTo>
                <a:lnTo>
                  <a:pt x="236284" y="57678"/>
                </a:lnTo>
                <a:lnTo>
                  <a:pt x="240697" y="66116"/>
                </a:lnTo>
                <a:lnTo>
                  <a:pt x="249999" y="80117"/>
                </a:lnTo>
                <a:lnTo>
                  <a:pt x="254731" y="89583"/>
                </a:lnTo>
                <a:lnTo>
                  <a:pt x="261857" y="107506"/>
                </a:lnTo>
                <a:lnTo>
                  <a:pt x="266616" y="118160"/>
                </a:lnTo>
                <a:lnTo>
                  <a:pt x="273493" y="128186"/>
                </a:lnTo>
                <a:lnTo>
                  <a:pt x="281048" y="137934"/>
                </a:lnTo>
                <a:lnTo>
                  <a:pt x="287051" y="147558"/>
                </a:lnTo>
                <a:lnTo>
                  <a:pt x="294482" y="157127"/>
                </a:lnTo>
                <a:lnTo>
                  <a:pt x="298686" y="161902"/>
                </a:lnTo>
                <a:lnTo>
                  <a:pt x="305474" y="173557"/>
                </a:lnTo>
                <a:lnTo>
                  <a:pt x="311930" y="185880"/>
                </a:lnTo>
                <a:lnTo>
                  <a:pt x="320091" y="196649"/>
                </a:lnTo>
                <a:lnTo>
                  <a:pt x="326893" y="208844"/>
                </a:lnTo>
                <a:lnTo>
                  <a:pt x="332562" y="222201"/>
                </a:lnTo>
                <a:lnTo>
                  <a:pt x="337728" y="236075"/>
                </a:lnTo>
                <a:lnTo>
                  <a:pt x="340553" y="250178"/>
                </a:lnTo>
                <a:lnTo>
                  <a:pt x="342602" y="264384"/>
                </a:lnTo>
                <a:lnTo>
                  <a:pt x="346158" y="278636"/>
                </a:lnTo>
                <a:lnTo>
                  <a:pt x="346152" y="292907"/>
                </a:lnTo>
                <a:lnTo>
                  <a:pt x="344297" y="306394"/>
                </a:lnTo>
                <a:lnTo>
                  <a:pt x="343472" y="317679"/>
                </a:lnTo>
                <a:lnTo>
                  <a:pt x="340989" y="330104"/>
                </a:lnTo>
                <a:lnTo>
                  <a:pt x="337240" y="343563"/>
                </a:lnTo>
                <a:lnTo>
                  <a:pt x="332927" y="357482"/>
                </a:lnTo>
                <a:lnTo>
                  <a:pt x="328365" y="369489"/>
                </a:lnTo>
                <a:lnTo>
                  <a:pt x="322898" y="380118"/>
                </a:lnTo>
                <a:lnTo>
                  <a:pt x="311688" y="395026"/>
                </a:lnTo>
                <a:lnTo>
                  <a:pt x="305696" y="404697"/>
                </a:lnTo>
                <a:lnTo>
                  <a:pt x="298270" y="414286"/>
                </a:lnTo>
                <a:lnTo>
                  <a:pt x="294068" y="419066"/>
                </a:lnTo>
                <a:lnTo>
                  <a:pt x="288885" y="423046"/>
                </a:lnTo>
                <a:lnTo>
                  <a:pt x="283048" y="426493"/>
                </a:lnTo>
                <a:lnTo>
                  <a:pt x="276776" y="429585"/>
                </a:lnTo>
                <a:lnTo>
                  <a:pt x="270213" y="432440"/>
                </a:lnTo>
                <a:lnTo>
                  <a:pt x="263457" y="435137"/>
                </a:lnTo>
                <a:lnTo>
                  <a:pt x="256571" y="437729"/>
                </a:lnTo>
                <a:lnTo>
                  <a:pt x="250393" y="440251"/>
                </a:lnTo>
                <a:lnTo>
                  <a:pt x="244687" y="442726"/>
                </a:lnTo>
                <a:lnTo>
                  <a:pt x="239296" y="445169"/>
                </a:lnTo>
                <a:lnTo>
                  <a:pt x="233320" y="447592"/>
                </a:lnTo>
                <a:lnTo>
                  <a:pt x="226955" y="450001"/>
                </a:lnTo>
                <a:lnTo>
                  <a:pt x="220330" y="452401"/>
                </a:lnTo>
                <a:lnTo>
                  <a:pt x="213533" y="454001"/>
                </a:lnTo>
                <a:lnTo>
                  <a:pt x="206620" y="455067"/>
                </a:lnTo>
                <a:lnTo>
                  <a:pt x="199630" y="455778"/>
                </a:lnTo>
                <a:lnTo>
                  <a:pt x="193382" y="456252"/>
                </a:lnTo>
                <a:lnTo>
                  <a:pt x="187630" y="456568"/>
                </a:lnTo>
                <a:lnTo>
                  <a:pt x="177005" y="456919"/>
                </a:lnTo>
                <a:lnTo>
                  <a:pt x="156221" y="457163"/>
                </a:lnTo>
                <a:lnTo>
                  <a:pt x="148493" y="455067"/>
                </a:lnTo>
                <a:lnTo>
                  <a:pt x="139767" y="452283"/>
                </a:lnTo>
                <a:lnTo>
                  <a:pt x="130597" y="451046"/>
                </a:lnTo>
                <a:lnTo>
                  <a:pt x="123347" y="448380"/>
                </a:lnTo>
                <a:lnTo>
                  <a:pt x="114802" y="442416"/>
                </a:lnTo>
                <a:lnTo>
                  <a:pt x="112224" y="440200"/>
                </a:lnTo>
                <a:lnTo>
                  <a:pt x="110506" y="437930"/>
                </a:lnTo>
                <a:lnTo>
                  <a:pt x="107293" y="430941"/>
                </a:lnTo>
                <a:lnTo>
                  <a:pt x="102461" y="423843"/>
                </a:lnTo>
                <a:lnTo>
                  <a:pt x="99925" y="4143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37"/>
          <p:cNvSpPr/>
          <p:nvPr/>
        </p:nvSpPr>
        <p:spPr>
          <a:xfrm>
            <a:off x="2214562" y="2164556"/>
            <a:ext cx="200026" cy="21432"/>
          </a:xfrm>
          <a:custGeom>
            <a:avLst/>
            <a:gdLst/>
            <a:ahLst/>
            <a:cxnLst/>
            <a:rect l="0" t="0" r="0" b="0"/>
            <a:pathLst>
              <a:path w="200026" h="21432">
                <a:moveTo>
                  <a:pt x="0" y="21431"/>
                </a:moveTo>
                <a:lnTo>
                  <a:pt x="3792" y="17639"/>
                </a:lnTo>
                <a:lnTo>
                  <a:pt x="5703" y="16521"/>
                </a:lnTo>
                <a:lnTo>
                  <a:pt x="7771" y="15777"/>
                </a:lnTo>
                <a:lnTo>
                  <a:pt x="13000" y="14581"/>
                </a:lnTo>
                <a:lnTo>
                  <a:pt x="17949" y="14418"/>
                </a:lnTo>
                <a:lnTo>
                  <a:pt x="57485" y="14290"/>
                </a:lnTo>
                <a:lnTo>
                  <a:pt x="61342" y="13495"/>
                </a:lnTo>
                <a:lnTo>
                  <a:pt x="65501" y="12172"/>
                </a:lnTo>
                <a:lnTo>
                  <a:pt x="69861" y="10496"/>
                </a:lnTo>
                <a:lnTo>
                  <a:pt x="75149" y="9378"/>
                </a:lnTo>
                <a:lnTo>
                  <a:pt x="81056" y="8633"/>
                </a:lnTo>
                <a:lnTo>
                  <a:pt x="87375" y="8137"/>
                </a:lnTo>
                <a:lnTo>
                  <a:pt x="93175" y="7806"/>
                </a:lnTo>
                <a:lnTo>
                  <a:pt x="103853" y="7438"/>
                </a:lnTo>
                <a:lnTo>
                  <a:pt x="118789" y="7231"/>
                </a:lnTo>
                <a:lnTo>
                  <a:pt x="124437" y="6408"/>
                </a:lnTo>
                <a:lnTo>
                  <a:pt x="130583" y="5066"/>
                </a:lnTo>
                <a:lnTo>
                  <a:pt x="137061" y="3377"/>
                </a:lnTo>
                <a:lnTo>
                  <a:pt x="142968" y="2251"/>
                </a:lnTo>
                <a:lnTo>
                  <a:pt x="148493" y="1501"/>
                </a:lnTo>
                <a:lnTo>
                  <a:pt x="153764" y="1000"/>
                </a:lnTo>
                <a:lnTo>
                  <a:pt x="158072" y="667"/>
                </a:lnTo>
                <a:lnTo>
                  <a:pt x="161738" y="444"/>
                </a:lnTo>
                <a:lnTo>
                  <a:pt x="164975" y="296"/>
                </a:lnTo>
                <a:lnTo>
                  <a:pt x="172806" y="132"/>
                </a:lnTo>
                <a:lnTo>
                  <a:pt x="20002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38"/>
          <p:cNvSpPr/>
          <p:nvPr/>
        </p:nvSpPr>
        <p:spPr>
          <a:xfrm>
            <a:off x="2250281" y="2257425"/>
            <a:ext cx="214313" cy="14288"/>
          </a:xfrm>
          <a:custGeom>
            <a:avLst/>
            <a:gdLst/>
            <a:ahLst/>
            <a:cxnLst/>
            <a:rect l="0" t="0" r="0" b="0"/>
            <a:pathLst>
              <a:path w="214313" h="14288">
                <a:moveTo>
                  <a:pt x="0" y="7143"/>
                </a:moveTo>
                <a:lnTo>
                  <a:pt x="0" y="13993"/>
                </a:lnTo>
                <a:lnTo>
                  <a:pt x="5703" y="14229"/>
                </a:lnTo>
                <a:lnTo>
                  <a:pt x="87147" y="14287"/>
                </a:lnTo>
                <a:lnTo>
                  <a:pt x="93817" y="13493"/>
                </a:lnTo>
                <a:lnTo>
                  <a:pt x="100644" y="12170"/>
                </a:lnTo>
                <a:lnTo>
                  <a:pt x="107577" y="10495"/>
                </a:lnTo>
                <a:lnTo>
                  <a:pt x="113787" y="9377"/>
                </a:lnTo>
                <a:lnTo>
                  <a:pt x="119514" y="8633"/>
                </a:lnTo>
                <a:lnTo>
                  <a:pt x="124920" y="8136"/>
                </a:lnTo>
                <a:lnTo>
                  <a:pt x="130111" y="7805"/>
                </a:lnTo>
                <a:lnTo>
                  <a:pt x="140112" y="7437"/>
                </a:lnTo>
                <a:lnTo>
                  <a:pt x="154668" y="7230"/>
                </a:lnTo>
                <a:lnTo>
                  <a:pt x="159468" y="6408"/>
                </a:lnTo>
                <a:lnTo>
                  <a:pt x="164256" y="5065"/>
                </a:lnTo>
                <a:lnTo>
                  <a:pt x="169035" y="3377"/>
                </a:lnTo>
                <a:lnTo>
                  <a:pt x="173809" y="2251"/>
                </a:lnTo>
                <a:lnTo>
                  <a:pt x="178579" y="1501"/>
                </a:lnTo>
                <a:lnTo>
                  <a:pt x="183346" y="1000"/>
                </a:lnTo>
                <a:lnTo>
                  <a:pt x="188112" y="667"/>
                </a:lnTo>
                <a:lnTo>
                  <a:pt x="192877" y="444"/>
                </a:lnTo>
                <a:lnTo>
                  <a:pt x="205051" y="131"/>
                </a:lnTo>
                <a:lnTo>
                  <a:pt x="21431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39"/>
          <p:cNvSpPr/>
          <p:nvPr/>
        </p:nvSpPr>
        <p:spPr>
          <a:xfrm>
            <a:off x="2764631" y="2107406"/>
            <a:ext cx="271463" cy="214313"/>
          </a:xfrm>
          <a:custGeom>
            <a:avLst/>
            <a:gdLst/>
            <a:ahLst/>
            <a:cxnLst/>
            <a:rect l="0" t="0" r="0" b="0"/>
            <a:pathLst>
              <a:path w="271463" h="214313">
                <a:moveTo>
                  <a:pt x="0" y="0"/>
                </a:moveTo>
                <a:lnTo>
                  <a:pt x="0" y="6151"/>
                </a:lnTo>
                <a:lnTo>
                  <a:pt x="4909" y="12651"/>
                </a:lnTo>
                <a:lnTo>
                  <a:pt x="7275" y="19270"/>
                </a:lnTo>
                <a:lnTo>
                  <a:pt x="10642" y="23910"/>
                </a:lnTo>
                <a:lnTo>
                  <a:pt x="14784" y="28618"/>
                </a:lnTo>
                <a:lnTo>
                  <a:pt x="19270" y="33357"/>
                </a:lnTo>
                <a:lnTo>
                  <a:pt x="23910" y="38108"/>
                </a:lnTo>
                <a:lnTo>
                  <a:pt x="30735" y="42866"/>
                </a:lnTo>
                <a:lnTo>
                  <a:pt x="34777" y="45246"/>
                </a:lnTo>
                <a:lnTo>
                  <a:pt x="38266" y="48420"/>
                </a:lnTo>
                <a:lnTo>
                  <a:pt x="41386" y="52124"/>
                </a:lnTo>
                <a:lnTo>
                  <a:pt x="44259" y="56180"/>
                </a:lnTo>
                <a:lnTo>
                  <a:pt x="51685" y="62804"/>
                </a:lnTo>
                <a:lnTo>
                  <a:pt x="55888" y="65682"/>
                </a:lnTo>
                <a:lnTo>
                  <a:pt x="60277" y="69188"/>
                </a:lnTo>
                <a:lnTo>
                  <a:pt x="64791" y="73113"/>
                </a:lnTo>
                <a:lnTo>
                  <a:pt x="69388" y="77317"/>
                </a:lnTo>
                <a:lnTo>
                  <a:pt x="74040" y="80913"/>
                </a:lnTo>
                <a:lnTo>
                  <a:pt x="78729" y="84105"/>
                </a:lnTo>
                <a:lnTo>
                  <a:pt x="83442" y="87026"/>
                </a:lnTo>
                <a:lnTo>
                  <a:pt x="88171" y="89767"/>
                </a:lnTo>
                <a:lnTo>
                  <a:pt x="97660" y="94930"/>
                </a:lnTo>
                <a:lnTo>
                  <a:pt x="103207" y="98212"/>
                </a:lnTo>
                <a:lnTo>
                  <a:pt x="115720" y="106091"/>
                </a:lnTo>
                <a:lnTo>
                  <a:pt x="121596" y="110415"/>
                </a:lnTo>
                <a:lnTo>
                  <a:pt x="127102" y="114885"/>
                </a:lnTo>
                <a:lnTo>
                  <a:pt x="132360" y="119452"/>
                </a:lnTo>
                <a:lnTo>
                  <a:pt x="137452" y="124085"/>
                </a:lnTo>
                <a:lnTo>
                  <a:pt x="147344" y="133465"/>
                </a:lnTo>
                <a:lnTo>
                  <a:pt x="152204" y="137395"/>
                </a:lnTo>
                <a:lnTo>
                  <a:pt x="157032" y="140810"/>
                </a:lnTo>
                <a:lnTo>
                  <a:pt x="161838" y="143879"/>
                </a:lnTo>
                <a:lnTo>
                  <a:pt x="166629" y="147513"/>
                </a:lnTo>
                <a:lnTo>
                  <a:pt x="171411" y="151523"/>
                </a:lnTo>
                <a:lnTo>
                  <a:pt x="176187" y="155784"/>
                </a:lnTo>
                <a:lnTo>
                  <a:pt x="180958" y="159419"/>
                </a:lnTo>
                <a:lnTo>
                  <a:pt x="185726" y="162635"/>
                </a:lnTo>
                <a:lnTo>
                  <a:pt x="190492" y="165573"/>
                </a:lnTo>
                <a:lnTo>
                  <a:pt x="194463" y="169120"/>
                </a:lnTo>
                <a:lnTo>
                  <a:pt x="197905" y="173071"/>
                </a:lnTo>
                <a:lnTo>
                  <a:pt x="200993" y="177293"/>
                </a:lnTo>
                <a:lnTo>
                  <a:pt x="204639" y="180902"/>
                </a:lnTo>
                <a:lnTo>
                  <a:pt x="212923" y="187028"/>
                </a:lnTo>
                <a:lnTo>
                  <a:pt x="219780" y="192396"/>
                </a:lnTo>
                <a:lnTo>
                  <a:pt x="222720" y="194939"/>
                </a:lnTo>
                <a:lnTo>
                  <a:pt x="228103" y="197764"/>
                </a:lnTo>
                <a:lnTo>
                  <a:pt x="233935" y="199814"/>
                </a:lnTo>
                <a:lnTo>
                  <a:pt x="241819" y="203371"/>
                </a:lnTo>
                <a:lnTo>
                  <a:pt x="248498" y="207597"/>
                </a:lnTo>
                <a:lnTo>
                  <a:pt x="251390" y="209836"/>
                </a:lnTo>
                <a:lnTo>
                  <a:pt x="256721" y="212323"/>
                </a:lnTo>
                <a:lnTo>
                  <a:pt x="262818" y="213919"/>
                </a:lnTo>
                <a:lnTo>
                  <a:pt x="270962" y="214297"/>
                </a:lnTo>
                <a:lnTo>
                  <a:pt x="271462" y="21431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40"/>
          <p:cNvSpPr/>
          <p:nvPr/>
        </p:nvSpPr>
        <p:spPr>
          <a:xfrm>
            <a:off x="2778918" y="2135981"/>
            <a:ext cx="185739" cy="192882"/>
          </a:xfrm>
          <a:custGeom>
            <a:avLst/>
            <a:gdLst/>
            <a:ahLst/>
            <a:cxnLst/>
            <a:rect l="0" t="0" r="0" b="0"/>
            <a:pathLst>
              <a:path w="185739" h="192882">
                <a:moveTo>
                  <a:pt x="185738" y="0"/>
                </a:moveTo>
                <a:lnTo>
                  <a:pt x="185738" y="10642"/>
                </a:lnTo>
                <a:lnTo>
                  <a:pt x="184944" y="12651"/>
                </a:lnTo>
                <a:lnTo>
                  <a:pt x="181946" y="16999"/>
                </a:lnTo>
                <a:lnTo>
                  <a:pt x="177967" y="21578"/>
                </a:lnTo>
                <a:lnTo>
                  <a:pt x="172759" y="27053"/>
                </a:lnTo>
                <a:lnTo>
                  <a:pt x="144129" y="55888"/>
                </a:lnTo>
                <a:lnTo>
                  <a:pt x="138948" y="60277"/>
                </a:lnTo>
                <a:lnTo>
                  <a:pt x="133114" y="64791"/>
                </a:lnTo>
                <a:lnTo>
                  <a:pt x="126843" y="69388"/>
                </a:lnTo>
                <a:lnTo>
                  <a:pt x="121868" y="74040"/>
                </a:lnTo>
                <a:lnTo>
                  <a:pt x="117758" y="78728"/>
                </a:lnTo>
                <a:lnTo>
                  <a:pt x="114224" y="83442"/>
                </a:lnTo>
                <a:lnTo>
                  <a:pt x="110281" y="88171"/>
                </a:lnTo>
                <a:lnTo>
                  <a:pt x="106065" y="92912"/>
                </a:lnTo>
                <a:lnTo>
                  <a:pt x="97146" y="102413"/>
                </a:lnTo>
                <a:lnTo>
                  <a:pt x="73755" y="126209"/>
                </a:lnTo>
                <a:lnTo>
                  <a:pt x="27311" y="172714"/>
                </a:lnTo>
                <a:lnTo>
                  <a:pt x="23763" y="175468"/>
                </a:lnTo>
                <a:lnTo>
                  <a:pt x="19811" y="178097"/>
                </a:lnTo>
                <a:lnTo>
                  <a:pt x="15589" y="180644"/>
                </a:lnTo>
                <a:lnTo>
                  <a:pt x="12774" y="183135"/>
                </a:lnTo>
                <a:lnTo>
                  <a:pt x="10897" y="185590"/>
                </a:lnTo>
                <a:lnTo>
                  <a:pt x="9646" y="188020"/>
                </a:lnTo>
                <a:lnTo>
                  <a:pt x="8018" y="189641"/>
                </a:lnTo>
                <a:lnTo>
                  <a:pt x="6139" y="190721"/>
                </a:lnTo>
                <a:lnTo>
                  <a:pt x="0" y="19288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41"/>
          <p:cNvSpPr/>
          <p:nvPr/>
        </p:nvSpPr>
        <p:spPr>
          <a:xfrm>
            <a:off x="3178968" y="2200275"/>
            <a:ext cx="257176" cy="1"/>
          </a:xfrm>
          <a:custGeom>
            <a:avLst/>
            <a:gdLst/>
            <a:ahLst/>
            <a:cxnLst/>
            <a:rect l="0" t="0" r="0" b="0"/>
            <a:pathLst>
              <a:path w="257176" h="1">
                <a:moveTo>
                  <a:pt x="0" y="0"/>
                </a:moveTo>
                <a:lnTo>
                  <a:pt x="2571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42"/>
          <p:cNvSpPr/>
          <p:nvPr/>
        </p:nvSpPr>
        <p:spPr>
          <a:xfrm>
            <a:off x="3278981" y="2100262"/>
            <a:ext cx="100013" cy="221457"/>
          </a:xfrm>
          <a:custGeom>
            <a:avLst/>
            <a:gdLst/>
            <a:ahLst/>
            <a:cxnLst/>
            <a:rect l="0" t="0" r="0" b="0"/>
            <a:pathLst>
              <a:path w="100013" h="221457">
                <a:moveTo>
                  <a:pt x="0" y="0"/>
                </a:moveTo>
                <a:lnTo>
                  <a:pt x="0" y="3792"/>
                </a:lnTo>
                <a:lnTo>
                  <a:pt x="2116" y="9888"/>
                </a:lnTo>
                <a:lnTo>
                  <a:pt x="3792" y="13736"/>
                </a:lnTo>
                <a:lnTo>
                  <a:pt x="5654" y="20127"/>
                </a:lnTo>
                <a:lnTo>
                  <a:pt x="7275" y="26408"/>
                </a:lnTo>
                <a:lnTo>
                  <a:pt x="8819" y="30305"/>
                </a:lnTo>
                <a:lnTo>
                  <a:pt x="10642" y="34491"/>
                </a:lnTo>
                <a:lnTo>
                  <a:pt x="14784" y="43375"/>
                </a:lnTo>
                <a:lnTo>
                  <a:pt x="45246" y="104778"/>
                </a:lnTo>
                <a:lnTo>
                  <a:pt x="47626" y="110333"/>
                </a:lnTo>
                <a:lnTo>
                  <a:pt x="50007" y="116418"/>
                </a:lnTo>
                <a:lnTo>
                  <a:pt x="52388" y="122856"/>
                </a:lnTo>
                <a:lnTo>
                  <a:pt x="54769" y="128735"/>
                </a:lnTo>
                <a:lnTo>
                  <a:pt x="57150" y="134242"/>
                </a:lnTo>
                <a:lnTo>
                  <a:pt x="61912" y="144594"/>
                </a:lnTo>
                <a:lnTo>
                  <a:pt x="66675" y="154487"/>
                </a:lnTo>
                <a:lnTo>
                  <a:pt x="69056" y="158554"/>
                </a:lnTo>
                <a:lnTo>
                  <a:pt x="71437" y="162059"/>
                </a:lnTo>
                <a:lnTo>
                  <a:pt x="73819" y="165189"/>
                </a:lnTo>
                <a:lnTo>
                  <a:pt x="75406" y="168864"/>
                </a:lnTo>
                <a:lnTo>
                  <a:pt x="76464" y="172901"/>
                </a:lnTo>
                <a:lnTo>
                  <a:pt x="77170" y="177180"/>
                </a:lnTo>
                <a:lnTo>
                  <a:pt x="80071" y="184051"/>
                </a:lnTo>
                <a:lnTo>
                  <a:pt x="81955" y="186994"/>
                </a:lnTo>
                <a:lnTo>
                  <a:pt x="84049" y="192382"/>
                </a:lnTo>
                <a:lnTo>
                  <a:pt x="84608" y="194929"/>
                </a:lnTo>
                <a:lnTo>
                  <a:pt x="87345" y="199877"/>
                </a:lnTo>
                <a:lnTo>
                  <a:pt x="89186" y="202308"/>
                </a:lnTo>
                <a:lnTo>
                  <a:pt x="91232" y="207125"/>
                </a:lnTo>
                <a:lnTo>
                  <a:pt x="91777" y="209521"/>
                </a:lnTo>
                <a:lnTo>
                  <a:pt x="92935" y="211118"/>
                </a:lnTo>
                <a:lnTo>
                  <a:pt x="94500" y="212183"/>
                </a:lnTo>
                <a:lnTo>
                  <a:pt x="96337" y="212893"/>
                </a:lnTo>
                <a:lnTo>
                  <a:pt x="97562" y="214160"/>
                </a:lnTo>
                <a:lnTo>
                  <a:pt x="98379" y="215798"/>
                </a:lnTo>
                <a:lnTo>
                  <a:pt x="100012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43"/>
          <p:cNvSpPr/>
          <p:nvPr/>
        </p:nvSpPr>
        <p:spPr>
          <a:xfrm>
            <a:off x="3550443" y="2050259"/>
            <a:ext cx="291733" cy="256053"/>
          </a:xfrm>
          <a:custGeom>
            <a:avLst/>
            <a:gdLst/>
            <a:ahLst/>
            <a:cxnLst/>
            <a:rect l="0" t="0" r="0" b="0"/>
            <a:pathLst>
              <a:path w="291733" h="256053">
                <a:moveTo>
                  <a:pt x="0" y="21428"/>
                </a:moveTo>
                <a:lnTo>
                  <a:pt x="0" y="15277"/>
                </a:lnTo>
                <a:lnTo>
                  <a:pt x="794" y="14946"/>
                </a:lnTo>
                <a:lnTo>
                  <a:pt x="3793" y="14578"/>
                </a:lnTo>
                <a:lnTo>
                  <a:pt x="9888" y="12298"/>
                </a:lnTo>
                <a:lnTo>
                  <a:pt x="17095" y="8639"/>
                </a:lnTo>
                <a:lnTo>
                  <a:pt x="22944" y="4367"/>
                </a:lnTo>
                <a:lnTo>
                  <a:pt x="26408" y="2910"/>
                </a:lnTo>
                <a:lnTo>
                  <a:pt x="34492" y="1292"/>
                </a:lnTo>
                <a:lnTo>
                  <a:pt x="43376" y="572"/>
                </a:lnTo>
                <a:lnTo>
                  <a:pt x="47967" y="380"/>
                </a:lnTo>
                <a:lnTo>
                  <a:pt x="57302" y="167"/>
                </a:lnTo>
                <a:lnTo>
                  <a:pt x="117778" y="0"/>
                </a:lnTo>
                <a:lnTo>
                  <a:pt x="123763" y="792"/>
                </a:lnTo>
                <a:lnTo>
                  <a:pt x="130133" y="2115"/>
                </a:lnTo>
                <a:lnTo>
                  <a:pt x="136762" y="3790"/>
                </a:lnTo>
                <a:lnTo>
                  <a:pt x="142769" y="4907"/>
                </a:lnTo>
                <a:lnTo>
                  <a:pt x="148360" y="5651"/>
                </a:lnTo>
                <a:lnTo>
                  <a:pt x="153676" y="6148"/>
                </a:lnTo>
                <a:lnTo>
                  <a:pt x="161699" y="8816"/>
                </a:lnTo>
                <a:lnTo>
                  <a:pt x="168704" y="12648"/>
                </a:lnTo>
                <a:lnTo>
                  <a:pt x="177109" y="16996"/>
                </a:lnTo>
                <a:lnTo>
                  <a:pt x="184019" y="21575"/>
                </a:lnTo>
                <a:lnTo>
                  <a:pt x="186973" y="23907"/>
                </a:lnTo>
                <a:lnTo>
                  <a:pt x="188943" y="27050"/>
                </a:lnTo>
                <a:lnTo>
                  <a:pt x="191131" y="34774"/>
                </a:lnTo>
                <a:lnTo>
                  <a:pt x="194220" y="41383"/>
                </a:lnTo>
                <a:lnTo>
                  <a:pt x="196155" y="44256"/>
                </a:lnTo>
                <a:lnTo>
                  <a:pt x="196651" y="47759"/>
                </a:lnTo>
                <a:lnTo>
                  <a:pt x="196189" y="51682"/>
                </a:lnTo>
                <a:lnTo>
                  <a:pt x="193558" y="59481"/>
                </a:lnTo>
                <a:lnTo>
                  <a:pt x="189743" y="65592"/>
                </a:lnTo>
                <a:lnTo>
                  <a:pt x="183284" y="70955"/>
                </a:lnTo>
                <a:lnTo>
                  <a:pt x="179340" y="73496"/>
                </a:lnTo>
                <a:lnTo>
                  <a:pt x="172840" y="80552"/>
                </a:lnTo>
                <a:lnTo>
                  <a:pt x="169996" y="84657"/>
                </a:lnTo>
                <a:lnTo>
                  <a:pt x="165718" y="88187"/>
                </a:lnTo>
                <a:lnTo>
                  <a:pt x="160485" y="91334"/>
                </a:lnTo>
                <a:lnTo>
                  <a:pt x="154615" y="94226"/>
                </a:lnTo>
                <a:lnTo>
                  <a:pt x="145976" y="99555"/>
                </a:lnTo>
                <a:lnTo>
                  <a:pt x="138697" y="104570"/>
                </a:lnTo>
                <a:lnTo>
                  <a:pt x="130171" y="109445"/>
                </a:lnTo>
                <a:lnTo>
                  <a:pt x="121089" y="114257"/>
                </a:lnTo>
                <a:lnTo>
                  <a:pt x="112555" y="119041"/>
                </a:lnTo>
                <a:lnTo>
                  <a:pt x="106116" y="123814"/>
                </a:lnTo>
                <a:lnTo>
                  <a:pt x="100609" y="126464"/>
                </a:lnTo>
                <a:lnTo>
                  <a:pt x="93322" y="128460"/>
                </a:lnTo>
                <a:lnTo>
                  <a:pt x="93071" y="126412"/>
                </a:lnTo>
                <a:lnTo>
                  <a:pt x="92909" y="122423"/>
                </a:lnTo>
                <a:lnTo>
                  <a:pt x="93689" y="122095"/>
                </a:lnTo>
                <a:lnTo>
                  <a:pt x="96673" y="121732"/>
                </a:lnTo>
                <a:lnTo>
                  <a:pt x="98580" y="120841"/>
                </a:lnTo>
                <a:lnTo>
                  <a:pt x="102816" y="117734"/>
                </a:lnTo>
                <a:lnTo>
                  <a:pt x="105850" y="116588"/>
                </a:lnTo>
                <a:lnTo>
                  <a:pt x="118499" y="114182"/>
                </a:lnTo>
                <a:lnTo>
                  <a:pt x="124243" y="112633"/>
                </a:lnTo>
                <a:lnTo>
                  <a:pt x="130454" y="110806"/>
                </a:lnTo>
                <a:lnTo>
                  <a:pt x="136976" y="109588"/>
                </a:lnTo>
                <a:lnTo>
                  <a:pt x="143705" y="108777"/>
                </a:lnTo>
                <a:lnTo>
                  <a:pt x="150572" y="108235"/>
                </a:lnTo>
                <a:lnTo>
                  <a:pt x="157531" y="107875"/>
                </a:lnTo>
                <a:lnTo>
                  <a:pt x="171614" y="107474"/>
                </a:lnTo>
                <a:lnTo>
                  <a:pt x="192930" y="107248"/>
                </a:lnTo>
                <a:lnTo>
                  <a:pt x="200057" y="108010"/>
                </a:lnTo>
                <a:lnTo>
                  <a:pt x="207191" y="109312"/>
                </a:lnTo>
                <a:lnTo>
                  <a:pt x="214327" y="110974"/>
                </a:lnTo>
                <a:lnTo>
                  <a:pt x="220672" y="112081"/>
                </a:lnTo>
                <a:lnTo>
                  <a:pt x="226490" y="112820"/>
                </a:lnTo>
                <a:lnTo>
                  <a:pt x="231956" y="113312"/>
                </a:lnTo>
                <a:lnTo>
                  <a:pt x="237981" y="114434"/>
                </a:lnTo>
                <a:lnTo>
                  <a:pt x="244380" y="115976"/>
                </a:lnTo>
                <a:lnTo>
                  <a:pt x="251026" y="117797"/>
                </a:lnTo>
                <a:lnTo>
                  <a:pt x="257044" y="120599"/>
                </a:lnTo>
                <a:lnTo>
                  <a:pt x="262644" y="124055"/>
                </a:lnTo>
                <a:lnTo>
                  <a:pt x="267965" y="127946"/>
                </a:lnTo>
                <a:lnTo>
                  <a:pt x="275994" y="134386"/>
                </a:lnTo>
                <a:lnTo>
                  <a:pt x="279246" y="137214"/>
                </a:lnTo>
                <a:lnTo>
                  <a:pt x="281414" y="140688"/>
                </a:lnTo>
                <a:lnTo>
                  <a:pt x="282859" y="144591"/>
                </a:lnTo>
                <a:lnTo>
                  <a:pt x="283823" y="148780"/>
                </a:lnTo>
                <a:lnTo>
                  <a:pt x="287010" y="155552"/>
                </a:lnTo>
                <a:lnTo>
                  <a:pt x="288972" y="158469"/>
                </a:lnTo>
                <a:lnTo>
                  <a:pt x="291151" y="165944"/>
                </a:lnTo>
                <a:lnTo>
                  <a:pt x="291732" y="170159"/>
                </a:lnTo>
                <a:lnTo>
                  <a:pt x="291325" y="174557"/>
                </a:lnTo>
                <a:lnTo>
                  <a:pt x="290261" y="179077"/>
                </a:lnTo>
                <a:lnTo>
                  <a:pt x="288757" y="183677"/>
                </a:lnTo>
                <a:lnTo>
                  <a:pt x="286961" y="188332"/>
                </a:lnTo>
                <a:lnTo>
                  <a:pt x="284970" y="193022"/>
                </a:lnTo>
                <a:lnTo>
                  <a:pt x="282849" y="197737"/>
                </a:lnTo>
                <a:lnTo>
                  <a:pt x="278376" y="205092"/>
                </a:lnTo>
                <a:lnTo>
                  <a:pt x="272948" y="211800"/>
                </a:lnTo>
                <a:lnTo>
                  <a:pt x="269278" y="215811"/>
                </a:lnTo>
                <a:lnTo>
                  <a:pt x="260966" y="223708"/>
                </a:lnTo>
                <a:lnTo>
                  <a:pt x="251981" y="229864"/>
                </a:lnTo>
                <a:lnTo>
                  <a:pt x="246569" y="232616"/>
                </a:lnTo>
                <a:lnTo>
                  <a:pt x="240579" y="235245"/>
                </a:lnTo>
                <a:lnTo>
                  <a:pt x="234205" y="237792"/>
                </a:lnTo>
                <a:lnTo>
                  <a:pt x="228368" y="240283"/>
                </a:lnTo>
                <a:lnTo>
                  <a:pt x="217649" y="245168"/>
                </a:lnTo>
                <a:lnTo>
                  <a:pt x="211775" y="246788"/>
                </a:lnTo>
                <a:lnTo>
                  <a:pt x="205477" y="247868"/>
                </a:lnTo>
                <a:lnTo>
                  <a:pt x="198897" y="248588"/>
                </a:lnTo>
                <a:lnTo>
                  <a:pt x="192129" y="249862"/>
                </a:lnTo>
                <a:lnTo>
                  <a:pt x="185236" y="251505"/>
                </a:lnTo>
                <a:lnTo>
                  <a:pt x="178260" y="253394"/>
                </a:lnTo>
                <a:lnTo>
                  <a:pt x="172021" y="254653"/>
                </a:lnTo>
                <a:lnTo>
                  <a:pt x="166275" y="255493"/>
                </a:lnTo>
                <a:lnTo>
                  <a:pt x="160856" y="256052"/>
                </a:lnTo>
                <a:lnTo>
                  <a:pt x="154862" y="255632"/>
                </a:lnTo>
                <a:lnTo>
                  <a:pt x="148485" y="254558"/>
                </a:lnTo>
                <a:lnTo>
                  <a:pt x="141853" y="253048"/>
                </a:lnTo>
                <a:lnTo>
                  <a:pt x="135844" y="252041"/>
                </a:lnTo>
                <a:lnTo>
                  <a:pt x="130250" y="251370"/>
                </a:lnTo>
                <a:lnTo>
                  <a:pt x="124933" y="250923"/>
                </a:lnTo>
                <a:lnTo>
                  <a:pt x="116909" y="250426"/>
                </a:lnTo>
                <a:lnTo>
                  <a:pt x="113658" y="250293"/>
                </a:lnTo>
                <a:lnTo>
                  <a:pt x="105813" y="248029"/>
                </a:lnTo>
                <a:lnTo>
                  <a:pt x="97828" y="244377"/>
                </a:lnTo>
                <a:lnTo>
                  <a:pt x="88870" y="238652"/>
                </a:lnTo>
                <a:lnTo>
                  <a:pt x="81189" y="235810"/>
                </a:lnTo>
                <a:lnTo>
                  <a:pt x="72078" y="229089"/>
                </a:lnTo>
                <a:lnTo>
                  <a:pt x="71865" y="228925"/>
                </a:lnTo>
                <a:lnTo>
                  <a:pt x="71438" y="22145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6" name="Group 65"/>
          <p:cNvGrpSpPr/>
          <p:nvPr/>
        </p:nvGrpSpPr>
        <p:grpSpPr>
          <a:xfrm>
            <a:off x="5314950" y="1685925"/>
            <a:ext cx="2786063" cy="2614192"/>
            <a:chOff x="5314950" y="1685925"/>
            <a:chExt cx="2786063" cy="2614192"/>
          </a:xfrm>
        </p:grpSpPr>
        <p:sp>
          <p:nvSpPr>
            <p:cNvPr id="22" name="SMARTPenAnnotation144"/>
            <p:cNvSpPr/>
            <p:nvPr/>
          </p:nvSpPr>
          <p:spPr>
            <a:xfrm>
              <a:off x="5322093" y="1793081"/>
              <a:ext cx="264320" cy="250032"/>
            </a:xfrm>
            <a:custGeom>
              <a:avLst/>
              <a:gdLst/>
              <a:ahLst/>
              <a:cxnLst/>
              <a:rect l="0" t="0" r="0" b="0"/>
              <a:pathLst>
                <a:path w="264320" h="250032">
                  <a:moveTo>
                    <a:pt x="0" y="0"/>
                  </a:moveTo>
                  <a:lnTo>
                    <a:pt x="0" y="3792"/>
                  </a:lnTo>
                  <a:lnTo>
                    <a:pt x="794" y="4909"/>
                  </a:lnTo>
                  <a:lnTo>
                    <a:pt x="2117" y="5654"/>
                  </a:lnTo>
                  <a:lnTo>
                    <a:pt x="3793" y="6151"/>
                  </a:lnTo>
                  <a:lnTo>
                    <a:pt x="4910" y="7275"/>
                  </a:lnTo>
                  <a:lnTo>
                    <a:pt x="5655" y="8819"/>
                  </a:lnTo>
                  <a:lnTo>
                    <a:pt x="6151" y="10642"/>
                  </a:lnTo>
                  <a:lnTo>
                    <a:pt x="8819" y="14784"/>
                  </a:lnTo>
                  <a:lnTo>
                    <a:pt x="14784" y="21578"/>
                  </a:lnTo>
                  <a:lnTo>
                    <a:pt x="21579" y="28618"/>
                  </a:lnTo>
                  <a:lnTo>
                    <a:pt x="23911" y="30985"/>
                  </a:lnTo>
                  <a:lnTo>
                    <a:pt x="25465" y="33357"/>
                  </a:lnTo>
                  <a:lnTo>
                    <a:pt x="28447" y="40487"/>
                  </a:lnTo>
                  <a:lnTo>
                    <a:pt x="31958" y="45246"/>
                  </a:lnTo>
                  <a:lnTo>
                    <a:pt x="36164" y="52124"/>
                  </a:lnTo>
                  <a:lnTo>
                    <a:pt x="38397" y="56180"/>
                  </a:lnTo>
                  <a:lnTo>
                    <a:pt x="45111" y="62804"/>
                  </a:lnTo>
                  <a:lnTo>
                    <a:pt x="49124" y="65682"/>
                  </a:lnTo>
                  <a:lnTo>
                    <a:pt x="53387" y="69188"/>
                  </a:lnTo>
                  <a:lnTo>
                    <a:pt x="57816" y="73113"/>
                  </a:lnTo>
                  <a:lnTo>
                    <a:pt x="62357" y="77317"/>
                  </a:lnTo>
                  <a:lnTo>
                    <a:pt x="66178" y="81707"/>
                  </a:lnTo>
                  <a:lnTo>
                    <a:pt x="69518" y="86221"/>
                  </a:lnTo>
                  <a:lnTo>
                    <a:pt x="72540" y="90818"/>
                  </a:lnTo>
                  <a:lnTo>
                    <a:pt x="80129" y="98043"/>
                  </a:lnTo>
                  <a:lnTo>
                    <a:pt x="84376" y="101080"/>
                  </a:lnTo>
                  <a:lnTo>
                    <a:pt x="88794" y="104693"/>
                  </a:lnTo>
                  <a:lnTo>
                    <a:pt x="93328" y="108689"/>
                  </a:lnTo>
                  <a:lnTo>
                    <a:pt x="97937" y="112941"/>
                  </a:lnTo>
                  <a:lnTo>
                    <a:pt x="102598" y="118156"/>
                  </a:lnTo>
                  <a:lnTo>
                    <a:pt x="107293" y="124014"/>
                  </a:lnTo>
                  <a:lnTo>
                    <a:pt x="112010" y="130301"/>
                  </a:lnTo>
                  <a:lnTo>
                    <a:pt x="116742" y="136080"/>
                  </a:lnTo>
                  <a:lnTo>
                    <a:pt x="121485" y="141520"/>
                  </a:lnTo>
                  <a:lnTo>
                    <a:pt x="126233" y="146734"/>
                  </a:lnTo>
                  <a:lnTo>
                    <a:pt x="135744" y="156761"/>
                  </a:lnTo>
                  <a:lnTo>
                    <a:pt x="140502" y="161657"/>
                  </a:lnTo>
                  <a:lnTo>
                    <a:pt x="145262" y="165715"/>
                  </a:lnTo>
                  <a:lnTo>
                    <a:pt x="150022" y="169214"/>
                  </a:lnTo>
                  <a:lnTo>
                    <a:pt x="154784" y="172341"/>
                  </a:lnTo>
                  <a:lnTo>
                    <a:pt x="159546" y="176012"/>
                  </a:lnTo>
                  <a:lnTo>
                    <a:pt x="164308" y="180048"/>
                  </a:lnTo>
                  <a:lnTo>
                    <a:pt x="169070" y="184325"/>
                  </a:lnTo>
                  <a:lnTo>
                    <a:pt x="173832" y="187971"/>
                  </a:lnTo>
                  <a:lnTo>
                    <a:pt x="178594" y="191195"/>
                  </a:lnTo>
                  <a:lnTo>
                    <a:pt x="183357" y="194138"/>
                  </a:lnTo>
                  <a:lnTo>
                    <a:pt x="188119" y="197688"/>
                  </a:lnTo>
                  <a:lnTo>
                    <a:pt x="192882" y="201642"/>
                  </a:lnTo>
                  <a:lnTo>
                    <a:pt x="201613" y="209475"/>
                  </a:lnTo>
                  <a:lnTo>
                    <a:pt x="208139" y="215602"/>
                  </a:lnTo>
                  <a:lnTo>
                    <a:pt x="215802" y="220971"/>
                  </a:lnTo>
                  <a:lnTo>
                    <a:pt x="223706" y="226003"/>
                  </a:lnTo>
                  <a:lnTo>
                    <a:pt x="229865" y="230885"/>
                  </a:lnTo>
                  <a:lnTo>
                    <a:pt x="235248" y="233584"/>
                  </a:lnTo>
                  <a:lnTo>
                    <a:pt x="237794" y="234304"/>
                  </a:lnTo>
                  <a:lnTo>
                    <a:pt x="242741" y="237221"/>
                  </a:lnTo>
                  <a:lnTo>
                    <a:pt x="245171" y="239109"/>
                  </a:lnTo>
                  <a:lnTo>
                    <a:pt x="249988" y="241208"/>
                  </a:lnTo>
                  <a:lnTo>
                    <a:pt x="252384" y="241768"/>
                  </a:lnTo>
                  <a:lnTo>
                    <a:pt x="253981" y="242935"/>
                  </a:lnTo>
                  <a:lnTo>
                    <a:pt x="255046" y="244506"/>
                  </a:lnTo>
                  <a:lnTo>
                    <a:pt x="255756" y="246348"/>
                  </a:lnTo>
                  <a:lnTo>
                    <a:pt x="257023" y="247576"/>
                  </a:lnTo>
                  <a:lnTo>
                    <a:pt x="258661" y="248394"/>
                  </a:lnTo>
                  <a:lnTo>
                    <a:pt x="264319" y="25003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SMARTPenAnnotation145"/>
            <p:cNvSpPr/>
            <p:nvPr/>
          </p:nvSpPr>
          <p:spPr>
            <a:xfrm>
              <a:off x="5314950" y="1850231"/>
              <a:ext cx="257176" cy="235745"/>
            </a:xfrm>
            <a:custGeom>
              <a:avLst/>
              <a:gdLst/>
              <a:ahLst/>
              <a:cxnLst/>
              <a:rect l="0" t="0" r="0" b="0"/>
              <a:pathLst>
                <a:path w="257176" h="235745">
                  <a:moveTo>
                    <a:pt x="257175" y="0"/>
                  </a:moveTo>
                  <a:lnTo>
                    <a:pt x="253382" y="0"/>
                  </a:lnTo>
                  <a:lnTo>
                    <a:pt x="251471" y="794"/>
                  </a:lnTo>
                  <a:lnTo>
                    <a:pt x="244174" y="6151"/>
                  </a:lnTo>
                  <a:lnTo>
                    <a:pt x="239476" y="10642"/>
                  </a:lnTo>
                  <a:lnTo>
                    <a:pt x="235286" y="16900"/>
                  </a:lnTo>
                  <a:lnTo>
                    <a:pt x="233057" y="20792"/>
                  </a:lnTo>
                  <a:lnTo>
                    <a:pt x="229984" y="24974"/>
                  </a:lnTo>
                  <a:lnTo>
                    <a:pt x="226347" y="29349"/>
                  </a:lnTo>
                  <a:lnTo>
                    <a:pt x="222336" y="33853"/>
                  </a:lnTo>
                  <a:lnTo>
                    <a:pt x="217280" y="38444"/>
                  </a:lnTo>
                  <a:lnTo>
                    <a:pt x="211528" y="43092"/>
                  </a:lnTo>
                  <a:lnTo>
                    <a:pt x="205313" y="47778"/>
                  </a:lnTo>
                  <a:lnTo>
                    <a:pt x="198787" y="53283"/>
                  </a:lnTo>
                  <a:lnTo>
                    <a:pt x="192056" y="59335"/>
                  </a:lnTo>
                  <a:lnTo>
                    <a:pt x="178227" y="72408"/>
                  </a:lnTo>
                  <a:lnTo>
                    <a:pt x="164143" y="86157"/>
                  </a:lnTo>
                  <a:lnTo>
                    <a:pt x="156260" y="93156"/>
                  </a:lnTo>
                  <a:lnTo>
                    <a:pt x="147829" y="100204"/>
                  </a:lnTo>
                  <a:lnTo>
                    <a:pt x="139034" y="107284"/>
                  </a:lnTo>
                  <a:lnTo>
                    <a:pt x="130789" y="114385"/>
                  </a:lnTo>
                  <a:lnTo>
                    <a:pt x="122911" y="121500"/>
                  </a:lnTo>
                  <a:lnTo>
                    <a:pt x="107808" y="135756"/>
                  </a:lnTo>
                  <a:lnTo>
                    <a:pt x="93158" y="150030"/>
                  </a:lnTo>
                  <a:lnTo>
                    <a:pt x="85918" y="156376"/>
                  </a:lnTo>
                  <a:lnTo>
                    <a:pt x="78710" y="162194"/>
                  </a:lnTo>
                  <a:lnTo>
                    <a:pt x="71523" y="167661"/>
                  </a:lnTo>
                  <a:lnTo>
                    <a:pt x="65144" y="172892"/>
                  </a:lnTo>
                  <a:lnTo>
                    <a:pt x="59304" y="177968"/>
                  </a:lnTo>
                  <a:lnTo>
                    <a:pt x="53823" y="182939"/>
                  </a:lnTo>
                  <a:lnTo>
                    <a:pt x="43501" y="192696"/>
                  </a:lnTo>
                  <a:lnTo>
                    <a:pt x="13354" y="222415"/>
                  </a:lnTo>
                  <a:lnTo>
                    <a:pt x="11284" y="225270"/>
                  </a:lnTo>
                  <a:lnTo>
                    <a:pt x="8984" y="230560"/>
                  </a:lnTo>
                  <a:lnTo>
                    <a:pt x="7576" y="232288"/>
                  </a:lnTo>
                  <a:lnTo>
                    <a:pt x="5844" y="233440"/>
                  </a:lnTo>
                  <a:lnTo>
                    <a:pt x="0" y="2357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SMARTPenAnnotation146"/>
            <p:cNvSpPr/>
            <p:nvPr/>
          </p:nvSpPr>
          <p:spPr>
            <a:xfrm>
              <a:off x="5636418" y="1928812"/>
              <a:ext cx="235745" cy="14289"/>
            </a:xfrm>
            <a:custGeom>
              <a:avLst/>
              <a:gdLst/>
              <a:ahLst/>
              <a:cxnLst/>
              <a:rect l="0" t="0" r="0" b="0"/>
              <a:pathLst>
                <a:path w="235745" h="14289">
                  <a:moveTo>
                    <a:pt x="0" y="14288"/>
                  </a:moveTo>
                  <a:lnTo>
                    <a:pt x="20585" y="14288"/>
                  </a:lnTo>
                  <a:lnTo>
                    <a:pt x="24836" y="13494"/>
                  </a:lnTo>
                  <a:lnTo>
                    <a:pt x="29258" y="12171"/>
                  </a:lnTo>
                  <a:lnTo>
                    <a:pt x="33793" y="10495"/>
                  </a:lnTo>
                  <a:lnTo>
                    <a:pt x="38404" y="9378"/>
                  </a:lnTo>
                  <a:lnTo>
                    <a:pt x="43065" y="8633"/>
                  </a:lnTo>
                  <a:lnTo>
                    <a:pt x="47760" y="8137"/>
                  </a:lnTo>
                  <a:lnTo>
                    <a:pt x="53271" y="7806"/>
                  </a:lnTo>
                  <a:lnTo>
                    <a:pt x="65745" y="7438"/>
                  </a:lnTo>
                  <a:lnTo>
                    <a:pt x="122475" y="7151"/>
                  </a:lnTo>
                  <a:lnTo>
                    <a:pt x="128482" y="6355"/>
                  </a:lnTo>
                  <a:lnTo>
                    <a:pt x="134073" y="5031"/>
                  </a:lnTo>
                  <a:lnTo>
                    <a:pt x="139388" y="3354"/>
                  </a:lnTo>
                  <a:lnTo>
                    <a:pt x="145313" y="2236"/>
                  </a:lnTo>
                  <a:lnTo>
                    <a:pt x="151644" y="1491"/>
                  </a:lnTo>
                  <a:lnTo>
                    <a:pt x="158246" y="994"/>
                  </a:lnTo>
                  <a:lnTo>
                    <a:pt x="164236" y="663"/>
                  </a:lnTo>
                  <a:lnTo>
                    <a:pt x="175123" y="295"/>
                  </a:lnTo>
                  <a:lnTo>
                    <a:pt x="190177" y="87"/>
                  </a:lnTo>
                  <a:lnTo>
                    <a:pt x="195048" y="852"/>
                  </a:lnTo>
                  <a:lnTo>
                    <a:pt x="199882" y="2155"/>
                  </a:lnTo>
                  <a:lnTo>
                    <a:pt x="204692" y="3818"/>
                  </a:lnTo>
                  <a:lnTo>
                    <a:pt x="208693" y="4927"/>
                  </a:lnTo>
                  <a:lnTo>
                    <a:pt x="212154" y="5666"/>
                  </a:lnTo>
                  <a:lnTo>
                    <a:pt x="215255" y="6158"/>
                  </a:lnTo>
                  <a:lnTo>
                    <a:pt x="218116" y="6487"/>
                  </a:lnTo>
                  <a:lnTo>
                    <a:pt x="223411" y="6852"/>
                  </a:lnTo>
                  <a:lnTo>
                    <a:pt x="225141" y="6155"/>
                  </a:lnTo>
                  <a:lnTo>
                    <a:pt x="226294" y="4897"/>
                  </a:lnTo>
                  <a:lnTo>
                    <a:pt x="227063" y="3265"/>
                  </a:lnTo>
                  <a:lnTo>
                    <a:pt x="228369" y="2177"/>
                  </a:lnTo>
                  <a:lnTo>
                    <a:pt x="230034" y="1451"/>
                  </a:lnTo>
                  <a:lnTo>
                    <a:pt x="23574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SMARTPenAnnotation147"/>
            <p:cNvSpPr/>
            <p:nvPr/>
          </p:nvSpPr>
          <p:spPr>
            <a:xfrm>
              <a:off x="5700712" y="1843087"/>
              <a:ext cx="92870" cy="221457"/>
            </a:xfrm>
            <a:custGeom>
              <a:avLst/>
              <a:gdLst/>
              <a:ahLst/>
              <a:cxnLst/>
              <a:rect l="0" t="0" r="0" b="0"/>
              <a:pathLst>
                <a:path w="92870" h="221457">
                  <a:moveTo>
                    <a:pt x="0" y="0"/>
                  </a:moveTo>
                  <a:lnTo>
                    <a:pt x="0" y="34760"/>
                  </a:lnTo>
                  <a:lnTo>
                    <a:pt x="794" y="39048"/>
                  </a:lnTo>
                  <a:lnTo>
                    <a:pt x="2117" y="43494"/>
                  </a:lnTo>
                  <a:lnTo>
                    <a:pt x="3792" y="48046"/>
                  </a:lnTo>
                  <a:lnTo>
                    <a:pt x="5703" y="51875"/>
                  </a:lnTo>
                  <a:lnTo>
                    <a:pt x="7771" y="55221"/>
                  </a:lnTo>
                  <a:lnTo>
                    <a:pt x="9943" y="58245"/>
                  </a:lnTo>
                  <a:lnTo>
                    <a:pt x="11392" y="62642"/>
                  </a:lnTo>
                  <a:lnTo>
                    <a:pt x="12357" y="67956"/>
                  </a:lnTo>
                  <a:lnTo>
                    <a:pt x="13000" y="73879"/>
                  </a:lnTo>
                  <a:lnTo>
                    <a:pt x="14223" y="79415"/>
                  </a:lnTo>
                  <a:lnTo>
                    <a:pt x="15832" y="84693"/>
                  </a:lnTo>
                  <a:lnTo>
                    <a:pt x="17699" y="89800"/>
                  </a:lnTo>
                  <a:lnTo>
                    <a:pt x="19736" y="94791"/>
                  </a:lnTo>
                  <a:lnTo>
                    <a:pt x="21889" y="99707"/>
                  </a:lnTo>
                  <a:lnTo>
                    <a:pt x="26397" y="109402"/>
                  </a:lnTo>
                  <a:lnTo>
                    <a:pt x="31047" y="119002"/>
                  </a:lnTo>
                  <a:lnTo>
                    <a:pt x="34191" y="123785"/>
                  </a:lnTo>
                  <a:lnTo>
                    <a:pt x="37876" y="128561"/>
                  </a:lnTo>
                  <a:lnTo>
                    <a:pt x="41920" y="133332"/>
                  </a:lnTo>
                  <a:lnTo>
                    <a:pt x="44615" y="138100"/>
                  </a:lnTo>
                  <a:lnTo>
                    <a:pt x="46412" y="142867"/>
                  </a:lnTo>
                  <a:lnTo>
                    <a:pt x="47610" y="147632"/>
                  </a:lnTo>
                  <a:lnTo>
                    <a:pt x="49996" y="152397"/>
                  </a:lnTo>
                  <a:lnTo>
                    <a:pt x="53175" y="157160"/>
                  </a:lnTo>
                  <a:lnTo>
                    <a:pt x="56881" y="161923"/>
                  </a:lnTo>
                  <a:lnTo>
                    <a:pt x="59352" y="166687"/>
                  </a:lnTo>
                  <a:lnTo>
                    <a:pt x="60999" y="171449"/>
                  </a:lnTo>
                  <a:lnTo>
                    <a:pt x="62097" y="176212"/>
                  </a:lnTo>
                  <a:lnTo>
                    <a:pt x="63624" y="180181"/>
                  </a:lnTo>
                  <a:lnTo>
                    <a:pt x="65434" y="183621"/>
                  </a:lnTo>
                  <a:lnTo>
                    <a:pt x="67435" y="186708"/>
                  </a:lnTo>
                  <a:lnTo>
                    <a:pt x="69563" y="190353"/>
                  </a:lnTo>
                  <a:lnTo>
                    <a:pt x="71775" y="194371"/>
                  </a:lnTo>
                  <a:lnTo>
                    <a:pt x="74044" y="198637"/>
                  </a:lnTo>
                  <a:lnTo>
                    <a:pt x="76350" y="201481"/>
                  </a:lnTo>
                  <a:lnTo>
                    <a:pt x="78682" y="203377"/>
                  </a:lnTo>
                  <a:lnTo>
                    <a:pt x="81029" y="204641"/>
                  </a:lnTo>
                  <a:lnTo>
                    <a:pt x="82594" y="206277"/>
                  </a:lnTo>
                  <a:lnTo>
                    <a:pt x="83638" y="208162"/>
                  </a:lnTo>
                  <a:lnTo>
                    <a:pt x="84798" y="212373"/>
                  </a:lnTo>
                  <a:lnTo>
                    <a:pt x="85313" y="216890"/>
                  </a:lnTo>
                  <a:lnTo>
                    <a:pt x="86244" y="218412"/>
                  </a:lnTo>
                  <a:lnTo>
                    <a:pt x="87659" y="219427"/>
                  </a:lnTo>
                  <a:lnTo>
                    <a:pt x="92869" y="22145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SMARTPenAnnotation148"/>
            <p:cNvSpPr/>
            <p:nvPr/>
          </p:nvSpPr>
          <p:spPr>
            <a:xfrm>
              <a:off x="5922168" y="1779098"/>
              <a:ext cx="271008" cy="263986"/>
            </a:xfrm>
            <a:custGeom>
              <a:avLst/>
              <a:gdLst/>
              <a:ahLst/>
              <a:cxnLst/>
              <a:rect l="0" t="0" r="0" b="0"/>
              <a:pathLst>
                <a:path w="271008" h="263986">
                  <a:moveTo>
                    <a:pt x="0" y="35414"/>
                  </a:moveTo>
                  <a:lnTo>
                    <a:pt x="9943" y="25471"/>
                  </a:lnTo>
                  <a:lnTo>
                    <a:pt x="16590" y="20941"/>
                  </a:lnTo>
                  <a:lnTo>
                    <a:pt x="20585" y="18621"/>
                  </a:lnTo>
                  <a:lnTo>
                    <a:pt x="25630" y="16281"/>
                  </a:lnTo>
                  <a:lnTo>
                    <a:pt x="31374" y="13928"/>
                  </a:lnTo>
                  <a:lnTo>
                    <a:pt x="37585" y="11565"/>
                  </a:lnTo>
                  <a:lnTo>
                    <a:pt x="44107" y="9990"/>
                  </a:lnTo>
                  <a:lnTo>
                    <a:pt x="50836" y="8939"/>
                  </a:lnTo>
                  <a:lnTo>
                    <a:pt x="57703" y="8239"/>
                  </a:lnTo>
                  <a:lnTo>
                    <a:pt x="64663" y="7772"/>
                  </a:lnTo>
                  <a:lnTo>
                    <a:pt x="71683" y="7461"/>
                  </a:lnTo>
                  <a:lnTo>
                    <a:pt x="78745" y="7254"/>
                  </a:lnTo>
                  <a:lnTo>
                    <a:pt x="85835" y="6322"/>
                  </a:lnTo>
                  <a:lnTo>
                    <a:pt x="92942" y="4907"/>
                  </a:lnTo>
                  <a:lnTo>
                    <a:pt x="100062" y="3170"/>
                  </a:lnTo>
                  <a:lnTo>
                    <a:pt x="107983" y="2012"/>
                  </a:lnTo>
                  <a:lnTo>
                    <a:pt x="116438" y="1239"/>
                  </a:lnTo>
                  <a:lnTo>
                    <a:pt x="132713" y="382"/>
                  </a:lnTo>
                  <a:lnTo>
                    <a:pt x="145238" y="0"/>
                  </a:lnTo>
                  <a:lnTo>
                    <a:pt x="150800" y="692"/>
                  </a:lnTo>
                  <a:lnTo>
                    <a:pt x="156096" y="1947"/>
                  </a:lnTo>
                  <a:lnTo>
                    <a:pt x="161214" y="3578"/>
                  </a:lnTo>
                  <a:lnTo>
                    <a:pt x="169018" y="7506"/>
                  </a:lnTo>
                  <a:lnTo>
                    <a:pt x="175131" y="11898"/>
                  </a:lnTo>
                  <a:lnTo>
                    <a:pt x="180495" y="16496"/>
                  </a:lnTo>
                  <a:lnTo>
                    <a:pt x="182243" y="18833"/>
                  </a:lnTo>
                  <a:lnTo>
                    <a:pt x="184184" y="23547"/>
                  </a:lnTo>
                  <a:lnTo>
                    <a:pt x="183909" y="25915"/>
                  </a:lnTo>
                  <a:lnTo>
                    <a:pt x="182931" y="28288"/>
                  </a:lnTo>
                  <a:lnTo>
                    <a:pt x="178934" y="33834"/>
                  </a:lnTo>
                  <a:lnTo>
                    <a:pt x="171866" y="41591"/>
                  </a:lnTo>
                  <a:lnTo>
                    <a:pt x="158962" y="54883"/>
                  </a:lnTo>
                  <a:lnTo>
                    <a:pt x="153599" y="59506"/>
                  </a:lnTo>
                  <a:lnTo>
                    <a:pt x="147644" y="64175"/>
                  </a:lnTo>
                  <a:lnTo>
                    <a:pt x="141292" y="68876"/>
                  </a:lnTo>
                  <a:lnTo>
                    <a:pt x="135470" y="73597"/>
                  </a:lnTo>
                  <a:lnTo>
                    <a:pt x="130001" y="78332"/>
                  </a:lnTo>
                  <a:lnTo>
                    <a:pt x="124767" y="83076"/>
                  </a:lnTo>
                  <a:lnTo>
                    <a:pt x="118897" y="87032"/>
                  </a:lnTo>
                  <a:lnTo>
                    <a:pt x="112602" y="90464"/>
                  </a:lnTo>
                  <a:lnTo>
                    <a:pt x="106025" y="93545"/>
                  </a:lnTo>
                  <a:lnTo>
                    <a:pt x="100052" y="97187"/>
                  </a:lnTo>
                  <a:lnTo>
                    <a:pt x="94483" y="101202"/>
                  </a:lnTo>
                  <a:lnTo>
                    <a:pt x="89182" y="105467"/>
                  </a:lnTo>
                  <a:lnTo>
                    <a:pt x="81176" y="110205"/>
                  </a:lnTo>
                  <a:lnTo>
                    <a:pt x="77930" y="111468"/>
                  </a:lnTo>
                  <a:lnTo>
                    <a:pt x="75766" y="113104"/>
                  </a:lnTo>
                  <a:lnTo>
                    <a:pt x="74323" y="114989"/>
                  </a:lnTo>
                  <a:lnTo>
                    <a:pt x="71607" y="120779"/>
                  </a:lnTo>
                  <a:lnTo>
                    <a:pt x="77175" y="121068"/>
                  </a:lnTo>
                  <a:lnTo>
                    <a:pt x="81396" y="121107"/>
                  </a:lnTo>
                  <a:lnTo>
                    <a:pt x="85220" y="120324"/>
                  </a:lnTo>
                  <a:lnTo>
                    <a:pt x="90151" y="119008"/>
                  </a:lnTo>
                  <a:lnTo>
                    <a:pt x="95820" y="117337"/>
                  </a:lnTo>
                  <a:lnTo>
                    <a:pt x="101186" y="116223"/>
                  </a:lnTo>
                  <a:lnTo>
                    <a:pt x="106351" y="115481"/>
                  </a:lnTo>
                  <a:lnTo>
                    <a:pt x="111382" y="114985"/>
                  </a:lnTo>
                  <a:lnTo>
                    <a:pt x="117118" y="114655"/>
                  </a:lnTo>
                  <a:lnTo>
                    <a:pt x="129840" y="114289"/>
                  </a:lnTo>
                  <a:lnTo>
                    <a:pt x="136566" y="114985"/>
                  </a:lnTo>
                  <a:lnTo>
                    <a:pt x="143432" y="116242"/>
                  </a:lnTo>
                  <a:lnTo>
                    <a:pt x="150390" y="117874"/>
                  </a:lnTo>
                  <a:lnTo>
                    <a:pt x="157410" y="118963"/>
                  </a:lnTo>
                  <a:lnTo>
                    <a:pt x="164471" y="119688"/>
                  </a:lnTo>
                  <a:lnTo>
                    <a:pt x="171561" y="120172"/>
                  </a:lnTo>
                  <a:lnTo>
                    <a:pt x="179461" y="121288"/>
                  </a:lnTo>
                  <a:lnTo>
                    <a:pt x="187904" y="122826"/>
                  </a:lnTo>
                  <a:lnTo>
                    <a:pt x="196707" y="124645"/>
                  </a:lnTo>
                  <a:lnTo>
                    <a:pt x="204163" y="126651"/>
                  </a:lnTo>
                  <a:lnTo>
                    <a:pt x="210721" y="128783"/>
                  </a:lnTo>
                  <a:lnTo>
                    <a:pt x="216681" y="130997"/>
                  </a:lnTo>
                  <a:lnTo>
                    <a:pt x="222241" y="133267"/>
                  </a:lnTo>
                  <a:lnTo>
                    <a:pt x="227536" y="135575"/>
                  </a:lnTo>
                  <a:lnTo>
                    <a:pt x="237652" y="140255"/>
                  </a:lnTo>
                  <a:lnTo>
                    <a:pt x="247440" y="144981"/>
                  </a:lnTo>
                  <a:lnTo>
                    <a:pt x="251479" y="148146"/>
                  </a:lnTo>
                  <a:lnTo>
                    <a:pt x="258083" y="155896"/>
                  </a:lnTo>
                  <a:lnTo>
                    <a:pt x="260956" y="160185"/>
                  </a:lnTo>
                  <a:lnTo>
                    <a:pt x="263664" y="164633"/>
                  </a:lnTo>
                  <a:lnTo>
                    <a:pt x="266264" y="169185"/>
                  </a:lnTo>
                  <a:lnTo>
                    <a:pt x="269152" y="176359"/>
                  </a:lnTo>
                  <a:lnTo>
                    <a:pt x="270436" y="182194"/>
                  </a:lnTo>
                  <a:lnTo>
                    <a:pt x="271007" y="187433"/>
                  </a:lnTo>
                  <a:lnTo>
                    <a:pt x="269144" y="194524"/>
                  </a:lnTo>
                  <a:lnTo>
                    <a:pt x="265669" y="202173"/>
                  </a:lnTo>
                  <a:lnTo>
                    <a:pt x="259251" y="211736"/>
                  </a:lnTo>
                  <a:lnTo>
                    <a:pt x="254658" y="219877"/>
                  </a:lnTo>
                  <a:lnTo>
                    <a:pt x="247855" y="226671"/>
                  </a:lnTo>
                  <a:lnTo>
                    <a:pt x="239539" y="232336"/>
                  </a:lnTo>
                  <a:lnTo>
                    <a:pt x="235099" y="234958"/>
                  </a:lnTo>
                  <a:lnTo>
                    <a:pt x="230551" y="237499"/>
                  </a:lnTo>
                  <a:lnTo>
                    <a:pt x="221265" y="242440"/>
                  </a:lnTo>
                  <a:lnTo>
                    <a:pt x="202369" y="252080"/>
                  </a:lnTo>
                  <a:lnTo>
                    <a:pt x="196825" y="253676"/>
                  </a:lnTo>
                  <a:lnTo>
                    <a:pt x="190748" y="254741"/>
                  </a:lnTo>
                  <a:lnTo>
                    <a:pt x="184315" y="255451"/>
                  </a:lnTo>
                  <a:lnTo>
                    <a:pt x="178440" y="256718"/>
                  </a:lnTo>
                  <a:lnTo>
                    <a:pt x="172935" y="258356"/>
                  </a:lnTo>
                  <a:lnTo>
                    <a:pt x="167678" y="260242"/>
                  </a:lnTo>
                  <a:lnTo>
                    <a:pt x="162585" y="261499"/>
                  </a:lnTo>
                  <a:lnTo>
                    <a:pt x="157603" y="262338"/>
                  </a:lnTo>
                  <a:lnTo>
                    <a:pt x="152694" y="262896"/>
                  </a:lnTo>
                  <a:lnTo>
                    <a:pt x="147833" y="263269"/>
                  </a:lnTo>
                  <a:lnTo>
                    <a:pt x="143005" y="263517"/>
                  </a:lnTo>
                  <a:lnTo>
                    <a:pt x="133408" y="263793"/>
                  </a:lnTo>
                  <a:lnTo>
                    <a:pt x="113338" y="263985"/>
                  </a:lnTo>
                  <a:lnTo>
                    <a:pt x="110484" y="263201"/>
                  </a:lnTo>
                  <a:lnTo>
                    <a:pt x="102674" y="259099"/>
                  </a:lnTo>
                  <a:lnTo>
                    <a:pt x="97756" y="257861"/>
                  </a:lnTo>
                  <a:lnTo>
                    <a:pt x="90525" y="257164"/>
                  </a:lnTo>
                  <a:lnTo>
                    <a:pt x="88925" y="256272"/>
                  </a:lnTo>
                  <a:lnTo>
                    <a:pt x="87858" y="254884"/>
                  </a:lnTo>
                  <a:lnTo>
                    <a:pt x="87148" y="253165"/>
                  </a:lnTo>
                  <a:lnTo>
                    <a:pt x="85880" y="252019"/>
                  </a:lnTo>
                  <a:lnTo>
                    <a:pt x="84240" y="251255"/>
                  </a:lnTo>
                  <a:lnTo>
                    <a:pt x="78582" y="24972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SMARTPenAnnotation149"/>
            <p:cNvSpPr/>
            <p:nvPr/>
          </p:nvSpPr>
          <p:spPr>
            <a:xfrm>
              <a:off x="6486525" y="1857375"/>
              <a:ext cx="228601" cy="28576"/>
            </a:xfrm>
            <a:custGeom>
              <a:avLst/>
              <a:gdLst/>
              <a:ahLst/>
              <a:cxnLst/>
              <a:rect l="0" t="0" r="0" b="0"/>
              <a:pathLst>
                <a:path w="228601" h="28576">
                  <a:moveTo>
                    <a:pt x="0" y="28575"/>
                  </a:moveTo>
                  <a:lnTo>
                    <a:pt x="9942" y="28575"/>
                  </a:lnTo>
                  <a:lnTo>
                    <a:pt x="13772" y="27781"/>
                  </a:lnTo>
                  <a:lnTo>
                    <a:pt x="18706" y="26458"/>
                  </a:lnTo>
                  <a:lnTo>
                    <a:pt x="24377" y="24782"/>
                  </a:lnTo>
                  <a:lnTo>
                    <a:pt x="30539" y="23665"/>
                  </a:lnTo>
                  <a:lnTo>
                    <a:pt x="37027" y="22920"/>
                  </a:lnTo>
                  <a:lnTo>
                    <a:pt x="43735" y="22424"/>
                  </a:lnTo>
                  <a:lnTo>
                    <a:pt x="50588" y="21299"/>
                  </a:lnTo>
                  <a:lnTo>
                    <a:pt x="57538" y="19755"/>
                  </a:lnTo>
                  <a:lnTo>
                    <a:pt x="64552" y="17933"/>
                  </a:lnTo>
                  <a:lnTo>
                    <a:pt x="72403" y="16717"/>
                  </a:lnTo>
                  <a:lnTo>
                    <a:pt x="80812" y="15907"/>
                  </a:lnTo>
                  <a:lnTo>
                    <a:pt x="89594" y="15367"/>
                  </a:lnTo>
                  <a:lnTo>
                    <a:pt x="97829" y="14213"/>
                  </a:lnTo>
                  <a:lnTo>
                    <a:pt x="105700" y="12650"/>
                  </a:lnTo>
                  <a:lnTo>
                    <a:pt x="113329" y="10815"/>
                  </a:lnTo>
                  <a:lnTo>
                    <a:pt x="121591" y="9591"/>
                  </a:lnTo>
                  <a:lnTo>
                    <a:pt x="130273" y="8775"/>
                  </a:lnTo>
                  <a:lnTo>
                    <a:pt x="139235" y="8231"/>
                  </a:lnTo>
                  <a:lnTo>
                    <a:pt x="155545" y="7627"/>
                  </a:lnTo>
                  <a:lnTo>
                    <a:pt x="163228" y="7466"/>
                  </a:lnTo>
                  <a:lnTo>
                    <a:pt x="169937" y="6564"/>
                  </a:lnTo>
                  <a:lnTo>
                    <a:pt x="175997" y="5170"/>
                  </a:lnTo>
                  <a:lnTo>
                    <a:pt x="181626" y="3446"/>
                  </a:lnTo>
                  <a:lnTo>
                    <a:pt x="186964" y="2298"/>
                  </a:lnTo>
                  <a:lnTo>
                    <a:pt x="192112" y="1531"/>
                  </a:lnTo>
                  <a:lnTo>
                    <a:pt x="197131" y="1021"/>
                  </a:lnTo>
                  <a:lnTo>
                    <a:pt x="202064" y="680"/>
                  </a:lnTo>
                  <a:lnTo>
                    <a:pt x="206940" y="453"/>
                  </a:lnTo>
                  <a:lnTo>
                    <a:pt x="219271" y="134"/>
                  </a:lnTo>
                  <a:lnTo>
                    <a:pt x="22860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SMARTPenAnnotation150"/>
            <p:cNvSpPr/>
            <p:nvPr/>
          </p:nvSpPr>
          <p:spPr>
            <a:xfrm>
              <a:off x="6550818" y="1814512"/>
              <a:ext cx="71439" cy="207170"/>
            </a:xfrm>
            <a:custGeom>
              <a:avLst/>
              <a:gdLst/>
              <a:ahLst/>
              <a:cxnLst/>
              <a:rect l="0" t="0" r="0" b="0"/>
              <a:pathLst>
                <a:path w="71439" h="207170">
                  <a:moveTo>
                    <a:pt x="0" y="0"/>
                  </a:moveTo>
                  <a:lnTo>
                    <a:pt x="0" y="27642"/>
                  </a:lnTo>
                  <a:lnTo>
                    <a:pt x="794" y="31922"/>
                  </a:lnTo>
                  <a:lnTo>
                    <a:pt x="2117" y="36362"/>
                  </a:lnTo>
                  <a:lnTo>
                    <a:pt x="3793" y="40910"/>
                  </a:lnTo>
                  <a:lnTo>
                    <a:pt x="5704" y="45530"/>
                  </a:lnTo>
                  <a:lnTo>
                    <a:pt x="7771" y="50197"/>
                  </a:lnTo>
                  <a:lnTo>
                    <a:pt x="9943" y="54896"/>
                  </a:lnTo>
                  <a:lnTo>
                    <a:pt x="11392" y="59616"/>
                  </a:lnTo>
                  <a:lnTo>
                    <a:pt x="12357" y="64350"/>
                  </a:lnTo>
                  <a:lnTo>
                    <a:pt x="13001" y="69094"/>
                  </a:lnTo>
                  <a:lnTo>
                    <a:pt x="14223" y="73844"/>
                  </a:lnTo>
                  <a:lnTo>
                    <a:pt x="15833" y="78598"/>
                  </a:lnTo>
                  <a:lnTo>
                    <a:pt x="17699" y="83355"/>
                  </a:lnTo>
                  <a:lnTo>
                    <a:pt x="19737" y="88114"/>
                  </a:lnTo>
                  <a:lnTo>
                    <a:pt x="24118" y="97635"/>
                  </a:lnTo>
                  <a:lnTo>
                    <a:pt x="26398" y="103190"/>
                  </a:lnTo>
                  <a:lnTo>
                    <a:pt x="28712" y="109274"/>
                  </a:lnTo>
                  <a:lnTo>
                    <a:pt x="31047" y="115712"/>
                  </a:lnTo>
                  <a:lnTo>
                    <a:pt x="33398" y="121591"/>
                  </a:lnTo>
                  <a:lnTo>
                    <a:pt x="35759" y="127098"/>
                  </a:lnTo>
                  <a:lnTo>
                    <a:pt x="40499" y="137451"/>
                  </a:lnTo>
                  <a:lnTo>
                    <a:pt x="45252" y="147343"/>
                  </a:lnTo>
                  <a:lnTo>
                    <a:pt x="46837" y="151410"/>
                  </a:lnTo>
                  <a:lnTo>
                    <a:pt x="47893" y="154915"/>
                  </a:lnTo>
                  <a:lnTo>
                    <a:pt x="48598" y="158045"/>
                  </a:lnTo>
                  <a:lnTo>
                    <a:pt x="49067" y="161720"/>
                  </a:lnTo>
                  <a:lnTo>
                    <a:pt x="49380" y="165757"/>
                  </a:lnTo>
                  <a:lnTo>
                    <a:pt x="49589" y="170036"/>
                  </a:lnTo>
                  <a:lnTo>
                    <a:pt x="50522" y="173682"/>
                  </a:lnTo>
                  <a:lnTo>
                    <a:pt x="51937" y="176907"/>
                  </a:lnTo>
                  <a:lnTo>
                    <a:pt x="53675" y="179851"/>
                  </a:lnTo>
                  <a:lnTo>
                    <a:pt x="55606" y="185238"/>
                  </a:lnTo>
                  <a:lnTo>
                    <a:pt x="56120" y="187785"/>
                  </a:lnTo>
                  <a:lnTo>
                    <a:pt x="57257" y="190278"/>
                  </a:lnTo>
                  <a:lnTo>
                    <a:pt x="58809" y="192733"/>
                  </a:lnTo>
                  <a:lnTo>
                    <a:pt x="63210" y="198585"/>
                  </a:lnTo>
                  <a:lnTo>
                    <a:pt x="64365" y="199858"/>
                  </a:lnTo>
                  <a:lnTo>
                    <a:pt x="71438" y="2071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SMARTPenAnnotation151"/>
            <p:cNvSpPr/>
            <p:nvPr/>
          </p:nvSpPr>
          <p:spPr>
            <a:xfrm>
              <a:off x="6793706" y="1807368"/>
              <a:ext cx="214313" cy="207170"/>
            </a:xfrm>
            <a:custGeom>
              <a:avLst/>
              <a:gdLst/>
              <a:ahLst/>
              <a:cxnLst/>
              <a:rect l="0" t="0" r="0" b="0"/>
              <a:pathLst>
                <a:path w="214313" h="207170">
                  <a:moveTo>
                    <a:pt x="0" y="0"/>
                  </a:moveTo>
                  <a:lnTo>
                    <a:pt x="0" y="6151"/>
                  </a:lnTo>
                  <a:lnTo>
                    <a:pt x="3793" y="10642"/>
                  </a:lnTo>
                  <a:lnTo>
                    <a:pt x="9943" y="17000"/>
                  </a:lnTo>
                  <a:lnTo>
                    <a:pt x="16793" y="23911"/>
                  </a:lnTo>
                  <a:lnTo>
                    <a:pt x="19132" y="27053"/>
                  </a:lnTo>
                  <a:lnTo>
                    <a:pt x="21486" y="30736"/>
                  </a:lnTo>
                  <a:lnTo>
                    <a:pt x="23849" y="34778"/>
                  </a:lnTo>
                  <a:lnTo>
                    <a:pt x="27011" y="38267"/>
                  </a:lnTo>
                  <a:lnTo>
                    <a:pt x="30708" y="41386"/>
                  </a:lnTo>
                  <a:lnTo>
                    <a:pt x="34759" y="44260"/>
                  </a:lnTo>
                  <a:lnTo>
                    <a:pt x="39048" y="47763"/>
                  </a:lnTo>
                  <a:lnTo>
                    <a:pt x="43495" y="51686"/>
                  </a:lnTo>
                  <a:lnTo>
                    <a:pt x="48046" y="55888"/>
                  </a:lnTo>
                  <a:lnTo>
                    <a:pt x="51874" y="60278"/>
                  </a:lnTo>
                  <a:lnTo>
                    <a:pt x="55220" y="64791"/>
                  </a:lnTo>
                  <a:lnTo>
                    <a:pt x="58245" y="69388"/>
                  </a:lnTo>
                  <a:lnTo>
                    <a:pt x="61849" y="74040"/>
                  </a:lnTo>
                  <a:lnTo>
                    <a:pt x="65839" y="78729"/>
                  </a:lnTo>
                  <a:lnTo>
                    <a:pt x="70086" y="83442"/>
                  </a:lnTo>
                  <a:lnTo>
                    <a:pt x="79039" y="92913"/>
                  </a:lnTo>
                  <a:lnTo>
                    <a:pt x="116699" y="130971"/>
                  </a:lnTo>
                  <a:lnTo>
                    <a:pt x="140497" y="154782"/>
                  </a:lnTo>
                  <a:lnTo>
                    <a:pt x="145258" y="158750"/>
                  </a:lnTo>
                  <a:lnTo>
                    <a:pt x="150020" y="162190"/>
                  </a:lnTo>
                  <a:lnTo>
                    <a:pt x="154782" y="165277"/>
                  </a:lnTo>
                  <a:lnTo>
                    <a:pt x="158751" y="168128"/>
                  </a:lnTo>
                  <a:lnTo>
                    <a:pt x="165276" y="173414"/>
                  </a:lnTo>
                  <a:lnTo>
                    <a:pt x="168922" y="175934"/>
                  </a:lnTo>
                  <a:lnTo>
                    <a:pt x="172940" y="178408"/>
                  </a:lnTo>
                  <a:lnTo>
                    <a:pt x="177206" y="180851"/>
                  </a:lnTo>
                  <a:lnTo>
                    <a:pt x="180843" y="183274"/>
                  </a:lnTo>
                  <a:lnTo>
                    <a:pt x="187002" y="188082"/>
                  </a:lnTo>
                  <a:lnTo>
                    <a:pt x="192385" y="192865"/>
                  </a:lnTo>
                  <a:lnTo>
                    <a:pt x="194931" y="195252"/>
                  </a:lnTo>
                  <a:lnTo>
                    <a:pt x="197423" y="196843"/>
                  </a:lnTo>
                  <a:lnTo>
                    <a:pt x="202308" y="198611"/>
                  </a:lnTo>
                  <a:lnTo>
                    <a:pt x="207125" y="199397"/>
                  </a:lnTo>
                  <a:lnTo>
                    <a:pt x="209521" y="199606"/>
                  </a:lnTo>
                  <a:lnTo>
                    <a:pt x="211118" y="200540"/>
                  </a:lnTo>
                  <a:lnTo>
                    <a:pt x="212183" y="201956"/>
                  </a:lnTo>
                  <a:lnTo>
                    <a:pt x="214312" y="2071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SMARTPenAnnotation152"/>
            <p:cNvSpPr/>
            <p:nvPr/>
          </p:nvSpPr>
          <p:spPr>
            <a:xfrm>
              <a:off x="6850856" y="1850231"/>
              <a:ext cx="164307" cy="192882"/>
            </a:xfrm>
            <a:custGeom>
              <a:avLst/>
              <a:gdLst/>
              <a:ahLst/>
              <a:cxnLst/>
              <a:rect l="0" t="0" r="0" b="0"/>
              <a:pathLst>
                <a:path w="164307" h="192882">
                  <a:moveTo>
                    <a:pt x="164306" y="0"/>
                  </a:moveTo>
                  <a:lnTo>
                    <a:pt x="158155" y="6151"/>
                  </a:lnTo>
                  <a:lnTo>
                    <a:pt x="157604" y="8819"/>
                  </a:lnTo>
                  <a:lnTo>
                    <a:pt x="157457" y="10642"/>
                  </a:lnTo>
                  <a:lnTo>
                    <a:pt x="156565" y="12651"/>
                  </a:lnTo>
                  <a:lnTo>
                    <a:pt x="153457" y="16999"/>
                  </a:lnTo>
                  <a:lnTo>
                    <a:pt x="150724" y="20064"/>
                  </a:lnTo>
                  <a:lnTo>
                    <a:pt x="143452" y="27703"/>
                  </a:lnTo>
                  <a:lnTo>
                    <a:pt x="122674" y="48750"/>
                  </a:lnTo>
                  <a:lnTo>
                    <a:pt x="117501" y="53138"/>
                  </a:lnTo>
                  <a:lnTo>
                    <a:pt x="111671" y="57650"/>
                  </a:lnTo>
                  <a:lnTo>
                    <a:pt x="105403" y="62246"/>
                  </a:lnTo>
                  <a:lnTo>
                    <a:pt x="100432" y="67691"/>
                  </a:lnTo>
                  <a:lnTo>
                    <a:pt x="96323" y="73702"/>
                  </a:lnTo>
                  <a:lnTo>
                    <a:pt x="92790" y="80091"/>
                  </a:lnTo>
                  <a:lnTo>
                    <a:pt x="88848" y="85938"/>
                  </a:lnTo>
                  <a:lnTo>
                    <a:pt x="84632" y="91423"/>
                  </a:lnTo>
                  <a:lnTo>
                    <a:pt x="80234" y="96667"/>
                  </a:lnTo>
                  <a:lnTo>
                    <a:pt x="75715" y="101751"/>
                  </a:lnTo>
                  <a:lnTo>
                    <a:pt x="66458" y="111633"/>
                  </a:lnTo>
                  <a:lnTo>
                    <a:pt x="42834" y="135693"/>
                  </a:lnTo>
                  <a:lnTo>
                    <a:pt x="38081" y="140468"/>
                  </a:lnTo>
                  <a:lnTo>
                    <a:pt x="34119" y="145239"/>
                  </a:lnTo>
                  <a:lnTo>
                    <a:pt x="30683" y="150007"/>
                  </a:lnTo>
                  <a:lnTo>
                    <a:pt x="27599" y="154774"/>
                  </a:lnTo>
                  <a:lnTo>
                    <a:pt x="24749" y="158745"/>
                  </a:lnTo>
                  <a:lnTo>
                    <a:pt x="22056" y="162186"/>
                  </a:lnTo>
                  <a:lnTo>
                    <a:pt x="16946" y="168126"/>
                  </a:lnTo>
                  <a:lnTo>
                    <a:pt x="12029" y="173412"/>
                  </a:lnTo>
                  <a:lnTo>
                    <a:pt x="4799" y="180851"/>
                  </a:lnTo>
                  <a:lnTo>
                    <a:pt x="3200" y="183273"/>
                  </a:lnTo>
                  <a:lnTo>
                    <a:pt x="2133" y="185682"/>
                  </a:lnTo>
                  <a:lnTo>
                    <a:pt x="0" y="1928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SMARTPenAnnotation153"/>
            <p:cNvSpPr/>
            <p:nvPr/>
          </p:nvSpPr>
          <p:spPr>
            <a:xfrm>
              <a:off x="7250906" y="1843383"/>
              <a:ext cx="164307" cy="13993"/>
            </a:xfrm>
            <a:custGeom>
              <a:avLst/>
              <a:gdLst/>
              <a:ahLst/>
              <a:cxnLst/>
              <a:rect l="0" t="0" r="0" b="0"/>
              <a:pathLst>
                <a:path w="164307" h="13993">
                  <a:moveTo>
                    <a:pt x="0" y="13992"/>
                  </a:moveTo>
                  <a:lnTo>
                    <a:pt x="3793" y="10199"/>
                  </a:lnTo>
                  <a:lnTo>
                    <a:pt x="5703" y="9082"/>
                  </a:lnTo>
                  <a:lnTo>
                    <a:pt x="7771" y="8337"/>
                  </a:lnTo>
                  <a:lnTo>
                    <a:pt x="9943" y="7841"/>
                  </a:lnTo>
                  <a:lnTo>
                    <a:pt x="12185" y="7510"/>
                  </a:lnTo>
                  <a:lnTo>
                    <a:pt x="16793" y="7142"/>
                  </a:lnTo>
                  <a:lnTo>
                    <a:pt x="23603" y="6979"/>
                  </a:lnTo>
                  <a:lnTo>
                    <a:pt x="27641" y="6935"/>
                  </a:lnTo>
                  <a:lnTo>
                    <a:pt x="32716" y="6112"/>
                  </a:lnTo>
                  <a:lnTo>
                    <a:pt x="38479" y="4770"/>
                  </a:lnTo>
                  <a:lnTo>
                    <a:pt x="44702" y="3081"/>
                  </a:lnTo>
                  <a:lnTo>
                    <a:pt x="50439" y="1955"/>
                  </a:lnTo>
                  <a:lnTo>
                    <a:pt x="55851" y="1205"/>
                  </a:lnTo>
                  <a:lnTo>
                    <a:pt x="61047" y="705"/>
                  </a:lnTo>
                  <a:lnTo>
                    <a:pt x="66891" y="371"/>
                  </a:lnTo>
                  <a:lnTo>
                    <a:pt x="79736" y="0"/>
                  </a:lnTo>
                  <a:lnTo>
                    <a:pt x="85700" y="695"/>
                  </a:lnTo>
                  <a:lnTo>
                    <a:pt x="91265" y="1953"/>
                  </a:lnTo>
                  <a:lnTo>
                    <a:pt x="96561" y="3584"/>
                  </a:lnTo>
                  <a:lnTo>
                    <a:pt x="102475" y="4672"/>
                  </a:lnTo>
                  <a:lnTo>
                    <a:pt x="108797" y="5397"/>
                  </a:lnTo>
                  <a:lnTo>
                    <a:pt x="120585" y="6203"/>
                  </a:lnTo>
                  <a:lnTo>
                    <a:pt x="128470" y="6561"/>
                  </a:lnTo>
                  <a:lnTo>
                    <a:pt x="136737" y="6720"/>
                  </a:lnTo>
                  <a:lnTo>
                    <a:pt x="151188" y="6823"/>
                  </a:lnTo>
                  <a:lnTo>
                    <a:pt x="153179" y="7625"/>
                  </a:lnTo>
                  <a:lnTo>
                    <a:pt x="154507" y="8953"/>
                  </a:lnTo>
                  <a:lnTo>
                    <a:pt x="155392" y="10633"/>
                  </a:lnTo>
                  <a:lnTo>
                    <a:pt x="156776" y="11752"/>
                  </a:lnTo>
                  <a:lnTo>
                    <a:pt x="158492" y="12499"/>
                  </a:lnTo>
                  <a:lnTo>
                    <a:pt x="164306" y="1399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SMARTPenAnnotation154"/>
            <p:cNvSpPr/>
            <p:nvPr/>
          </p:nvSpPr>
          <p:spPr>
            <a:xfrm>
              <a:off x="7250906" y="1921668"/>
              <a:ext cx="185738" cy="14289"/>
            </a:xfrm>
            <a:custGeom>
              <a:avLst/>
              <a:gdLst/>
              <a:ahLst/>
              <a:cxnLst/>
              <a:rect l="0" t="0" r="0" b="0"/>
              <a:pathLst>
                <a:path w="185738" h="14289">
                  <a:moveTo>
                    <a:pt x="0" y="0"/>
                  </a:moveTo>
                  <a:lnTo>
                    <a:pt x="0" y="6151"/>
                  </a:lnTo>
                  <a:lnTo>
                    <a:pt x="794" y="6482"/>
                  </a:lnTo>
                  <a:lnTo>
                    <a:pt x="3793" y="6850"/>
                  </a:lnTo>
                  <a:lnTo>
                    <a:pt x="5703" y="7742"/>
                  </a:lnTo>
                  <a:lnTo>
                    <a:pt x="7771" y="9130"/>
                  </a:lnTo>
                  <a:lnTo>
                    <a:pt x="9943" y="10849"/>
                  </a:lnTo>
                  <a:lnTo>
                    <a:pt x="12978" y="11995"/>
                  </a:lnTo>
                  <a:lnTo>
                    <a:pt x="16590" y="12760"/>
                  </a:lnTo>
                  <a:lnTo>
                    <a:pt x="20585" y="13269"/>
                  </a:lnTo>
                  <a:lnTo>
                    <a:pt x="24835" y="13609"/>
                  </a:lnTo>
                  <a:lnTo>
                    <a:pt x="29257" y="13835"/>
                  </a:lnTo>
                  <a:lnTo>
                    <a:pt x="33792" y="13986"/>
                  </a:lnTo>
                  <a:lnTo>
                    <a:pt x="58180" y="14228"/>
                  </a:lnTo>
                  <a:lnTo>
                    <a:pt x="185737" y="142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SMARTPenAnnotation155"/>
            <p:cNvSpPr/>
            <p:nvPr/>
          </p:nvSpPr>
          <p:spPr>
            <a:xfrm>
              <a:off x="7593814" y="1728789"/>
              <a:ext cx="213851" cy="264307"/>
            </a:xfrm>
            <a:custGeom>
              <a:avLst/>
              <a:gdLst/>
              <a:ahLst/>
              <a:cxnLst/>
              <a:rect l="0" t="0" r="0" b="0"/>
              <a:pathLst>
                <a:path w="213851" h="264307">
                  <a:moveTo>
                    <a:pt x="185729" y="35717"/>
                  </a:moveTo>
                  <a:lnTo>
                    <a:pt x="191881" y="29566"/>
                  </a:lnTo>
                  <a:lnTo>
                    <a:pt x="192432" y="26898"/>
                  </a:lnTo>
                  <a:lnTo>
                    <a:pt x="192834" y="19793"/>
                  </a:lnTo>
                  <a:lnTo>
                    <a:pt x="192865" y="15373"/>
                  </a:lnTo>
                  <a:lnTo>
                    <a:pt x="192075" y="15011"/>
                  </a:lnTo>
                  <a:lnTo>
                    <a:pt x="185581" y="13707"/>
                  </a:lnTo>
                  <a:lnTo>
                    <a:pt x="180868" y="12312"/>
                  </a:lnTo>
                  <a:lnTo>
                    <a:pt x="175344" y="10589"/>
                  </a:lnTo>
                  <a:lnTo>
                    <a:pt x="170074" y="9440"/>
                  </a:lnTo>
                  <a:lnTo>
                    <a:pt x="164975" y="8674"/>
                  </a:lnTo>
                  <a:lnTo>
                    <a:pt x="159986" y="8163"/>
                  </a:lnTo>
                  <a:lnTo>
                    <a:pt x="154280" y="7823"/>
                  </a:lnTo>
                  <a:lnTo>
                    <a:pt x="141589" y="7444"/>
                  </a:lnTo>
                  <a:lnTo>
                    <a:pt x="134871" y="8137"/>
                  </a:lnTo>
                  <a:lnTo>
                    <a:pt x="128012" y="9393"/>
                  </a:lnTo>
                  <a:lnTo>
                    <a:pt x="121057" y="11024"/>
                  </a:lnTo>
                  <a:lnTo>
                    <a:pt x="114834" y="11317"/>
                  </a:lnTo>
                  <a:lnTo>
                    <a:pt x="109097" y="10719"/>
                  </a:lnTo>
                  <a:lnTo>
                    <a:pt x="103685" y="9527"/>
                  </a:lnTo>
                  <a:lnTo>
                    <a:pt x="98490" y="8732"/>
                  </a:lnTo>
                  <a:lnTo>
                    <a:pt x="93438" y="8202"/>
                  </a:lnTo>
                  <a:lnTo>
                    <a:pt x="84386" y="7613"/>
                  </a:lnTo>
                  <a:lnTo>
                    <a:pt x="77716" y="7351"/>
                  </a:lnTo>
                  <a:lnTo>
                    <a:pt x="74033" y="6488"/>
                  </a:lnTo>
                  <a:lnTo>
                    <a:pt x="69991" y="5118"/>
                  </a:lnTo>
                  <a:lnTo>
                    <a:pt x="65708" y="3412"/>
                  </a:lnTo>
                  <a:lnTo>
                    <a:pt x="62059" y="2274"/>
                  </a:lnTo>
                  <a:lnTo>
                    <a:pt x="55888" y="1009"/>
                  </a:lnTo>
                  <a:lnTo>
                    <a:pt x="50368" y="198"/>
                  </a:lnTo>
                  <a:lnTo>
                    <a:pt x="44000" y="24"/>
                  </a:lnTo>
                  <a:lnTo>
                    <a:pt x="42955" y="0"/>
                  </a:lnTo>
                  <a:lnTo>
                    <a:pt x="42884" y="3791"/>
                  </a:lnTo>
                  <a:lnTo>
                    <a:pt x="42081" y="5702"/>
                  </a:lnTo>
                  <a:lnTo>
                    <a:pt x="39072" y="9941"/>
                  </a:lnTo>
                  <a:lnTo>
                    <a:pt x="37951" y="12977"/>
                  </a:lnTo>
                  <a:lnTo>
                    <a:pt x="36707" y="20583"/>
                  </a:lnTo>
                  <a:lnTo>
                    <a:pt x="36154" y="27139"/>
                  </a:lnTo>
                  <a:lnTo>
                    <a:pt x="36005" y="29998"/>
                  </a:lnTo>
                  <a:lnTo>
                    <a:pt x="33725" y="37408"/>
                  </a:lnTo>
                  <a:lnTo>
                    <a:pt x="32006" y="41607"/>
                  </a:lnTo>
                  <a:lnTo>
                    <a:pt x="30066" y="45994"/>
                  </a:lnTo>
                  <a:lnTo>
                    <a:pt x="25793" y="55101"/>
                  </a:lnTo>
                  <a:lnTo>
                    <a:pt x="11864" y="83371"/>
                  </a:lnTo>
                  <a:lnTo>
                    <a:pt x="9237" y="90763"/>
                  </a:lnTo>
                  <a:lnTo>
                    <a:pt x="7276" y="97488"/>
                  </a:lnTo>
                  <a:lnTo>
                    <a:pt x="5642" y="101504"/>
                  </a:lnTo>
                  <a:lnTo>
                    <a:pt x="2503" y="109405"/>
                  </a:lnTo>
                  <a:lnTo>
                    <a:pt x="1108" y="115563"/>
                  </a:lnTo>
                  <a:lnTo>
                    <a:pt x="322" y="123492"/>
                  </a:lnTo>
                  <a:lnTo>
                    <a:pt x="5" y="130504"/>
                  </a:lnTo>
                  <a:lnTo>
                    <a:pt x="0" y="132245"/>
                  </a:lnTo>
                  <a:lnTo>
                    <a:pt x="792" y="133407"/>
                  </a:lnTo>
                  <a:lnTo>
                    <a:pt x="2113" y="134181"/>
                  </a:lnTo>
                  <a:lnTo>
                    <a:pt x="5697" y="135041"/>
                  </a:lnTo>
                  <a:lnTo>
                    <a:pt x="9935" y="135423"/>
                  </a:lnTo>
                  <a:lnTo>
                    <a:pt x="16582" y="133477"/>
                  </a:lnTo>
                  <a:lnTo>
                    <a:pt x="20577" y="131846"/>
                  </a:lnTo>
                  <a:lnTo>
                    <a:pt x="24827" y="130759"/>
                  </a:lnTo>
                  <a:lnTo>
                    <a:pt x="29250" y="130035"/>
                  </a:lnTo>
                  <a:lnTo>
                    <a:pt x="33784" y="129552"/>
                  </a:lnTo>
                  <a:lnTo>
                    <a:pt x="39189" y="129230"/>
                  </a:lnTo>
                  <a:lnTo>
                    <a:pt x="51544" y="128872"/>
                  </a:lnTo>
                  <a:lnTo>
                    <a:pt x="126480" y="128589"/>
                  </a:lnTo>
                  <a:lnTo>
                    <a:pt x="131943" y="128588"/>
                  </a:lnTo>
                  <a:lnTo>
                    <a:pt x="137172" y="129381"/>
                  </a:lnTo>
                  <a:lnTo>
                    <a:pt x="142245" y="130703"/>
                  </a:lnTo>
                  <a:lnTo>
                    <a:pt x="147215" y="132379"/>
                  </a:lnTo>
                  <a:lnTo>
                    <a:pt x="152116" y="134289"/>
                  </a:lnTo>
                  <a:lnTo>
                    <a:pt x="156971" y="136357"/>
                  </a:lnTo>
                  <a:lnTo>
                    <a:pt x="166598" y="140771"/>
                  </a:lnTo>
                  <a:lnTo>
                    <a:pt x="176169" y="145378"/>
                  </a:lnTo>
                  <a:lnTo>
                    <a:pt x="180943" y="148512"/>
                  </a:lnTo>
                  <a:lnTo>
                    <a:pt x="185714" y="152189"/>
                  </a:lnTo>
                  <a:lnTo>
                    <a:pt x="190481" y="156227"/>
                  </a:lnTo>
                  <a:lnTo>
                    <a:pt x="194453" y="159713"/>
                  </a:lnTo>
                  <a:lnTo>
                    <a:pt x="200984" y="165703"/>
                  </a:lnTo>
                  <a:lnTo>
                    <a:pt x="206532" y="173128"/>
                  </a:lnTo>
                  <a:lnTo>
                    <a:pt x="210850" y="180926"/>
                  </a:lnTo>
                  <a:lnTo>
                    <a:pt x="212769" y="187037"/>
                  </a:lnTo>
                  <a:lnTo>
                    <a:pt x="213622" y="194516"/>
                  </a:lnTo>
                  <a:lnTo>
                    <a:pt x="213850" y="198733"/>
                  </a:lnTo>
                  <a:lnTo>
                    <a:pt x="213207" y="203132"/>
                  </a:lnTo>
                  <a:lnTo>
                    <a:pt x="211986" y="207652"/>
                  </a:lnTo>
                  <a:lnTo>
                    <a:pt x="210377" y="212253"/>
                  </a:lnTo>
                  <a:lnTo>
                    <a:pt x="208512" y="216907"/>
                  </a:lnTo>
                  <a:lnTo>
                    <a:pt x="206474" y="221598"/>
                  </a:lnTo>
                  <a:lnTo>
                    <a:pt x="204321" y="226313"/>
                  </a:lnTo>
                  <a:lnTo>
                    <a:pt x="201299" y="230249"/>
                  </a:lnTo>
                  <a:lnTo>
                    <a:pt x="197698" y="233668"/>
                  </a:lnTo>
                  <a:lnTo>
                    <a:pt x="193708" y="236740"/>
                  </a:lnTo>
                  <a:lnTo>
                    <a:pt x="189461" y="239582"/>
                  </a:lnTo>
                  <a:lnTo>
                    <a:pt x="185042" y="242271"/>
                  </a:lnTo>
                  <a:lnTo>
                    <a:pt x="180509" y="244857"/>
                  </a:lnTo>
                  <a:lnTo>
                    <a:pt x="175105" y="247375"/>
                  </a:lnTo>
                  <a:lnTo>
                    <a:pt x="169121" y="249847"/>
                  </a:lnTo>
                  <a:lnTo>
                    <a:pt x="162751" y="252289"/>
                  </a:lnTo>
                  <a:lnTo>
                    <a:pt x="156917" y="254711"/>
                  </a:lnTo>
                  <a:lnTo>
                    <a:pt x="151440" y="257119"/>
                  </a:lnTo>
                  <a:lnTo>
                    <a:pt x="146201" y="259518"/>
                  </a:lnTo>
                  <a:lnTo>
                    <a:pt x="141121" y="261118"/>
                  </a:lnTo>
                  <a:lnTo>
                    <a:pt x="136147" y="262184"/>
                  </a:lnTo>
                  <a:lnTo>
                    <a:pt x="131243" y="262895"/>
                  </a:lnTo>
                  <a:lnTo>
                    <a:pt x="126386" y="263369"/>
                  </a:lnTo>
                  <a:lnTo>
                    <a:pt x="121561" y="263685"/>
                  </a:lnTo>
                  <a:lnTo>
                    <a:pt x="112760" y="264036"/>
                  </a:lnTo>
                  <a:lnTo>
                    <a:pt x="103344" y="264233"/>
                  </a:lnTo>
                  <a:lnTo>
                    <a:pt x="90606" y="264306"/>
                  </a:lnTo>
                  <a:lnTo>
                    <a:pt x="88182" y="263516"/>
                  </a:lnTo>
                  <a:lnTo>
                    <a:pt x="83373" y="260521"/>
                  </a:lnTo>
                  <a:lnTo>
                    <a:pt x="78589" y="258661"/>
                  </a:lnTo>
                  <a:lnTo>
                    <a:pt x="76203" y="258165"/>
                  </a:lnTo>
                  <a:lnTo>
                    <a:pt x="74611" y="257041"/>
                  </a:lnTo>
                  <a:lnTo>
                    <a:pt x="73551" y="255497"/>
                  </a:lnTo>
                  <a:lnTo>
                    <a:pt x="72372" y="251666"/>
                  </a:lnTo>
                  <a:lnTo>
                    <a:pt x="72058" y="249533"/>
                  </a:lnTo>
                  <a:lnTo>
                    <a:pt x="71429" y="24288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SMARTPenAnnotation156"/>
            <p:cNvSpPr/>
            <p:nvPr/>
          </p:nvSpPr>
          <p:spPr>
            <a:xfrm>
              <a:off x="7879556" y="1685925"/>
              <a:ext cx="206768" cy="271463"/>
            </a:xfrm>
            <a:custGeom>
              <a:avLst/>
              <a:gdLst/>
              <a:ahLst/>
              <a:cxnLst/>
              <a:rect l="0" t="0" r="0" b="0"/>
              <a:pathLst>
                <a:path w="206768" h="271463">
                  <a:moveTo>
                    <a:pt x="0" y="28575"/>
                  </a:moveTo>
                  <a:lnTo>
                    <a:pt x="17000" y="11575"/>
                  </a:lnTo>
                  <a:lnTo>
                    <a:pt x="20064" y="10098"/>
                  </a:lnTo>
                  <a:lnTo>
                    <a:pt x="23694" y="9113"/>
                  </a:lnTo>
                  <a:lnTo>
                    <a:pt x="27703" y="8456"/>
                  </a:lnTo>
                  <a:lnTo>
                    <a:pt x="31963" y="7225"/>
                  </a:lnTo>
                  <a:lnTo>
                    <a:pt x="36389" y="5610"/>
                  </a:lnTo>
                  <a:lnTo>
                    <a:pt x="40929" y="3740"/>
                  </a:lnTo>
                  <a:lnTo>
                    <a:pt x="46336" y="2493"/>
                  </a:lnTo>
                  <a:lnTo>
                    <a:pt x="52321" y="1662"/>
                  </a:lnTo>
                  <a:lnTo>
                    <a:pt x="58693" y="1108"/>
                  </a:lnTo>
                  <a:lnTo>
                    <a:pt x="64529" y="738"/>
                  </a:lnTo>
                  <a:lnTo>
                    <a:pt x="75246" y="328"/>
                  </a:lnTo>
                  <a:lnTo>
                    <a:pt x="90204" y="97"/>
                  </a:lnTo>
                  <a:lnTo>
                    <a:pt x="147843" y="0"/>
                  </a:lnTo>
                  <a:lnTo>
                    <a:pt x="152537" y="794"/>
                  </a:lnTo>
                  <a:lnTo>
                    <a:pt x="157254" y="2116"/>
                  </a:lnTo>
                  <a:lnTo>
                    <a:pt x="161985" y="3792"/>
                  </a:lnTo>
                  <a:lnTo>
                    <a:pt x="165934" y="5703"/>
                  </a:lnTo>
                  <a:lnTo>
                    <a:pt x="169360" y="7771"/>
                  </a:lnTo>
                  <a:lnTo>
                    <a:pt x="172438" y="9943"/>
                  </a:lnTo>
                  <a:lnTo>
                    <a:pt x="176077" y="12184"/>
                  </a:lnTo>
                  <a:lnTo>
                    <a:pt x="180091" y="14473"/>
                  </a:lnTo>
                  <a:lnTo>
                    <a:pt x="184354" y="16792"/>
                  </a:lnTo>
                  <a:lnTo>
                    <a:pt x="187197" y="19132"/>
                  </a:lnTo>
                  <a:lnTo>
                    <a:pt x="189091" y="21486"/>
                  </a:lnTo>
                  <a:lnTo>
                    <a:pt x="191990" y="26218"/>
                  </a:lnTo>
                  <a:lnTo>
                    <a:pt x="198085" y="34138"/>
                  </a:lnTo>
                  <a:lnTo>
                    <a:pt x="202603" y="41895"/>
                  </a:lnTo>
                  <a:lnTo>
                    <a:pt x="204124" y="46186"/>
                  </a:lnTo>
                  <a:lnTo>
                    <a:pt x="205139" y="50634"/>
                  </a:lnTo>
                  <a:lnTo>
                    <a:pt x="205816" y="55187"/>
                  </a:lnTo>
                  <a:lnTo>
                    <a:pt x="206267" y="59810"/>
                  </a:lnTo>
                  <a:lnTo>
                    <a:pt x="206568" y="64479"/>
                  </a:lnTo>
                  <a:lnTo>
                    <a:pt x="206767" y="69180"/>
                  </a:lnTo>
                  <a:lnTo>
                    <a:pt x="206107" y="73901"/>
                  </a:lnTo>
                  <a:lnTo>
                    <a:pt x="204874" y="78636"/>
                  </a:lnTo>
                  <a:lnTo>
                    <a:pt x="203257" y="83380"/>
                  </a:lnTo>
                  <a:lnTo>
                    <a:pt x="202180" y="88924"/>
                  </a:lnTo>
                  <a:lnTo>
                    <a:pt x="201462" y="95001"/>
                  </a:lnTo>
                  <a:lnTo>
                    <a:pt x="200982" y="101434"/>
                  </a:lnTo>
                  <a:lnTo>
                    <a:pt x="199870" y="107310"/>
                  </a:lnTo>
                  <a:lnTo>
                    <a:pt x="198334" y="112815"/>
                  </a:lnTo>
                  <a:lnTo>
                    <a:pt x="196516" y="118072"/>
                  </a:lnTo>
                  <a:lnTo>
                    <a:pt x="195304" y="123165"/>
                  </a:lnTo>
                  <a:lnTo>
                    <a:pt x="194497" y="128147"/>
                  </a:lnTo>
                  <a:lnTo>
                    <a:pt x="193958" y="133056"/>
                  </a:lnTo>
                  <a:lnTo>
                    <a:pt x="192805" y="137916"/>
                  </a:lnTo>
                  <a:lnTo>
                    <a:pt x="191243" y="142744"/>
                  </a:lnTo>
                  <a:lnTo>
                    <a:pt x="189408" y="147550"/>
                  </a:lnTo>
                  <a:lnTo>
                    <a:pt x="188184" y="153135"/>
                  </a:lnTo>
                  <a:lnTo>
                    <a:pt x="187369" y="159240"/>
                  </a:lnTo>
                  <a:lnTo>
                    <a:pt x="186825" y="165691"/>
                  </a:lnTo>
                  <a:lnTo>
                    <a:pt x="185668" y="171579"/>
                  </a:lnTo>
                  <a:lnTo>
                    <a:pt x="184104" y="177092"/>
                  </a:lnTo>
                  <a:lnTo>
                    <a:pt x="182268" y="182355"/>
                  </a:lnTo>
                  <a:lnTo>
                    <a:pt x="180248" y="187451"/>
                  </a:lnTo>
                  <a:lnTo>
                    <a:pt x="178110" y="192436"/>
                  </a:lnTo>
                  <a:lnTo>
                    <a:pt x="175890" y="197347"/>
                  </a:lnTo>
                  <a:lnTo>
                    <a:pt x="173423" y="204920"/>
                  </a:lnTo>
                  <a:lnTo>
                    <a:pt x="171533" y="211725"/>
                  </a:lnTo>
                  <a:lnTo>
                    <a:pt x="168047" y="220041"/>
                  </a:lnTo>
                  <a:lnTo>
                    <a:pt x="165969" y="226913"/>
                  </a:lnTo>
                  <a:lnTo>
                    <a:pt x="164799" y="235243"/>
                  </a:lnTo>
                  <a:lnTo>
                    <a:pt x="164453" y="242739"/>
                  </a:lnTo>
                  <a:lnTo>
                    <a:pt x="164404" y="245170"/>
                  </a:lnTo>
                  <a:lnTo>
                    <a:pt x="163578" y="247584"/>
                  </a:lnTo>
                  <a:lnTo>
                    <a:pt x="159416" y="254774"/>
                  </a:lnTo>
                  <a:lnTo>
                    <a:pt x="158165" y="259547"/>
                  </a:lnTo>
                  <a:lnTo>
                    <a:pt x="157458" y="266697"/>
                  </a:lnTo>
                  <a:lnTo>
                    <a:pt x="157162" y="27146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SMARTPenAnnotation157"/>
            <p:cNvSpPr/>
            <p:nvPr/>
          </p:nvSpPr>
          <p:spPr>
            <a:xfrm>
              <a:off x="5815439" y="2307764"/>
              <a:ext cx="256749" cy="271119"/>
            </a:xfrm>
            <a:custGeom>
              <a:avLst/>
              <a:gdLst/>
              <a:ahLst/>
              <a:cxnLst/>
              <a:rect l="0" t="0" r="0" b="0"/>
              <a:pathLst>
                <a:path w="256749" h="271119">
                  <a:moveTo>
                    <a:pt x="21004" y="56817"/>
                  </a:moveTo>
                  <a:lnTo>
                    <a:pt x="21004" y="53025"/>
                  </a:lnTo>
                  <a:lnTo>
                    <a:pt x="21798" y="51113"/>
                  </a:lnTo>
                  <a:lnTo>
                    <a:pt x="27155" y="43817"/>
                  </a:lnTo>
                  <a:lnTo>
                    <a:pt x="31940" y="40985"/>
                  </a:lnTo>
                  <a:lnTo>
                    <a:pt x="39359" y="36287"/>
                  </a:lnTo>
                  <a:lnTo>
                    <a:pt x="43559" y="32811"/>
                  </a:lnTo>
                  <a:lnTo>
                    <a:pt x="47947" y="28907"/>
                  </a:lnTo>
                  <a:lnTo>
                    <a:pt x="52460" y="25510"/>
                  </a:lnTo>
                  <a:lnTo>
                    <a:pt x="57056" y="22452"/>
                  </a:lnTo>
                  <a:lnTo>
                    <a:pt x="61708" y="19619"/>
                  </a:lnTo>
                  <a:lnTo>
                    <a:pt x="67190" y="16937"/>
                  </a:lnTo>
                  <a:lnTo>
                    <a:pt x="73226" y="14355"/>
                  </a:lnTo>
                  <a:lnTo>
                    <a:pt x="79631" y="11840"/>
                  </a:lnTo>
                  <a:lnTo>
                    <a:pt x="86282" y="10164"/>
                  </a:lnTo>
                  <a:lnTo>
                    <a:pt x="93098" y="9046"/>
                  </a:lnTo>
                  <a:lnTo>
                    <a:pt x="100023" y="8301"/>
                  </a:lnTo>
                  <a:lnTo>
                    <a:pt x="107021" y="7010"/>
                  </a:lnTo>
                  <a:lnTo>
                    <a:pt x="114068" y="5356"/>
                  </a:lnTo>
                  <a:lnTo>
                    <a:pt x="121147" y="3460"/>
                  </a:lnTo>
                  <a:lnTo>
                    <a:pt x="127453" y="2195"/>
                  </a:lnTo>
                  <a:lnTo>
                    <a:pt x="133245" y="1353"/>
                  </a:lnTo>
                  <a:lnTo>
                    <a:pt x="138694" y="791"/>
                  </a:lnTo>
                  <a:lnTo>
                    <a:pt x="144708" y="416"/>
                  </a:lnTo>
                  <a:lnTo>
                    <a:pt x="157740" y="0"/>
                  </a:lnTo>
                  <a:lnTo>
                    <a:pt x="164549" y="682"/>
                  </a:lnTo>
                  <a:lnTo>
                    <a:pt x="171469" y="1931"/>
                  </a:lnTo>
                  <a:lnTo>
                    <a:pt x="178464" y="3558"/>
                  </a:lnTo>
                  <a:lnTo>
                    <a:pt x="184715" y="5436"/>
                  </a:lnTo>
                  <a:lnTo>
                    <a:pt x="190470" y="7482"/>
                  </a:lnTo>
                  <a:lnTo>
                    <a:pt x="195894" y="9639"/>
                  </a:lnTo>
                  <a:lnTo>
                    <a:pt x="201098" y="11871"/>
                  </a:lnTo>
                  <a:lnTo>
                    <a:pt x="211112" y="16468"/>
                  </a:lnTo>
                  <a:lnTo>
                    <a:pt x="225676" y="23519"/>
                  </a:lnTo>
                  <a:lnTo>
                    <a:pt x="230477" y="26680"/>
                  </a:lnTo>
                  <a:lnTo>
                    <a:pt x="235265" y="30376"/>
                  </a:lnTo>
                  <a:lnTo>
                    <a:pt x="240045" y="34427"/>
                  </a:lnTo>
                  <a:lnTo>
                    <a:pt x="243231" y="38715"/>
                  </a:lnTo>
                  <a:lnTo>
                    <a:pt x="245356" y="43162"/>
                  </a:lnTo>
                  <a:lnTo>
                    <a:pt x="246772" y="47713"/>
                  </a:lnTo>
                  <a:lnTo>
                    <a:pt x="247716" y="52335"/>
                  </a:lnTo>
                  <a:lnTo>
                    <a:pt x="248345" y="57004"/>
                  </a:lnTo>
                  <a:lnTo>
                    <a:pt x="248765" y="61704"/>
                  </a:lnTo>
                  <a:lnTo>
                    <a:pt x="249045" y="67219"/>
                  </a:lnTo>
                  <a:lnTo>
                    <a:pt x="249356" y="79696"/>
                  </a:lnTo>
                  <a:lnTo>
                    <a:pt x="248645" y="86357"/>
                  </a:lnTo>
                  <a:lnTo>
                    <a:pt x="247377" y="93179"/>
                  </a:lnTo>
                  <a:lnTo>
                    <a:pt x="245739" y="100108"/>
                  </a:lnTo>
                  <a:lnTo>
                    <a:pt x="243058" y="107109"/>
                  </a:lnTo>
                  <a:lnTo>
                    <a:pt x="239684" y="114157"/>
                  </a:lnTo>
                  <a:lnTo>
                    <a:pt x="235847" y="121238"/>
                  </a:lnTo>
                  <a:lnTo>
                    <a:pt x="231702" y="127545"/>
                  </a:lnTo>
                  <a:lnTo>
                    <a:pt x="227350" y="133338"/>
                  </a:lnTo>
                  <a:lnTo>
                    <a:pt x="222862" y="138787"/>
                  </a:lnTo>
                  <a:lnTo>
                    <a:pt x="218282" y="144801"/>
                  </a:lnTo>
                  <a:lnTo>
                    <a:pt x="208961" y="157833"/>
                  </a:lnTo>
                  <a:lnTo>
                    <a:pt x="194787" y="178558"/>
                  </a:lnTo>
                  <a:lnTo>
                    <a:pt x="189247" y="184809"/>
                  </a:lnTo>
                  <a:lnTo>
                    <a:pt x="183173" y="190564"/>
                  </a:lnTo>
                  <a:lnTo>
                    <a:pt x="176741" y="195988"/>
                  </a:lnTo>
                  <a:lnTo>
                    <a:pt x="170866" y="201191"/>
                  </a:lnTo>
                  <a:lnTo>
                    <a:pt x="160105" y="211206"/>
                  </a:lnTo>
                  <a:lnTo>
                    <a:pt x="154220" y="216099"/>
                  </a:lnTo>
                  <a:lnTo>
                    <a:pt x="147915" y="220949"/>
                  </a:lnTo>
                  <a:lnTo>
                    <a:pt x="141330" y="225769"/>
                  </a:lnTo>
                  <a:lnTo>
                    <a:pt x="127664" y="235359"/>
                  </a:lnTo>
                  <a:lnTo>
                    <a:pt x="120685" y="240139"/>
                  </a:lnTo>
                  <a:lnTo>
                    <a:pt x="113652" y="244119"/>
                  </a:lnTo>
                  <a:lnTo>
                    <a:pt x="106582" y="247566"/>
                  </a:lnTo>
                  <a:lnTo>
                    <a:pt x="93170" y="253513"/>
                  </a:lnTo>
                  <a:lnTo>
                    <a:pt x="81918" y="258802"/>
                  </a:lnTo>
                  <a:lnTo>
                    <a:pt x="66658" y="266242"/>
                  </a:lnTo>
                  <a:lnTo>
                    <a:pt x="61759" y="267871"/>
                  </a:lnTo>
                  <a:lnTo>
                    <a:pt x="56905" y="268957"/>
                  </a:lnTo>
                  <a:lnTo>
                    <a:pt x="52082" y="269681"/>
                  </a:lnTo>
                  <a:lnTo>
                    <a:pt x="44606" y="270486"/>
                  </a:lnTo>
                  <a:lnTo>
                    <a:pt x="37844" y="270843"/>
                  </a:lnTo>
                  <a:lnTo>
                    <a:pt x="25906" y="271044"/>
                  </a:lnTo>
                  <a:lnTo>
                    <a:pt x="11811" y="271118"/>
                  </a:lnTo>
                  <a:lnTo>
                    <a:pt x="9319" y="270328"/>
                  </a:lnTo>
                  <a:lnTo>
                    <a:pt x="4434" y="267334"/>
                  </a:lnTo>
                  <a:lnTo>
                    <a:pt x="2813" y="265424"/>
                  </a:lnTo>
                  <a:lnTo>
                    <a:pt x="1733" y="263357"/>
                  </a:lnTo>
                  <a:lnTo>
                    <a:pt x="533" y="258944"/>
                  </a:lnTo>
                  <a:lnTo>
                    <a:pt x="0" y="254336"/>
                  </a:lnTo>
                  <a:lnTo>
                    <a:pt x="651" y="252790"/>
                  </a:lnTo>
                  <a:lnTo>
                    <a:pt x="1879" y="251760"/>
                  </a:lnTo>
                  <a:lnTo>
                    <a:pt x="3492" y="251072"/>
                  </a:lnTo>
                  <a:lnTo>
                    <a:pt x="4567" y="249027"/>
                  </a:lnTo>
                  <a:lnTo>
                    <a:pt x="5761" y="242521"/>
                  </a:lnTo>
                  <a:lnTo>
                    <a:pt x="8461" y="239357"/>
                  </a:lnTo>
                  <a:lnTo>
                    <a:pt x="12642" y="236454"/>
                  </a:lnTo>
                  <a:lnTo>
                    <a:pt x="27787" y="228576"/>
                  </a:lnTo>
                  <a:lnTo>
                    <a:pt x="47127" y="218803"/>
                  </a:lnTo>
                  <a:lnTo>
                    <a:pt x="52707" y="216401"/>
                  </a:lnTo>
                  <a:lnTo>
                    <a:pt x="58808" y="214007"/>
                  </a:lnTo>
                  <a:lnTo>
                    <a:pt x="65257" y="211616"/>
                  </a:lnTo>
                  <a:lnTo>
                    <a:pt x="71143" y="210023"/>
                  </a:lnTo>
                  <a:lnTo>
                    <a:pt x="76656" y="208960"/>
                  </a:lnTo>
                  <a:lnTo>
                    <a:pt x="81918" y="208252"/>
                  </a:lnTo>
                  <a:lnTo>
                    <a:pt x="87807" y="207780"/>
                  </a:lnTo>
                  <a:lnTo>
                    <a:pt x="94115" y="207465"/>
                  </a:lnTo>
                  <a:lnTo>
                    <a:pt x="100701" y="207255"/>
                  </a:lnTo>
                  <a:lnTo>
                    <a:pt x="107473" y="207909"/>
                  </a:lnTo>
                  <a:lnTo>
                    <a:pt x="114369" y="209139"/>
                  </a:lnTo>
                  <a:lnTo>
                    <a:pt x="121347" y="210752"/>
                  </a:lnTo>
                  <a:lnTo>
                    <a:pt x="127587" y="211828"/>
                  </a:lnTo>
                  <a:lnTo>
                    <a:pt x="133335" y="212545"/>
                  </a:lnTo>
                  <a:lnTo>
                    <a:pt x="138754" y="213023"/>
                  </a:lnTo>
                  <a:lnTo>
                    <a:pt x="143954" y="214136"/>
                  </a:lnTo>
                  <a:lnTo>
                    <a:pt x="149008" y="215671"/>
                  </a:lnTo>
                  <a:lnTo>
                    <a:pt x="153965" y="217488"/>
                  </a:lnTo>
                  <a:lnTo>
                    <a:pt x="158857" y="219494"/>
                  </a:lnTo>
                  <a:lnTo>
                    <a:pt x="163706" y="221624"/>
                  </a:lnTo>
                  <a:lnTo>
                    <a:pt x="173328" y="226108"/>
                  </a:lnTo>
                  <a:lnTo>
                    <a:pt x="182896" y="230747"/>
                  </a:lnTo>
                  <a:lnTo>
                    <a:pt x="190323" y="235454"/>
                  </a:lnTo>
                  <a:lnTo>
                    <a:pt x="193414" y="237821"/>
                  </a:lnTo>
                  <a:lnTo>
                    <a:pt x="197063" y="239399"/>
                  </a:lnTo>
                  <a:lnTo>
                    <a:pt x="201083" y="240451"/>
                  </a:lnTo>
                  <a:lnTo>
                    <a:pt x="205351" y="241152"/>
                  </a:lnTo>
                  <a:lnTo>
                    <a:pt x="212209" y="244048"/>
                  </a:lnTo>
                  <a:lnTo>
                    <a:pt x="217903" y="247187"/>
                  </a:lnTo>
                  <a:lnTo>
                    <a:pt x="223080" y="248582"/>
                  </a:lnTo>
                  <a:lnTo>
                    <a:pt x="230143" y="251319"/>
                  </a:lnTo>
                  <a:lnTo>
                    <a:pt x="237780" y="254387"/>
                  </a:lnTo>
                  <a:lnTo>
                    <a:pt x="243820" y="255751"/>
                  </a:lnTo>
                  <a:lnTo>
                    <a:pt x="249150" y="256357"/>
                  </a:lnTo>
                  <a:lnTo>
                    <a:pt x="256748" y="25684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SMARTPenAnnotation158"/>
            <p:cNvSpPr/>
            <p:nvPr/>
          </p:nvSpPr>
          <p:spPr>
            <a:xfrm>
              <a:off x="6172200" y="2414587"/>
              <a:ext cx="257176" cy="128589"/>
            </a:xfrm>
            <a:custGeom>
              <a:avLst/>
              <a:gdLst/>
              <a:ahLst/>
              <a:cxnLst/>
              <a:rect l="0" t="0" r="0" b="0"/>
              <a:pathLst>
                <a:path w="257176" h="128589">
                  <a:moveTo>
                    <a:pt x="0" y="0"/>
                  </a:moveTo>
                  <a:lnTo>
                    <a:pt x="3792" y="0"/>
                  </a:lnTo>
                  <a:lnTo>
                    <a:pt x="4909" y="794"/>
                  </a:lnTo>
                  <a:lnTo>
                    <a:pt x="5654" y="2117"/>
                  </a:lnTo>
                  <a:lnTo>
                    <a:pt x="6150" y="3792"/>
                  </a:lnTo>
                  <a:lnTo>
                    <a:pt x="7275" y="4910"/>
                  </a:lnTo>
                  <a:lnTo>
                    <a:pt x="8819" y="5654"/>
                  </a:lnTo>
                  <a:lnTo>
                    <a:pt x="10641" y="6151"/>
                  </a:lnTo>
                  <a:lnTo>
                    <a:pt x="14783" y="8819"/>
                  </a:lnTo>
                  <a:lnTo>
                    <a:pt x="20064" y="12651"/>
                  </a:lnTo>
                  <a:lnTo>
                    <a:pt x="23695" y="14784"/>
                  </a:lnTo>
                  <a:lnTo>
                    <a:pt x="27702" y="17000"/>
                  </a:lnTo>
                  <a:lnTo>
                    <a:pt x="31962" y="18477"/>
                  </a:lnTo>
                  <a:lnTo>
                    <a:pt x="36389" y="19462"/>
                  </a:lnTo>
                  <a:lnTo>
                    <a:pt x="40928" y="20118"/>
                  </a:lnTo>
                  <a:lnTo>
                    <a:pt x="46335" y="21350"/>
                  </a:lnTo>
                  <a:lnTo>
                    <a:pt x="52322" y="22964"/>
                  </a:lnTo>
                  <a:lnTo>
                    <a:pt x="58693" y="24835"/>
                  </a:lnTo>
                  <a:lnTo>
                    <a:pt x="64529" y="26875"/>
                  </a:lnTo>
                  <a:lnTo>
                    <a:pt x="70006" y="29029"/>
                  </a:lnTo>
                  <a:lnTo>
                    <a:pt x="75246" y="31259"/>
                  </a:lnTo>
                  <a:lnTo>
                    <a:pt x="81120" y="33539"/>
                  </a:lnTo>
                  <a:lnTo>
                    <a:pt x="93997" y="38190"/>
                  </a:lnTo>
                  <a:lnTo>
                    <a:pt x="100765" y="41335"/>
                  </a:lnTo>
                  <a:lnTo>
                    <a:pt x="107658" y="45019"/>
                  </a:lnTo>
                  <a:lnTo>
                    <a:pt x="114634" y="49063"/>
                  </a:lnTo>
                  <a:lnTo>
                    <a:pt x="121666" y="52552"/>
                  </a:lnTo>
                  <a:lnTo>
                    <a:pt x="128736" y="55672"/>
                  </a:lnTo>
                  <a:lnTo>
                    <a:pt x="135830" y="58546"/>
                  </a:lnTo>
                  <a:lnTo>
                    <a:pt x="142147" y="61256"/>
                  </a:lnTo>
                  <a:lnTo>
                    <a:pt x="153399" y="66383"/>
                  </a:lnTo>
                  <a:lnTo>
                    <a:pt x="173558" y="76142"/>
                  </a:lnTo>
                  <a:lnTo>
                    <a:pt x="211920" y="95248"/>
                  </a:lnTo>
                  <a:lnTo>
                    <a:pt x="215893" y="97630"/>
                  </a:lnTo>
                  <a:lnTo>
                    <a:pt x="219335" y="100012"/>
                  </a:lnTo>
                  <a:lnTo>
                    <a:pt x="222423" y="102393"/>
                  </a:lnTo>
                  <a:lnTo>
                    <a:pt x="225276" y="104774"/>
                  </a:lnTo>
                  <a:lnTo>
                    <a:pt x="227971" y="107156"/>
                  </a:lnTo>
                  <a:lnTo>
                    <a:pt x="230561" y="109537"/>
                  </a:lnTo>
                  <a:lnTo>
                    <a:pt x="233876" y="111919"/>
                  </a:lnTo>
                  <a:lnTo>
                    <a:pt x="237674" y="114300"/>
                  </a:lnTo>
                  <a:lnTo>
                    <a:pt x="241792" y="116681"/>
                  </a:lnTo>
                  <a:lnTo>
                    <a:pt x="244539" y="119063"/>
                  </a:lnTo>
                  <a:lnTo>
                    <a:pt x="246369" y="121444"/>
                  </a:lnTo>
                  <a:lnTo>
                    <a:pt x="247590" y="123825"/>
                  </a:lnTo>
                  <a:lnTo>
                    <a:pt x="249197" y="125413"/>
                  </a:lnTo>
                  <a:lnTo>
                    <a:pt x="251063" y="126471"/>
                  </a:lnTo>
                  <a:lnTo>
                    <a:pt x="257175" y="1285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SMARTPenAnnotation159"/>
            <p:cNvSpPr/>
            <p:nvPr/>
          </p:nvSpPr>
          <p:spPr>
            <a:xfrm>
              <a:off x="6222206" y="2378868"/>
              <a:ext cx="185738" cy="178595"/>
            </a:xfrm>
            <a:custGeom>
              <a:avLst/>
              <a:gdLst/>
              <a:ahLst/>
              <a:cxnLst/>
              <a:rect l="0" t="0" r="0" b="0"/>
              <a:pathLst>
                <a:path w="185738" h="178595">
                  <a:moveTo>
                    <a:pt x="185737" y="0"/>
                  </a:moveTo>
                  <a:lnTo>
                    <a:pt x="179586" y="0"/>
                  </a:lnTo>
                  <a:lnTo>
                    <a:pt x="175095" y="3793"/>
                  </a:lnTo>
                  <a:lnTo>
                    <a:pt x="170954" y="7771"/>
                  </a:lnTo>
                  <a:lnTo>
                    <a:pt x="60610" y="117984"/>
                  </a:lnTo>
                  <a:lnTo>
                    <a:pt x="54694" y="123106"/>
                  </a:lnTo>
                  <a:lnTo>
                    <a:pt x="48369" y="128108"/>
                  </a:lnTo>
                  <a:lnTo>
                    <a:pt x="41771" y="133031"/>
                  </a:lnTo>
                  <a:lnTo>
                    <a:pt x="36578" y="137106"/>
                  </a:lnTo>
                  <a:lnTo>
                    <a:pt x="32323" y="140616"/>
                  </a:lnTo>
                  <a:lnTo>
                    <a:pt x="28693" y="143751"/>
                  </a:lnTo>
                  <a:lnTo>
                    <a:pt x="25478" y="147427"/>
                  </a:lnTo>
                  <a:lnTo>
                    <a:pt x="22541" y="151466"/>
                  </a:lnTo>
                  <a:lnTo>
                    <a:pt x="19790" y="155746"/>
                  </a:lnTo>
                  <a:lnTo>
                    <a:pt x="17162" y="159394"/>
                  </a:lnTo>
                  <a:lnTo>
                    <a:pt x="14616" y="162619"/>
                  </a:lnTo>
                  <a:lnTo>
                    <a:pt x="12125" y="165562"/>
                  </a:lnTo>
                  <a:lnTo>
                    <a:pt x="7241" y="170950"/>
                  </a:lnTo>
                  <a:lnTo>
                    <a:pt x="0" y="1785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SMARTPenAnnotation160"/>
            <p:cNvSpPr/>
            <p:nvPr/>
          </p:nvSpPr>
          <p:spPr>
            <a:xfrm>
              <a:off x="6600825" y="2357437"/>
              <a:ext cx="85726" cy="150020"/>
            </a:xfrm>
            <a:custGeom>
              <a:avLst/>
              <a:gdLst/>
              <a:ahLst/>
              <a:cxnLst/>
              <a:rect l="0" t="0" r="0" b="0"/>
              <a:pathLst>
                <a:path w="85726" h="150020">
                  <a:moveTo>
                    <a:pt x="0" y="0"/>
                  </a:moveTo>
                  <a:lnTo>
                    <a:pt x="3792" y="0"/>
                  </a:lnTo>
                  <a:lnTo>
                    <a:pt x="4909" y="794"/>
                  </a:lnTo>
                  <a:lnTo>
                    <a:pt x="5653" y="2117"/>
                  </a:lnTo>
                  <a:lnTo>
                    <a:pt x="6849" y="6151"/>
                  </a:lnTo>
                  <a:lnTo>
                    <a:pt x="9129" y="8819"/>
                  </a:lnTo>
                  <a:lnTo>
                    <a:pt x="10848" y="10642"/>
                  </a:lnTo>
                  <a:lnTo>
                    <a:pt x="12789" y="13445"/>
                  </a:lnTo>
                  <a:lnTo>
                    <a:pt x="14875" y="16901"/>
                  </a:lnTo>
                  <a:lnTo>
                    <a:pt x="17060" y="20792"/>
                  </a:lnTo>
                  <a:lnTo>
                    <a:pt x="21605" y="29349"/>
                  </a:lnTo>
                  <a:lnTo>
                    <a:pt x="23928" y="33854"/>
                  </a:lnTo>
                  <a:lnTo>
                    <a:pt x="26271" y="37650"/>
                  </a:lnTo>
                  <a:lnTo>
                    <a:pt x="28626" y="40975"/>
                  </a:lnTo>
                  <a:lnTo>
                    <a:pt x="30991" y="43985"/>
                  </a:lnTo>
                  <a:lnTo>
                    <a:pt x="33360" y="47580"/>
                  </a:lnTo>
                  <a:lnTo>
                    <a:pt x="35734" y="51564"/>
                  </a:lnTo>
                  <a:lnTo>
                    <a:pt x="38110" y="55807"/>
                  </a:lnTo>
                  <a:lnTo>
                    <a:pt x="42867" y="64755"/>
                  </a:lnTo>
                  <a:lnTo>
                    <a:pt x="45246" y="69364"/>
                  </a:lnTo>
                  <a:lnTo>
                    <a:pt x="46833" y="74024"/>
                  </a:lnTo>
                  <a:lnTo>
                    <a:pt x="47890" y="78718"/>
                  </a:lnTo>
                  <a:lnTo>
                    <a:pt x="48596" y="83435"/>
                  </a:lnTo>
                  <a:lnTo>
                    <a:pt x="49065" y="88167"/>
                  </a:lnTo>
                  <a:lnTo>
                    <a:pt x="49379" y="92909"/>
                  </a:lnTo>
                  <a:lnTo>
                    <a:pt x="49588" y="97658"/>
                  </a:lnTo>
                  <a:lnTo>
                    <a:pt x="50520" y="101618"/>
                  </a:lnTo>
                  <a:lnTo>
                    <a:pt x="51937" y="105052"/>
                  </a:lnTo>
                  <a:lnTo>
                    <a:pt x="53675" y="108134"/>
                  </a:lnTo>
                  <a:lnTo>
                    <a:pt x="57722" y="115793"/>
                  </a:lnTo>
                  <a:lnTo>
                    <a:pt x="59912" y="120058"/>
                  </a:lnTo>
                  <a:lnTo>
                    <a:pt x="62166" y="123695"/>
                  </a:lnTo>
                  <a:lnTo>
                    <a:pt x="64463" y="126913"/>
                  </a:lnTo>
                  <a:lnTo>
                    <a:pt x="66788" y="129853"/>
                  </a:lnTo>
                  <a:lnTo>
                    <a:pt x="69132" y="132606"/>
                  </a:lnTo>
                  <a:lnTo>
                    <a:pt x="71487" y="135235"/>
                  </a:lnTo>
                  <a:lnTo>
                    <a:pt x="77180" y="141366"/>
                  </a:lnTo>
                  <a:lnTo>
                    <a:pt x="85725" y="15001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SMARTPenAnnotation161"/>
            <p:cNvSpPr/>
            <p:nvPr/>
          </p:nvSpPr>
          <p:spPr>
            <a:xfrm>
              <a:off x="6550818" y="2414587"/>
              <a:ext cx="185739" cy="35720"/>
            </a:xfrm>
            <a:custGeom>
              <a:avLst/>
              <a:gdLst/>
              <a:ahLst/>
              <a:cxnLst/>
              <a:rect l="0" t="0" r="0" b="0"/>
              <a:pathLst>
                <a:path w="185739" h="35720">
                  <a:moveTo>
                    <a:pt x="0" y="35719"/>
                  </a:moveTo>
                  <a:lnTo>
                    <a:pt x="0" y="28869"/>
                  </a:lnTo>
                  <a:lnTo>
                    <a:pt x="3793" y="28662"/>
                  </a:lnTo>
                  <a:lnTo>
                    <a:pt x="5704" y="27839"/>
                  </a:lnTo>
                  <a:lnTo>
                    <a:pt x="7771" y="26497"/>
                  </a:lnTo>
                  <a:lnTo>
                    <a:pt x="9943" y="24808"/>
                  </a:lnTo>
                  <a:lnTo>
                    <a:pt x="12186" y="23683"/>
                  </a:lnTo>
                  <a:lnTo>
                    <a:pt x="14474" y="22932"/>
                  </a:lnTo>
                  <a:lnTo>
                    <a:pt x="16793" y="22432"/>
                  </a:lnTo>
                  <a:lnTo>
                    <a:pt x="20721" y="21305"/>
                  </a:lnTo>
                  <a:lnTo>
                    <a:pt x="31435" y="17936"/>
                  </a:lnTo>
                  <a:lnTo>
                    <a:pt x="37625" y="16719"/>
                  </a:lnTo>
                  <a:lnTo>
                    <a:pt x="44134" y="15909"/>
                  </a:lnTo>
                  <a:lnTo>
                    <a:pt x="50854" y="15368"/>
                  </a:lnTo>
                  <a:lnTo>
                    <a:pt x="57715" y="14214"/>
                  </a:lnTo>
                  <a:lnTo>
                    <a:pt x="64671" y="12651"/>
                  </a:lnTo>
                  <a:lnTo>
                    <a:pt x="71689" y="10815"/>
                  </a:lnTo>
                  <a:lnTo>
                    <a:pt x="78749" y="9592"/>
                  </a:lnTo>
                  <a:lnTo>
                    <a:pt x="85837" y="8776"/>
                  </a:lnTo>
                  <a:lnTo>
                    <a:pt x="92943" y="8232"/>
                  </a:lnTo>
                  <a:lnTo>
                    <a:pt x="100062" y="7869"/>
                  </a:lnTo>
                  <a:lnTo>
                    <a:pt x="114323" y="7466"/>
                  </a:lnTo>
                  <a:lnTo>
                    <a:pt x="131946" y="7239"/>
                  </a:lnTo>
                  <a:lnTo>
                    <a:pt x="137970" y="6414"/>
                  </a:lnTo>
                  <a:lnTo>
                    <a:pt x="144367" y="5070"/>
                  </a:lnTo>
                  <a:lnTo>
                    <a:pt x="151014" y="3380"/>
                  </a:lnTo>
                  <a:lnTo>
                    <a:pt x="157033" y="2253"/>
                  </a:lnTo>
                  <a:lnTo>
                    <a:pt x="162632" y="1502"/>
                  </a:lnTo>
                  <a:lnTo>
                    <a:pt x="167953" y="1001"/>
                  </a:lnTo>
                  <a:lnTo>
                    <a:pt x="172294" y="668"/>
                  </a:lnTo>
                  <a:lnTo>
                    <a:pt x="175982" y="445"/>
                  </a:lnTo>
                  <a:lnTo>
                    <a:pt x="18573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SMARTPenAnnotation162"/>
            <p:cNvSpPr/>
            <p:nvPr/>
          </p:nvSpPr>
          <p:spPr>
            <a:xfrm>
              <a:off x="6843712" y="2286028"/>
              <a:ext cx="196359" cy="227452"/>
            </a:xfrm>
            <a:custGeom>
              <a:avLst/>
              <a:gdLst/>
              <a:ahLst/>
              <a:cxnLst/>
              <a:rect l="0" t="0" r="0" b="0"/>
              <a:pathLst>
                <a:path w="196359" h="227452">
                  <a:moveTo>
                    <a:pt x="0" y="28547"/>
                  </a:moveTo>
                  <a:lnTo>
                    <a:pt x="10643" y="17905"/>
                  </a:lnTo>
                  <a:lnTo>
                    <a:pt x="13445" y="15896"/>
                  </a:lnTo>
                  <a:lnTo>
                    <a:pt x="16901" y="13763"/>
                  </a:lnTo>
                  <a:lnTo>
                    <a:pt x="20792" y="11547"/>
                  </a:lnTo>
                  <a:lnTo>
                    <a:pt x="25767" y="10070"/>
                  </a:lnTo>
                  <a:lnTo>
                    <a:pt x="31466" y="9085"/>
                  </a:lnTo>
                  <a:lnTo>
                    <a:pt x="37647" y="8428"/>
                  </a:lnTo>
                  <a:lnTo>
                    <a:pt x="43354" y="7197"/>
                  </a:lnTo>
                  <a:lnTo>
                    <a:pt x="48746" y="5582"/>
                  </a:lnTo>
                  <a:lnTo>
                    <a:pt x="53929" y="3712"/>
                  </a:lnTo>
                  <a:lnTo>
                    <a:pt x="59765" y="2465"/>
                  </a:lnTo>
                  <a:lnTo>
                    <a:pt x="66037" y="1634"/>
                  </a:lnTo>
                  <a:lnTo>
                    <a:pt x="72600" y="1080"/>
                  </a:lnTo>
                  <a:lnTo>
                    <a:pt x="79356" y="710"/>
                  </a:lnTo>
                  <a:lnTo>
                    <a:pt x="93213" y="300"/>
                  </a:lnTo>
                  <a:lnTo>
                    <a:pt x="122027" y="0"/>
                  </a:lnTo>
                  <a:lnTo>
                    <a:pt x="125007" y="784"/>
                  </a:lnTo>
                  <a:lnTo>
                    <a:pt x="130436" y="3772"/>
                  </a:lnTo>
                  <a:lnTo>
                    <a:pt x="132201" y="5680"/>
                  </a:lnTo>
                  <a:lnTo>
                    <a:pt x="133378" y="7746"/>
                  </a:lnTo>
                  <a:lnTo>
                    <a:pt x="134162" y="9917"/>
                  </a:lnTo>
                  <a:lnTo>
                    <a:pt x="135034" y="16563"/>
                  </a:lnTo>
                  <a:lnTo>
                    <a:pt x="135267" y="20557"/>
                  </a:lnTo>
                  <a:lnTo>
                    <a:pt x="134627" y="24014"/>
                  </a:lnTo>
                  <a:lnTo>
                    <a:pt x="131801" y="29972"/>
                  </a:lnTo>
                  <a:lnTo>
                    <a:pt x="129143" y="33465"/>
                  </a:lnTo>
                  <a:lnTo>
                    <a:pt x="125782" y="37382"/>
                  </a:lnTo>
                  <a:lnTo>
                    <a:pt x="121955" y="41581"/>
                  </a:lnTo>
                  <a:lnTo>
                    <a:pt x="113469" y="50479"/>
                  </a:lnTo>
                  <a:lnTo>
                    <a:pt x="108983" y="55074"/>
                  </a:lnTo>
                  <a:lnTo>
                    <a:pt x="104406" y="58932"/>
                  </a:lnTo>
                  <a:lnTo>
                    <a:pt x="99767" y="62297"/>
                  </a:lnTo>
                  <a:lnTo>
                    <a:pt x="77122" y="77194"/>
                  </a:lnTo>
                  <a:lnTo>
                    <a:pt x="72052" y="80822"/>
                  </a:lnTo>
                  <a:lnTo>
                    <a:pt x="67878" y="84034"/>
                  </a:lnTo>
                  <a:lnTo>
                    <a:pt x="64302" y="86969"/>
                  </a:lnTo>
                  <a:lnTo>
                    <a:pt x="58212" y="90231"/>
                  </a:lnTo>
                  <a:lnTo>
                    <a:pt x="55476" y="91101"/>
                  </a:lnTo>
                  <a:lnTo>
                    <a:pt x="53653" y="92474"/>
                  </a:lnTo>
                  <a:lnTo>
                    <a:pt x="52437" y="94184"/>
                  </a:lnTo>
                  <a:lnTo>
                    <a:pt x="50049" y="99883"/>
                  </a:lnTo>
                  <a:lnTo>
                    <a:pt x="54259" y="99939"/>
                  </a:lnTo>
                  <a:lnTo>
                    <a:pt x="121884" y="99984"/>
                  </a:lnTo>
                  <a:lnTo>
                    <a:pt x="128881" y="100778"/>
                  </a:lnTo>
                  <a:lnTo>
                    <a:pt x="135927" y="102101"/>
                  </a:lnTo>
                  <a:lnTo>
                    <a:pt x="143006" y="103776"/>
                  </a:lnTo>
                  <a:lnTo>
                    <a:pt x="150106" y="105687"/>
                  </a:lnTo>
                  <a:lnTo>
                    <a:pt x="164345" y="109927"/>
                  </a:lnTo>
                  <a:lnTo>
                    <a:pt x="170682" y="112169"/>
                  </a:lnTo>
                  <a:lnTo>
                    <a:pt x="176495" y="114457"/>
                  </a:lnTo>
                  <a:lnTo>
                    <a:pt x="181957" y="116777"/>
                  </a:lnTo>
                  <a:lnTo>
                    <a:pt x="185599" y="119910"/>
                  </a:lnTo>
                  <a:lnTo>
                    <a:pt x="188027" y="123587"/>
                  </a:lnTo>
                  <a:lnTo>
                    <a:pt x="189644" y="127626"/>
                  </a:lnTo>
                  <a:lnTo>
                    <a:pt x="191517" y="131906"/>
                  </a:lnTo>
                  <a:lnTo>
                    <a:pt x="195714" y="140894"/>
                  </a:lnTo>
                  <a:lnTo>
                    <a:pt x="196358" y="144720"/>
                  </a:lnTo>
                  <a:lnTo>
                    <a:pt x="195993" y="148064"/>
                  </a:lnTo>
                  <a:lnTo>
                    <a:pt x="193470" y="154691"/>
                  </a:lnTo>
                  <a:lnTo>
                    <a:pt x="191687" y="158680"/>
                  </a:lnTo>
                  <a:lnTo>
                    <a:pt x="189703" y="162927"/>
                  </a:lnTo>
                  <a:lnTo>
                    <a:pt x="186794" y="167346"/>
                  </a:lnTo>
                  <a:lnTo>
                    <a:pt x="183267" y="171880"/>
                  </a:lnTo>
                  <a:lnTo>
                    <a:pt x="179328" y="176489"/>
                  </a:lnTo>
                  <a:lnTo>
                    <a:pt x="175115" y="181150"/>
                  </a:lnTo>
                  <a:lnTo>
                    <a:pt x="166200" y="190562"/>
                  </a:lnTo>
                  <a:lnTo>
                    <a:pt x="160806" y="194501"/>
                  </a:lnTo>
                  <a:lnTo>
                    <a:pt x="154829" y="197920"/>
                  </a:lnTo>
                  <a:lnTo>
                    <a:pt x="131919" y="209111"/>
                  </a:lnTo>
                  <a:lnTo>
                    <a:pt x="127633" y="211629"/>
                  </a:lnTo>
                  <a:lnTo>
                    <a:pt x="123982" y="214102"/>
                  </a:lnTo>
                  <a:lnTo>
                    <a:pt x="120755" y="216544"/>
                  </a:lnTo>
                  <a:lnTo>
                    <a:pt x="117016" y="218172"/>
                  </a:lnTo>
                  <a:lnTo>
                    <a:pt x="112936" y="219257"/>
                  </a:lnTo>
                  <a:lnTo>
                    <a:pt x="108628" y="219981"/>
                  </a:lnTo>
                  <a:lnTo>
                    <a:pt x="104963" y="221257"/>
                  </a:lnTo>
                  <a:lnTo>
                    <a:pt x="101726" y="222901"/>
                  </a:lnTo>
                  <a:lnTo>
                    <a:pt x="94618" y="227451"/>
                  </a:lnTo>
                  <a:lnTo>
                    <a:pt x="93241" y="227031"/>
                  </a:lnTo>
                  <a:lnTo>
                    <a:pt x="87445" y="222770"/>
                  </a:lnTo>
                  <a:lnTo>
                    <a:pt x="85725" y="22142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SMARTPenAnnotation163"/>
            <p:cNvSpPr/>
            <p:nvPr/>
          </p:nvSpPr>
          <p:spPr>
            <a:xfrm>
              <a:off x="7179468" y="2303517"/>
              <a:ext cx="228601" cy="32490"/>
            </a:xfrm>
            <a:custGeom>
              <a:avLst/>
              <a:gdLst/>
              <a:ahLst/>
              <a:cxnLst/>
              <a:rect l="0" t="0" r="0" b="0"/>
              <a:pathLst>
                <a:path w="228601" h="32490">
                  <a:moveTo>
                    <a:pt x="0" y="32489"/>
                  </a:moveTo>
                  <a:lnTo>
                    <a:pt x="12302" y="26338"/>
                  </a:lnTo>
                  <a:lnTo>
                    <a:pt x="15345" y="26007"/>
                  </a:lnTo>
                  <a:lnTo>
                    <a:pt x="19756" y="25786"/>
                  </a:lnTo>
                  <a:lnTo>
                    <a:pt x="25076" y="25639"/>
                  </a:lnTo>
                  <a:lnTo>
                    <a:pt x="30211" y="24747"/>
                  </a:lnTo>
                  <a:lnTo>
                    <a:pt x="35222" y="23359"/>
                  </a:lnTo>
                  <a:lnTo>
                    <a:pt x="40151" y="21640"/>
                  </a:lnTo>
                  <a:lnTo>
                    <a:pt x="45817" y="20494"/>
                  </a:lnTo>
                  <a:lnTo>
                    <a:pt x="51976" y="19729"/>
                  </a:lnTo>
                  <a:lnTo>
                    <a:pt x="58463" y="19220"/>
                  </a:lnTo>
                  <a:lnTo>
                    <a:pt x="64375" y="18087"/>
                  </a:lnTo>
                  <a:lnTo>
                    <a:pt x="69905" y="16537"/>
                  </a:lnTo>
                  <a:lnTo>
                    <a:pt x="75178" y="14711"/>
                  </a:lnTo>
                  <a:lnTo>
                    <a:pt x="81869" y="13493"/>
                  </a:lnTo>
                  <a:lnTo>
                    <a:pt x="89504" y="12681"/>
                  </a:lnTo>
                  <a:lnTo>
                    <a:pt x="97769" y="12140"/>
                  </a:lnTo>
                  <a:lnTo>
                    <a:pt x="105661" y="11779"/>
                  </a:lnTo>
                  <a:lnTo>
                    <a:pt x="120780" y="11378"/>
                  </a:lnTo>
                  <a:lnTo>
                    <a:pt x="128938" y="10478"/>
                  </a:lnTo>
                  <a:lnTo>
                    <a:pt x="137553" y="9083"/>
                  </a:lnTo>
                  <a:lnTo>
                    <a:pt x="146470" y="7360"/>
                  </a:lnTo>
                  <a:lnTo>
                    <a:pt x="154003" y="6211"/>
                  </a:lnTo>
                  <a:lnTo>
                    <a:pt x="160614" y="5445"/>
                  </a:lnTo>
                  <a:lnTo>
                    <a:pt x="166607" y="4935"/>
                  </a:lnTo>
                  <a:lnTo>
                    <a:pt x="172983" y="3801"/>
                  </a:lnTo>
                  <a:lnTo>
                    <a:pt x="179616" y="2251"/>
                  </a:lnTo>
                  <a:lnTo>
                    <a:pt x="186420" y="424"/>
                  </a:lnTo>
                  <a:lnTo>
                    <a:pt x="192542" y="0"/>
                  </a:lnTo>
                  <a:lnTo>
                    <a:pt x="198211" y="511"/>
                  </a:lnTo>
                  <a:lnTo>
                    <a:pt x="203579" y="1645"/>
                  </a:lnTo>
                  <a:lnTo>
                    <a:pt x="207950" y="2401"/>
                  </a:lnTo>
                  <a:lnTo>
                    <a:pt x="214925" y="3242"/>
                  </a:lnTo>
                  <a:lnTo>
                    <a:pt x="220670" y="3615"/>
                  </a:lnTo>
                  <a:lnTo>
                    <a:pt x="228600" y="391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SMARTPenAnnotation164"/>
            <p:cNvSpPr/>
            <p:nvPr/>
          </p:nvSpPr>
          <p:spPr>
            <a:xfrm>
              <a:off x="7250906" y="2357437"/>
              <a:ext cx="221457" cy="28576"/>
            </a:xfrm>
            <a:custGeom>
              <a:avLst/>
              <a:gdLst/>
              <a:ahLst/>
              <a:cxnLst/>
              <a:rect l="0" t="0" r="0" b="0"/>
              <a:pathLst>
                <a:path w="221457" h="28576">
                  <a:moveTo>
                    <a:pt x="0" y="28575"/>
                  </a:moveTo>
                  <a:lnTo>
                    <a:pt x="6151" y="28575"/>
                  </a:lnTo>
                  <a:lnTo>
                    <a:pt x="8069" y="27781"/>
                  </a:lnTo>
                  <a:lnTo>
                    <a:pt x="10936" y="26458"/>
                  </a:lnTo>
                  <a:lnTo>
                    <a:pt x="14435" y="24783"/>
                  </a:lnTo>
                  <a:lnTo>
                    <a:pt x="18354" y="23665"/>
                  </a:lnTo>
                  <a:lnTo>
                    <a:pt x="22555" y="22921"/>
                  </a:lnTo>
                  <a:lnTo>
                    <a:pt x="26943" y="22424"/>
                  </a:lnTo>
                  <a:lnTo>
                    <a:pt x="31455" y="22093"/>
                  </a:lnTo>
                  <a:lnTo>
                    <a:pt x="36052" y="21873"/>
                  </a:lnTo>
                  <a:lnTo>
                    <a:pt x="40703" y="21725"/>
                  </a:lnTo>
                  <a:lnTo>
                    <a:pt x="46185" y="20834"/>
                  </a:lnTo>
                  <a:lnTo>
                    <a:pt x="52221" y="19445"/>
                  </a:lnTo>
                  <a:lnTo>
                    <a:pt x="58626" y="17726"/>
                  </a:lnTo>
                  <a:lnTo>
                    <a:pt x="66072" y="16580"/>
                  </a:lnTo>
                  <a:lnTo>
                    <a:pt x="74211" y="15816"/>
                  </a:lnTo>
                  <a:lnTo>
                    <a:pt x="82811" y="15306"/>
                  </a:lnTo>
                  <a:lnTo>
                    <a:pt x="90927" y="14173"/>
                  </a:lnTo>
                  <a:lnTo>
                    <a:pt x="98717" y="12624"/>
                  </a:lnTo>
                  <a:lnTo>
                    <a:pt x="106292" y="10797"/>
                  </a:lnTo>
                  <a:lnTo>
                    <a:pt x="113725" y="9579"/>
                  </a:lnTo>
                  <a:lnTo>
                    <a:pt x="121060" y="8767"/>
                  </a:lnTo>
                  <a:lnTo>
                    <a:pt x="128331" y="8226"/>
                  </a:lnTo>
                  <a:lnTo>
                    <a:pt x="136354" y="7865"/>
                  </a:lnTo>
                  <a:lnTo>
                    <a:pt x="153735" y="7464"/>
                  </a:lnTo>
                  <a:lnTo>
                    <a:pt x="162021" y="6564"/>
                  </a:lnTo>
                  <a:lnTo>
                    <a:pt x="169927" y="5170"/>
                  </a:lnTo>
                  <a:lnTo>
                    <a:pt x="177578" y="3446"/>
                  </a:lnTo>
                  <a:lnTo>
                    <a:pt x="185854" y="2298"/>
                  </a:lnTo>
                  <a:lnTo>
                    <a:pt x="194547" y="1532"/>
                  </a:lnTo>
                  <a:lnTo>
                    <a:pt x="22145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SMARTPenAnnotation165"/>
            <p:cNvSpPr/>
            <p:nvPr/>
          </p:nvSpPr>
          <p:spPr>
            <a:xfrm>
              <a:off x="7558116" y="2208419"/>
              <a:ext cx="235129" cy="256175"/>
            </a:xfrm>
            <a:custGeom>
              <a:avLst/>
              <a:gdLst/>
              <a:ahLst/>
              <a:cxnLst/>
              <a:rect l="0" t="0" r="0" b="0"/>
              <a:pathLst>
                <a:path w="235129" h="256175">
                  <a:moveTo>
                    <a:pt x="207140" y="13287"/>
                  </a:moveTo>
                  <a:lnTo>
                    <a:pt x="207140" y="9495"/>
                  </a:lnTo>
                  <a:lnTo>
                    <a:pt x="207934" y="8377"/>
                  </a:lnTo>
                  <a:lnTo>
                    <a:pt x="209256" y="7632"/>
                  </a:lnTo>
                  <a:lnTo>
                    <a:pt x="213990" y="6230"/>
                  </a:lnTo>
                  <a:lnTo>
                    <a:pt x="214197" y="2376"/>
                  </a:lnTo>
                  <a:lnTo>
                    <a:pt x="213432" y="1251"/>
                  </a:lnTo>
                  <a:lnTo>
                    <a:pt x="212128" y="500"/>
                  </a:lnTo>
                  <a:lnTo>
                    <a:pt x="210465" y="0"/>
                  </a:lnTo>
                  <a:lnTo>
                    <a:pt x="204384" y="1561"/>
                  </a:lnTo>
                  <a:lnTo>
                    <a:pt x="200540" y="3088"/>
                  </a:lnTo>
                  <a:lnTo>
                    <a:pt x="196390" y="4106"/>
                  </a:lnTo>
                  <a:lnTo>
                    <a:pt x="192036" y="4785"/>
                  </a:lnTo>
                  <a:lnTo>
                    <a:pt x="187546" y="5238"/>
                  </a:lnTo>
                  <a:lnTo>
                    <a:pt x="182171" y="5540"/>
                  </a:lnTo>
                  <a:lnTo>
                    <a:pt x="169849" y="5875"/>
                  </a:lnTo>
                  <a:lnTo>
                    <a:pt x="164023" y="6758"/>
                  </a:lnTo>
                  <a:lnTo>
                    <a:pt x="158551" y="8140"/>
                  </a:lnTo>
                  <a:lnTo>
                    <a:pt x="153317" y="9856"/>
                  </a:lnTo>
                  <a:lnTo>
                    <a:pt x="147445" y="11000"/>
                  </a:lnTo>
                  <a:lnTo>
                    <a:pt x="141150" y="11762"/>
                  </a:lnTo>
                  <a:lnTo>
                    <a:pt x="134571" y="12270"/>
                  </a:lnTo>
                  <a:lnTo>
                    <a:pt x="128598" y="12609"/>
                  </a:lnTo>
                  <a:lnTo>
                    <a:pt x="117729" y="12986"/>
                  </a:lnTo>
                  <a:lnTo>
                    <a:pt x="97815" y="13227"/>
                  </a:lnTo>
                  <a:lnTo>
                    <a:pt x="88172" y="13260"/>
                  </a:lnTo>
                  <a:lnTo>
                    <a:pt x="83378" y="12475"/>
                  </a:lnTo>
                  <a:lnTo>
                    <a:pt x="78594" y="11158"/>
                  </a:lnTo>
                  <a:lnTo>
                    <a:pt x="73818" y="9487"/>
                  </a:lnTo>
                  <a:lnTo>
                    <a:pt x="69840" y="8372"/>
                  </a:lnTo>
                  <a:lnTo>
                    <a:pt x="63303" y="7134"/>
                  </a:lnTo>
                  <a:lnTo>
                    <a:pt x="57752" y="6583"/>
                  </a:lnTo>
                  <a:lnTo>
                    <a:pt x="52639" y="6339"/>
                  </a:lnTo>
                  <a:lnTo>
                    <a:pt x="47720" y="6230"/>
                  </a:lnTo>
                  <a:lnTo>
                    <a:pt x="46091" y="5407"/>
                  </a:lnTo>
                  <a:lnTo>
                    <a:pt x="45005" y="4065"/>
                  </a:lnTo>
                  <a:lnTo>
                    <a:pt x="44282" y="2376"/>
                  </a:lnTo>
                  <a:lnTo>
                    <a:pt x="43006" y="1251"/>
                  </a:lnTo>
                  <a:lnTo>
                    <a:pt x="41361" y="500"/>
                  </a:lnTo>
                  <a:lnTo>
                    <a:pt x="39470" y="0"/>
                  </a:lnTo>
                  <a:lnTo>
                    <a:pt x="38210" y="460"/>
                  </a:lnTo>
                  <a:lnTo>
                    <a:pt x="37370" y="1561"/>
                  </a:lnTo>
                  <a:lnTo>
                    <a:pt x="36811" y="3088"/>
                  </a:lnTo>
                  <a:lnTo>
                    <a:pt x="35642" y="4106"/>
                  </a:lnTo>
                  <a:lnTo>
                    <a:pt x="34071" y="4785"/>
                  </a:lnTo>
                  <a:lnTo>
                    <a:pt x="32229" y="5238"/>
                  </a:lnTo>
                  <a:lnTo>
                    <a:pt x="31002" y="6333"/>
                  </a:lnTo>
                  <a:lnTo>
                    <a:pt x="30183" y="7857"/>
                  </a:lnTo>
                  <a:lnTo>
                    <a:pt x="29273" y="11668"/>
                  </a:lnTo>
                  <a:lnTo>
                    <a:pt x="28761" y="18275"/>
                  </a:lnTo>
                  <a:lnTo>
                    <a:pt x="28642" y="22912"/>
                  </a:lnTo>
                  <a:lnTo>
                    <a:pt x="27816" y="25260"/>
                  </a:lnTo>
                  <a:lnTo>
                    <a:pt x="20788" y="36848"/>
                  </a:lnTo>
                  <a:lnTo>
                    <a:pt x="17161" y="44396"/>
                  </a:lnTo>
                  <a:lnTo>
                    <a:pt x="15548" y="50397"/>
                  </a:lnTo>
                  <a:lnTo>
                    <a:pt x="12715" y="57826"/>
                  </a:lnTo>
                  <a:lnTo>
                    <a:pt x="9604" y="65626"/>
                  </a:lnTo>
                  <a:lnTo>
                    <a:pt x="8222" y="71738"/>
                  </a:lnTo>
                  <a:lnTo>
                    <a:pt x="5490" y="79217"/>
                  </a:lnTo>
                  <a:lnTo>
                    <a:pt x="2424" y="87039"/>
                  </a:lnTo>
                  <a:lnTo>
                    <a:pt x="1061" y="93162"/>
                  </a:lnTo>
                  <a:lnTo>
                    <a:pt x="293" y="101071"/>
                  </a:lnTo>
                  <a:lnTo>
                    <a:pt x="67" y="108441"/>
                  </a:lnTo>
                  <a:lnTo>
                    <a:pt x="0" y="111860"/>
                  </a:lnTo>
                  <a:lnTo>
                    <a:pt x="783" y="112340"/>
                  </a:lnTo>
                  <a:lnTo>
                    <a:pt x="3772" y="112873"/>
                  </a:lnTo>
                  <a:lnTo>
                    <a:pt x="7746" y="115226"/>
                  </a:lnTo>
                  <a:lnTo>
                    <a:pt x="9917" y="116965"/>
                  </a:lnTo>
                  <a:lnTo>
                    <a:pt x="12158" y="117331"/>
                  </a:lnTo>
                  <a:lnTo>
                    <a:pt x="14446" y="116781"/>
                  </a:lnTo>
                  <a:lnTo>
                    <a:pt x="16765" y="115620"/>
                  </a:lnTo>
                  <a:lnTo>
                    <a:pt x="23574" y="114331"/>
                  </a:lnTo>
                  <a:lnTo>
                    <a:pt x="27613" y="113987"/>
                  </a:lnTo>
                  <a:lnTo>
                    <a:pt x="31893" y="113758"/>
                  </a:lnTo>
                  <a:lnTo>
                    <a:pt x="40881" y="113503"/>
                  </a:lnTo>
                  <a:lnTo>
                    <a:pt x="46295" y="112641"/>
                  </a:lnTo>
                  <a:lnTo>
                    <a:pt x="52285" y="111273"/>
                  </a:lnTo>
                  <a:lnTo>
                    <a:pt x="58659" y="109567"/>
                  </a:lnTo>
                  <a:lnTo>
                    <a:pt x="65290" y="108430"/>
                  </a:lnTo>
                  <a:lnTo>
                    <a:pt x="72092" y="107672"/>
                  </a:lnTo>
                  <a:lnTo>
                    <a:pt x="79008" y="107166"/>
                  </a:lnTo>
                  <a:lnTo>
                    <a:pt x="86794" y="106036"/>
                  </a:lnTo>
                  <a:lnTo>
                    <a:pt x="95159" y="104488"/>
                  </a:lnTo>
                  <a:lnTo>
                    <a:pt x="103911" y="102663"/>
                  </a:lnTo>
                  <a:lnTo>
                    <a:pt x="112127" y="101446"/>
                  </a:lnTo>
                  <a:lnTo>
                    <a:pt x="119985" y="100634"/>
                  </a:lnTo>
                  <a:lnTo>
                    <a:pt x="127605" y="100093"/>
                  </a:lnTo>
                  <a:lnTo>
                    <a:pt x="135067" y="99733"/>
                  </a:lnTo>
                  <a:lnTo>
                    <a:pt x="149708" y="99332"/>
                  </a:lnTo>
                  <a:lnTo>
                    <a:pt x="157740" y="100019"/>
                  </a:lnTo>
                  <a:lnTo>
                    <a:pt x="166269" y="101271"/>
                  </a:lnTo>
                  <a:lnTo>
                    <a:pt x="175130" y="102899"/>
                  </a:lnTo>
                  <a:lnTo>
                    <a:pt x="183419" y="104778"/>
                  </a:lnTo>
                  <a:lnTo>
                    <a:pt x="191325" y="106825"/>
                  </a:lnTo>
                  <a:lnTo>
                    <a:pt x="198978" y="108983"/>
                  </a:lnTo>
                  <a:lnTo>
                    <a:pt x="205668" y="111215"/>
                  </a:lnTo>
                  <a:lnTo>
                    <a:pt x="211715" y="113498"/>
                  </a:lnTo>
                  <a:lnTo>
                    <a:pt x="217334" y="115813"/>
                  </a:lnTo>
                  <a:lnTo>
                    <a:pt x="221873" y="118150"/>
                  </a:lnTo>
                  <a:lnTo>
                    <a:pt x="229033" y="122863"/>
                  </a:lnTo>
                  <a:lnTo>
                    <a:pt x="231261" y="126025"/>
                  </a:lnTo>
                  <a:lnTo>
                    <a:pt x="233735" y="133772"/>
                  </a:lnTo>
                  <a:lnTo>
                    <a:pt x="234395" y="138060"/>
                  </a:lnTo>
                  <a:lnTo>
                    <a:pt x="234835" y="142507"/>
                  </a:lnTo>
                  <a:lnTo>
                    <a:pt x="235128" y="147058"/>
                  </a:lnTo>
                  <a:lnTo>
                    <a:pt x="234530" y="151680"/>
                  </a:lnTo>
                  <a:lnTo>
                    <a:pt x="233337" y="156349"/>
                  </a:lnTo>
                  <a:lnTo>
                    <a:pt x="231749" y="161049"/>
                  </a:lnTo>
                  <a:lnTo>
                    <a:pt x="227866" y="168388"/>
                  </a:lnTo>
                  <a:lnTo>
                    <a:pt x="222702" y="175089"/>
                  </a:lnTo>
                  <a:lnTo>
                    <a:pt x="219102" y="179099"/>
                  </a:lnTo>
                  <a:lnTo>
                    <a:pt x="210868" y="187787"/>
                  </a:lnTo>
                  <a:lnTo>
                    <a:pt x="201918" y="196940"/>
                  </a:lnTo>
                  <a:lnTo>
                    <a:pt x="196515" y="201604"/>
                  </a:lnTo>
                  <a:lnTo>
                    <a:pt x="190531" y="206300"/>
                  </a:lnTo>
                  <a:lnTo>
                    <a:pt x="184161" y="211019"/>
                  </a:lnTo>
                  <a:lnTo>
                    <a:pt x="178327" y="215752"/>
                  </a:lnTo>
                  <a:lnTo>
                    <a:pt x="172850" y="220495"/>
                  </a:lnTo>
                  <a:lnTo>
                    <a:pt x="167611" y="225244"/>
                  </a:lnTo>
                  <a:lnTo>
                    <a:pt x="161738" y="229204"/>
                  </a:lnTo>
                  <a:lnTo>
                    <a:pt x="155441" y="232638"/>
                  </a:lnTo>
                  <a:lnTo>
                    <a:pt x="137318" y="241263"/>
                  </a:lnTo>
                  <a:lnTo>
                    <a:pt x="116972" y="251289"/>
                  </a:lnTo>
                  <a:lnTo>
                    <a:pt x="112103" y="252917"/>
                  </a:lnTo>
                  <a:lnTo>
                    <a:pt x="107269" y="254003"/>
                  </a:lnTo>
                  <a:lnTo>
                    <a:pt x="102459" y="254727"/>
                  </a:lnTo>
                  <a:lnTo>
                    <a:pt x="98460" y="255209"/>
                  </a:lnTo>
                  <a:lnTo>
                    <a:pt x="91898" y="255745"/>
                  </a:lnTo>
                  <a:lnTo>
                    <a:pt x="86128" y="256089"/>
                  </a:lnTo>
                  <a:lnTo>
                    <a:pt x="78552" y="25617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SMARTPenAnnotation166"/>
            <p:cNvSpPr/>
            <p:nvPr/>
          </p:nvSpPr>
          <p:spPr>
            <a:xfrm>
              <a:off x="7836693" y="2200283"/>
              <a:ext cx="241763" cy="264311"/>
            </a:xfrm>
            <a:custGeom>
              <a:avLst/>
              <a:gdLst/>
              <a:ahLst/>
              <a:cxnLst/>
              <a:rect l="0" t="0" r="0" b="0"/>
              <a:pathLst>
                <a:path w="241763" h="264311">
                  <a:moveTo>
                    <a:pt x="0" y="42854"/>
                  </a:moveTo>
                  <a:lnTo>
                    <a:pt x="3793" y="39062"/>
                  </a:lnTo>
                  <a:lnTo>
                    <a:pt x="5704" y="37944"/>
                  </a:lnTo>
                  <a:lnTo>
                    <a:pt x="12186" y="35578"/>
                  </a:lnTo>
                  <a:lnTo>
                    <a:pt x="19132" y="30203"/>
                  </a:lnTo>
                  <a:lnTo>
                    <a:pt x="23850" y="25854"/>
                  </a:lnTo>
                  <a:lnTo>
                    <a:pt x="27013" y="24377"/>
                  </a:lnTo>
                  <a:lnTo>
                    <a:pt x="30708" y="23392"/>
                  </a:lnTo>
                  <a:lnTo>
                    <a:pt x="34759" y="22736"/>
                  </a:lnTo>
                  <a:lnTo>
                    <a:pt x="39048" y="21505"/>
                  </a:lnTo>
                  <a:lnTo>
                    <a:pt x="43495" y="19890"/>
                  </a:lnTo>
                  <a:lnTo>
                    <a:pt x="48046" y="18019"/>
                  </a:lnTo>
                  <a:lnTo>
                    <a:pt x="53462" y="15979"/>
                  </a:lnTo>
                  <a:lnTo>
                    <a:pt x="65830" y="11595"/>
                  </a:lnTo>
                  <a:lnTo>
                    <a:pt x="72462" y="10109"/>
                  </a:lnTo>
                  <a:lnTo>
                    <a:pt x="79264" y="9117"/>
                  </a:lnTo>
                  <a:lnTo>
                    <a:pt x="86180" y="8457"/>
                  </a:lnTo>
                  <a:lnTo>
                    <a:pt x="92379" y="7222"/>
                  </a:lnTo>
                  <a:lnTo>
                    <a:pt x="98099" y="5606"/>
                  </a:lnTo>
                  <a:lnTo>
                    <a:pt x="103499" y="3734"/>
                  </a:lnTo>
                  <a:lnTo>
                    <a:pt x="109480" y="2487"/>
                  </a:lnTo>
                  <a:lnTo>
                    <a:pt x="115850" y="1655"/>
                  </a:lnTo>
                  <a:lnTo>
                    <a:pt x="122477" y="1101"/>
                  </a:lnTo>
                  <a:lnTo>
                    <a:pt x="128483" y="731"/>
                  </a:lnTo>
                  <a:lnTo>
                    <a:pt x="139389" y="320"/>
                  </a:lnTo>
                  <a:lnTo>
                    <a:pt x="154454" y="89"/>
                  </a:lnTo>
                  <a:lnTo>
                    <a:pt x="189479" y="0"/>
                  </a:lnTo>
                  <a:lnTo>
                    <a:pt x="193788" y="791"/>
                  </a:lnTo>
                  <a:lnTo>
                    <a:pt x="200693" y="3786"/>
                  </a:lnTo>
                  <a:lnTo>
                    <a:pt x="204440" y="4903"/>
                  </a:lnTo>
                  <a:lnTo>
                    <a:pt x="208524" y="5647"/>
                  </a:lnTo>
                  <a:lnTo>
                    <a:pt x="212835" y="6143"/>
                  </a:lnTo>
                  <a:lnTo>
                    <a:pt x="219741" y="8811"/>
                  </a:lnTo>
                  <a:lnTo>
                    <a:pt x="225456" y="12643"/>
                  </a:lnTo>
                  <a:lnTo>
                    <a:pt x="230643" y="16991"/>
                  </a:lnTo>
                  <a:lnTo>
                    <a:pt x="232343" y="20056"/>
                  </a:lnTo>
                  <a:lnTo>
                    <a:pt x="234232" y="27694"/>
                  </a:lnTo>
                  <a:lnTo>
                    <a:pt x="237189" y="34264"/>
                  </a:lnTo>
                  <a:lnTo>
                    <a:pt x="239088" y="37128"/>
                  </a:lnTo>
                  <a:lnTo>
                    <a:pt x="241199" y="44542"/>
                  </a:lnTo>
                  <a:lnTo>
                    <a:pt x="241762" y="48742"/>
                  </a:lnTo>
                  <a:lnTo>
                    <a:pt x="241344" y="53130"/>
                  </a:lnTo>
                  <a:lnTo>
                    <a:pt x="240271" y="57642"/>
                  </a:lnTo>
                  <a:lnTo>
                    <a:pt x="232847" y="80083"/>
                  </a:lnTo>
                  <a:lnTo>
                    <a:pt x="230637" y="85929"/>
                  </a:lnTo>
                  <a:lnTo>
                    <a:pt x="228371" y="91415"/>
                  </a:lnTo>
                  <a:lnTo>
                    <a:pt x="226066" y="96659"/>
                  </a:lnTo>
                  <a:lnTo>
                    <a:pt x="223736" y="102536"/>
                  </a:lnTo>
                  <a:lnTo>
                    <a:pt x="219030" y="115417"/>
                  </a:lnTo>
                  <a:lnTo>
                    <a:pt x="211918" y="136056"/>
                  </a:lnTo>
                  <a:lnTo>
                    <a:pt x="209541" y="142295"/>
                  </a:lnTo>
                  <a:lnTo>
                    <a:pt x="207163" y="148042"/>
                  </a:lnTo>
                  <a:lnTo>
                    <a:pt x="204784" y="153460"/>
                  </a:lnTo>
                  <a:lnTo>
                    <a:pt x="202404" y="159454"/>
                  </a:lnTo>
                  <a:lnTo>
                    <a:pt x="197642" y="172464"/>
                  </a:lnTo>
                  <a:lnTo>
                    <a:pt x="195262" y="178473"/>
                  </a:lnTo>
                  <a:lnTo>
                    <a:pt x="192882" y="184067"/>
                  </a:lnTo>
                  <a:lnTo>
                    <a:pt x="188118" y="194515"/>
                  </a:lnTo>
                  <a:lnTo>
                    <a:pt x="183357" y="204451"/>
                  </a:lnTo>
                  <a:lnTo>
                    <a:pt x="181769" y="209323"/>
                  </a:lnTo>
                  <a:lnTo>
                    <a:pt x="180710" y="214158"/>
                  </a:lnTo>
                  <a:lnTo>
                    <a:pt x="180005" y="218969"/>
                  </a:lnTo>
                  <a:lnTo>
                    <a:pt x="178741" y="223764"/>
                  </a:lnTo>
                  <a:lnTo>
                    <a:pt x="177104" y="228548"/>
                  </a:lnTo>
                  <a:lnTo>
                    <a:pt x="175220" y="233325"/>
                  </a:lnTo>
                  <a:lnTo>
                    <a:pt x="171009" y="240749"/>
                  </a:lnTo>
                  <a:lnTo>
                    <a:pt x="167285" y="246695"/>
                  </a:lnTo>
                  <a:lnTo>
                    <a:pt x="165630" y="251983"/>
                  </a:lnTo>
                  <a:lnTo>
                    <a:pt x="164895" y="256980"/>
                  </a:lnTo>
                  <a:lnTo>
                    <a:pt x="164307" y="26431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SMARTPenAnnotation167"/>
            <p:cNvSpPr/>
            <p:nvPr/>
          </p:nvSpPr>
          <p:spPr>
            <a:xfrm>
              <a:off x="6489916" y="2743323"/>
              <a:ext cx="268072" cy="278026"/>
            </a:xfrm>
            <a:custGeom>
              <a:avLst/>
              <a:gdLst/>
              <a:ahLst/>
              <a:cxnLst/>
              <a:rect l="0" t="0" r="0" b="0"/>
              <a:pathLst>
                <a:path w="268072" h="278026">
                  <a:moveTo>
                    <a:pt x="10896" y="49883"/>
                  </a:moveTo>
                  <a:lnTo>
                    <a:pt x="10896" y="46091"/>
                  </a:lnTo>
                  <a:lnTo>
                    <a:pt x="11690" y="44180"/>
                  </a:lnTo>
                  <a:lnTo>
                    <a:pt x="16600" y="37698"/>
                  </a:lnTo>
                  <a:lnTo>
                    <a:pt x="23081" y="30750"/>
                  </a:lnTo>
                  <a:lnTo>
                    <a:pt x="27689" y="26034"/>
                  </a:lnTo>
                  <a:lnTo>
                    <a:pt x="34499" y="21291"/>
                  </a:lnTo>
                  <a:lnTo>
                    <a:pt x="38538" y="18916"/>
                  </a:lnTo>
                  <a:lnTo>
                    <a:pt x="43612" y="16538"/>
                  </a:lnTo>
                  <a:lnTo>
                    <a:pt x="49375" y="14159"/>
                  </a:lnTo>
                  <a:lnTo>
                    <a:pt x="55599" y="11780"/>
                  </a:lnTo>
                  <a:lnTo>
                    <a:pt x="68864" y="7019"/>
                  </a:lnTo>
                  <a:lnTo>
                    <a:pt x="75735" y="4638"/>
                  </a:lnTo>
                  <a:lnTo>
                    <a:pt x="82697" y="3051"/>
                  </a:lnTo>
                  <a:lnTo>
                    <a:pt x="89720" y="1993"/>
                  </a:lnTo>
                  <a:lnTo>
                    <a:pt x="96783" y="1287"/>
                  </a:lnTo>
                  <a:lnTo>
                    <a:pt x="103872" y="817"/>
                  </a:lnTo>
                  <a:lnTo>
                    <a:pt x="110981" y="504"/>
                  </a:lnTo>
                  <a:lnTo>
                    <a:pt x="125229" y="155"/>
                  </a:lnTo>
                  <a:lnTo>
                    <a:pt x="139498" y="0"/>
                  </a:lnTo>
                  <a:lnTo>
                    <a:pt x="145844" y="753"/>
                  </a:lnTo>
                  <a:lnTo>
                    <a:pt x="151661" y="2048"/>
                  </a:lnTo>
                  <a:lnTo>
                    <a:pt x="163152" y="5604"/>
                  </a:lnTo>
                  <a:lnTo>
                    <a:pt x="176196" y="9831"/>
                  </a:lnTo>
                  <a:lnTo>
                    <a:pt x="182215" y="12863"/>
                  </a:lnTo>
                  <a:lnTo>
                    <a:pt x="187815" y="16471"/>
                  </a:lnTo>
                  <a:lnTo>
                    <a:pt x="193136" y="20465"/>
                  </a:lnTo>
                  <a:lnTo>
                    <a:pt x="201164" y="29135"/>
                  </a:lnTo>
                  <a:lnTo>
                    <a:pt x="204417" y="33670"/>
                  </a:lnTo>
                  <a:lnTo>
                    <a:pt x="207379" y="38281"/>
                  </a:lnTo>
                  <a:lnTo>
                    <a:pt x="210147" y="42942"/>
                  </a:lnTo>
                  <a:lnTo>
                    <a:pt x="212786" y="47637"/>
                  </a:lnTo>
                  <a:lnTo>
                    <a:pt x="214546" y="53148"/>
                  </a:lnTo>
                  <a:lnTo>
                    <a:pt x="215718" y="59203"/>
                  </a:lnTo>
                  <a:lnTo>
                    <a:pt x="216501" y="65621"/>
                  </a:lnTo>
                  <a:lnTo>
                    <a:pt x="217021" y="72281"/>
                  </a:lnTo>
                  <a:lnTo>
                    <a:pt x="217369" y="79103"/>
                  </a:lnTo>
                  <a:lnTo>
                    <a:pt x="217601" y="86031"/>
                  </a:lnTo>
                  <a:lnTo>
                    <a:pt x="218550" y="92238"/>
                  </a:lnTo>
                  <a:lnTo>
                    <a:pt x="219975" y="97964"/>
                  </a:lnTo>
                  <a:lnTo>
                    <a:pt x="221720" y="103368"/>
                  </a:lnTo>
                  <a:lnTo>
                    <a:pt x="222089" y="109352"/>
                  </a:lnTo>
                  <a:lnTo>
                    <a:pt x="221541" y="115723"/>
                  </a:lnTo>
                  <a:lnTo>
                    <a:pt x="220382" y="122351"/>
                  </a:lnTo>
                  <a:lnTo>
                    <a:pt x="218022" y="129151"/>
                  </a:lnTo>
                  <a:lnTo>
                    <a:pt x="214862" y="136066"/>
                  </a:lnTo>
                  <a:lnTo>
                    <a:pt x="211167" y="143057"/>
                  </a:lnTo>
                  <a:lnTo>
                    <a:pt x="207910" y="150099"/>
                  </a:lnTo>
                  <a:lnTo>
                    <a:pt x="204945" y="157175"/>
                  </a:lnTo>
                  <a:lnTo>
                    <a:pt x="202174" y="164273"/>
                  </a:lnTo>
                  <a:lnTo>
                    <a:pt x="197946" y="170593"/>
                  </a:lnTo>
                  <a:lnTo>
                    <a:pt x="192746" y="176394"/>
                  </a:lnTo>
                  <a:lnTo>
                    <a:pt x="186898" y="181849"/>
                  </a:lnTo>
                  <a:lnTo>
                    <a:pt x="181412" y="187866"/>
                  </a:lnTo>
                  <a:lnTo>
                    <a:pt x="176167" y="194259"/>
                  </a:lnTo>
                  <a:lnTo>
                    <a:pt x="171083" y="200903"/>
                  </a:lnTo>
                  <a:lnTo>
                    <a:pt x="165312" y="207713"/>
                  </a:lnTo>
                  <a:lnTo>
                    <a:pt x="159085" y="214634"/>
                  </a:lnTo>
                  <a:lnTo>
                    <a:pt x="152551" y="221629"/>
                  </a:lnTo>
                  <a:lnTo>
                    <a:pt x="145813" y="227880"/>
                  </a:lnTo>
                  <a:lnTo>
                    <a:pt x="138941" y="233635"/>
                  </a:lnTo>
                  <a:lnTo>
                    <a:pt x="131978" y="239060"/>
                  </a:lnTo>
                  <a:lnTo>
                    <a:pt x="124955" y="244263"/>
                  </a:lnTo>
                  <a:lnTo>
                    <a:pt x="110802" y="254278"/>
                  </a:lnTo>
                  <a:lnTo>
                    <a:pt x="103693" y="258378"/>
                  </a:lnTo>
                  <a:lnTo>
                    <a:pt x="96574" y="261904"/>
                  </a:lnTo>
                  <a:lnTo>
                    <a:pt x="89446" y="265049"/>
                  </a:lnTo>
                  <a:lnTo>
                    <a:pt x="82313" y="267940"/>
                  </a:lnTo>
                  <a:lnTo>
                    <a:pt x="68037" y="273268"/>
                  </a:lnTo>
                  <a:lnTo>
                    <a:pt x="61690" y="275006"/>
                  </a:lnTo>
                  <a:lnTo>
                    <a:pt x="55871" y="276165"/>
                  </a:lnTo>
                  <a:lnTo>
                    <a:pt x="50404" y="276938"/>
                  </a:lnTo>
                  <a:lnTo>
                    <a:pt x="45172" y="277453"/>
                  </a:lnTo>
                  <a:lnTo>
                    <a:pt x="40097" y="277796"/>
                  </a:lnTo>
                  <a:lnTo>
                    <a:pt x="35126" y="278025"/>
                  </a:lnTo>
                  <a:lnTo>
                    <a:pt x="30224" y="277384"/>
                  </a:lnTo>
                  <a:lnTo>
                    <a:pt x="25369" y="276163"/>
                  </a:lnTo>
                  <a:lnTo>
                    <a:pt x="20545" y="274555"/>
                  </a:lnTo>
                  <a:lnTo>
                    <a:pt x="13068" y="270652"/>
                  </a:lnTo>
                  <a:lnTo>
                    <a:pt x="9963" y="268500"/>
                  </a:lnTo>
                  <a:lnTo>
                    <a:pt x="7893" y="265477"/>
                  </a:lnTo>
                  <a:lnTo>
                    <a:pt x="5593" y="257886"/>
                  </a:lnTo>
                  <a:lnTo>
                    <a:pt x="2453" y="249220"/>
                  </a:lnTo>
                  <a:lnTo>
                    <a:pt x="505" y="244687"/>
                  </a:lnTo>
                  <a:lnTo>
                    <a:pt x="0" y="240871"/>
                  </a:lnTo>
                  <a:lnTo>
                    <a:pt x="457" y="237533"/>
                  </a:lnTo>
                  <a:lnTo>
                    <a:pt x="1555" y="234515"/>
                  </a:lnTo>
                  <a:lnTo>
                    <a:pt x="2776" y="226927"/>
                  </a:lnTo>
                  <a:lnTo>
                    <a:pt x="3101" y="222681"/>
                  </a:lnTo>
                  <a:lnTo>
                    <a:pt x="4112" y="218263"/>
                  </a:lnTo>
                  <a:lnTo>
                    <a:pt x="5580" y="213730"/>
                  </a:lnTo>
                  <a:lnTo>
                    <a:pt x="7352" y="209120"/>
                  </a:lnTo>
                  <a:lnTo>
                    <a:pt x="10121" y="205254"/>
                  </a:lnTo>
                  <a:lnTo>
                    <a:pt x="17430" y="198841"/>
                  </a:lnTo>
                  <a:lnTo>
                    <a:pt x="21602" y="196019"/>
                  </a:lnTo>
                  <a:lnTo>
                    <a:pt x="25971" y="193345"/>
                  </a:lnTo>
                  <a:lnTo>
                    <a:pt x="30471" y="190768"/>
                  </a:lnTo>
                  <a:lnTo>
                    <a:pt x="39704" y="185788"/>
                  </a:lnTo>
                  <a:lnTo>
                    <a:pt x="44389" y="183349"/>
                  </a:lnTo>
                  <a:lnTo>
                    <a:pt x="49894" y="181723"/>
                  </a:lnTo>
                  <a:lnTo>
                    <a:pt x="55944" y="180639"/>
                  </a:lnTo>
                  <a:lnTo>
                    <a:pt x="62360" y="179916"/>
                  </a:lnTo>
                  <a:lnTo>
                    <a:pt x="68224" y="179434"/>
                  </a:lnTo>
                  <a:lnTo>
                    <a:pt x="73721" y="179113"/>
                  </a:lnTo>
                  <a:lnTo>
                    <a:pt x="78973" y="178899"/>
                  </a:lnTo>
                  <a:lnTo>
                    <a:pt x="91159" y="178661"/>
                  </a:lnTo>
                  <a:lnTo>
                    <a:pt x="97742" y="178597"/>
                  </a:lnTo>
                  <a:lnTo>
                    <a:pt x="103718" y="179349"/>
                  </a:lnTo>
                  <a:lnTo>
                    <a:pt x="109290" y="180643"/>
                  </a:lnTo>
                  <a:lnTo>
                    <a:pt x="114592" y="182300"/>
                  </a:lnTo>
                  <a:lnTo>
                    <a:pt x="119714" y="184199"/>
                  </a:lnTo>
                  <a:lnTo>
                    <a:pt x="124716" y="186258"/>
                  </a:lnTo>
                  <a:lnTo>
                    <a:pt x="129638" y="188425"/>
                  </a:lnTo>
                  <a:lnTo>
                    <a:pt x="139342" y="192948"/>
                  </a:lnTo>
                  <a:lnTo>
                    <a:pt x="144151" y="195266"/>
                  </a:lnTo>
                  <a:lnTo>
                    <a:pt x="149739" y="197605"/>
                  </a:lnTo>
                  <a:lnTo>
                    <a:pt x="155845" y="199958"/>
                  </a:lnTo>
                  <a:lnTo>
                    <a:pt x="162298" y="202321"/>
                  </a:lnTo>
                  <a:lnTo>
                    <a:pt x="168187" y="204689"/>
                  </a:lnTo>
                  <a:lnTo>
                    <a:pt x="173701" y="207062"/>
                  </a:lnTo>
                  <a:lnTo>
                    <a:pt x="178964" y="209438"/>
                  </a:lnTo>
                  <a:lnTo>
                    <a:pt x="186928" y="214194"/>
                  </a:lnTo>
                  <a:lnTo>
                    <a:pt x="193907" y="218954"/>
                  </a:lnTo>
                  <a:lnTo>
                    <a:pt x="197992" y="221334"/>
                  </a:lnTo>
                  <a:lnTo>
                    <a:pt x="202301" y="223715"/>
                  </a:lnTo>
                  <a:lnTo>
                    <a:pt x="211323" y="228477"/>
                  </a:lnTo>
                  <a:lnTo>
                    <a:pt x="215952" y="230858"/>
                  </a:lnTo>
                  <a:lnTo>
                    <a:pt x="223211" y="235620"/>
                  </a:lnTo>
                  <a:lnTo>
                    <a:pt x="229877" y="240383"/>
                  </a:lnTo>
                  <a:lnTo>
                    <a:pt x="238131" y="245145"/>
                  </a:lnTo>
                  <a:lnTo>
                    <a:pt x="244975" y="247791"/>
                  </a:lnTo>
                  <a:lnTo>
                    <a:pt x="247911" y="248497"/>
                  </a:lnTo>
                  <a:lnTo>
                    <a:pt x="253291" y="251397"/>
                  </a:lnTo>
                  <a:lnTo>
                    <a:pt x="255836" y="253282"/>
                  </a:lnTo>
                  <a:lnTo>
                    <a:pt x="260782" y="255376"/>
                  </a:lnTo>
                  <a:lnTo>
                    <a:pt x="268071" y="25705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SMARTPenAnnotation168"/>
            <p:cNvSpPr/>
            <p:nvPr/>
          </p:nvSpPr>
          <p:spPr>
            <a:xfrm>
              <a:off x="6832453" y="2807493"/>
              <a:ext cx="225573" cy="150020"/>
            </a:xfrm>
            <a:custGeom>
              <a:avLst/>
              <a:gdLst/>
              <a:ahLst/>
              <a:cxnLst/>
              <a:rect l="0" t="0" r="0" b="0"/>
              <a:pathLst>
                <a:path w="225573" h="150020">
                  <a:moveTo>
                    <a:pt x="4115" y="0"/>
                  </a:moveTo>
                  <a:lnTo>
                    <a:pt x="0" y="0"/>
                  </a:lnTo>
                  <a:lnTo>
                    <a:pt x="1756" y="0"/>
                  </a:lnTo>
                  <a:lnTo>
                    <a:pt x="2543" y="794"/>
                  </a:lnTo>
                  <a:lnTo>
                    <a:pt x="3067" y="2117"/>
                  </a:lnTo>
                  <a:lnTo>
                    <a:pt x="3417" y="3793"/>
                  </a:lnTo>
                  <a:lnTo>
                    <a:pt x="4443" y="4910"/>
                  </a:lnTo>
                  <a:lnTo>
                    <a:pt x="5921" y="5655"/>
                  </a:lnTo>
                  <a:lnTo>
                    <a:pt x="7700" y="6151"/>
                  </a:lnTo>
                  <a:lnTo>
                    <a:pt x="11795" y="8819"/>
                  </a:lnTo>
                  <a:lnTo>
                    <a:pt x="16259" y="12651"/>
                  </a:lnTo>
                  <a:lnTo>
                    <a:pt x="20889" y="17000"/>
                  </a:lnTo>
                  <a:lnTo>
                    <a:pt x="24823" y="20065"/>
                  </a:lnTo>
                  <a:lnTo>
                    <a:pt x="29827" y="23695"/>
                  </a:lnTo>
                  <a:lnTo>
                    <a:pt x="35544" y="27703"/>
                  </a:lnTo>
                  <a:lnTo>
                    <a:pt x="40942" y="31169"/>
                  </a:lnTo>
                  <a:lnTo>
                    <a:pt x="46129" y="34273"/>
                  </a:lnTo>
                  <a:lnTo>
                    <a:pt x="51175" y="37136"/>
                  </a:lnTo>
                  <a:lnTo>
                    <a:pt x="57714" y="39839"/>
                  </a:lnTo>
                  <a:lnTo>
                    <a:pt x="65247" y="42434"/>
                  </a:lnTo>
                  <a:lnTo>
                    <a:pt x="73445" y="44959"/>
                  </a:lnTo>
                  <a:lnTo>
                    <a:pt x="80497" y="48229"/>
                  </a:lnTo>
                  <a:lnTo>
                    <a:pt x="86787" y="51996"/>
                  </a:lnTo>
                  <a:lnTo>
                    <a:pt x="98802" y="60416"/>
                  </a:lnTo>
                  <a:lnTo>
                    <a:pt x="112080" y="69449"/>
                  </a:lnTo>
                  <a:lnTo>
                    <a:pt x="118160" y="73287"/>
                  </a:lnTo>
                  <a:lnTo>
                    <a:pt x="123802" y="76639"/>
                  </a:lnTo>
                  <a:lnTo>
                    <a:pt x="129150" y="79668"/>
                  </a:lnTo>
                  <a:lnTo>
                    <a:pt x="139326" y="85150"/>
                  </a:lnTo>
                  <a:lnTo>
                    <a:pt x="144262" y="87723"/>
                  </a:lnTo>
                  <a:lnTo>
                    <a:pt x="149140" y="91026"/>
                  </a:lnTo>
                  <a:lnTo>
                    <a:pt x="153980" y="94815"/>
                  </a:lnTo>
                  <a:lnTo>
                    <a:pt x="158793" y="98929"/>
                  </a:lnTo>
                  <a:lnTo>
                    <a:pt x="162797" y="102465"/>
                  </a:lnTo>
                  <a:lnTo>
                    <a:pt x="169361" y="108511"/>
                  </a:lnTo>
                  <a:lnTo>
                    <a:pt x="173017" y="111235"/>
                  </a:lnTo>
                  <a:lnTo>
                    <a:pt x="177041" y="113844"/>
                  </a:lnTo>
                  <a:lnTo>
                    <a:pt x="181311" y="116377"/>
                  </a:lnTo>
                  <a:lnTo>
                    <a:pt x="184952" y="118860"/>
                  </a:lnTo>
                  <a:lnTo>
                    <a:pt x="188174" y="121309"/>
                  </a:lnTo>
                  <a:lnTo>
                    <a:pt x="191115" y="123735"/>
                  </a:lnTo>
                  <a:lnTo>
                    <a:pt x="193869" y="126146"/>
                  </a:lnTo>
                  <a:lnTo>
                    <a:pt x="196499" y="128548"/>
                  </a:lnTo>
                  <a:lnTo>
                    <a:pt x="201538" y="133332"/>
                  </a:lnTo>
                  <a:lnTo>
                    <a:pt x="213637" y="145254"/>
                  </a:lnTo>
                  <a:lnTo>
                    <a:pt x="216027" y="146842"/>
                  </a:lnTo>
                  <a:lnTo>
                    <a:pt x="218415" y="147901"/>
                  </a:lnTo>
                  <a:lnTo>
                    <a:pt x="225572" y="15001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SMARTPenAnnotation169"/>
            <p:cNvSpPr/>
            <p:nvPr/>
          </p:nvSpPr>
          <p:spPr>
            <a:xfrm>
              <a:off x="6858000" y="2786062"/>
              <a:ext cx="164307" cy="171451"/>
            </a:xfrm>
            <a:custGeom>
              <a:avLst/>
              <a:gdLst/>
              <a:ahLst/>
              <a:cxnLst/>
              <a:rect l="0" t="0" r="0" b="0"/>
              <a:pathLst>
                <a:path w="164307" h="171451">
                  <a:moveTo>
                    <a:pt x="164306" y="0"/>
                  </a:moveTo>
                  <a:lnTo>
                    <a:pt x="164306" y="6151"/>
                  </a:lnTo>
                  <a:lnTo>
                    <a:pt x="160513" y="10642"/>
                  </a:lnTo>
                  <a:lnTo>
                    <a:pt x="157808" y="12651"/>
                  </a:lnTo>
                  <a:lnTo>
                    <a:pt x="154418" y="14784"/>
                  </a:lnTo>
                  <a:lnTo>
                    <a:pt x="150570" y="17000"/>
                  </a:lnTo>
                  <a:lnTo>
                    <a:pt x="147211" y="20064"/>
                  </a:lnTo>
                  <a:lnTo>
                    <a:pt x="144178" y="23695"/>
                  </a:lnTo>
                  <a:lnTo>
                    <a:pt x="141362" y="27703"/>
                  </a:lnTo>
                  <a:lnTo>
                    <a:pt x="137104" y="31962"/>
                  </a:lnTo>
                  <a:lnTo>
                    <a:pt x="131884" y="36390"/>
                  </a:lnTo>
                  <a:lnTo>
                    <a:pt x="126022" y="40928"/>
                  </a:lnTo>
                  <a:lnTo>
                    <a:pt x="119733" y="45542"/>
                  </a:lnTo>
                  <a:lnTo>
                    <a:pt x="106396" y="54901"/>
                  </a:lnTo>
                  <a:lnTo>
                    <a:pt x="100300" y="60413"/>
                  </a:lnTo>
                  <a:lnTo>
                    <a:pt x="94647" y="66469"/>
                  </a:lnTo>
                  <a:lnTo>
                    <a:pt x="89292" y="72888"/>
                  </a:lnTo>
                  <a:lnTo>
                    <a:pt x="84134" y="78754"/>
                  </a:lnTo>
                  <a:lnTo>
                    <a:pt x="74169" y="89506"/>
                  </a:lnTo>
                  <a:lnTo>
                    <a:pt x="68496" y="94596"/>
                  </a:lnTo>
                  <a:lnTo>
                    <a:pt x="62333" y="99576"/>
                  </a:lnTo>
                  <a:lnTo>
                    <a:pt x="55843" y="104484"/>
                  </a:lnTo>
                  <a:lnTo>
                    <a:pt x="49928" y="109344"/>
                  </a:lnTo>
                  <a:lnTo>
                    <a:pt x="44398" y="114171"/>
                  </a:lnTo>
                  <a:lnTo>
                    <a:pt x="39123" y="118976"/>
                  </a:lnTo>
                  <a:lnTo>
                    <a:pt x="29030" y="128549"/>
                  </a:lnTo>
                  <a:lnTo>
                    <a:pt x="13407" y="143838"/>
                  </a:lnTo>
                  <a:lnTo>
                    <a:pt x="11319" y="146692"/>
                  </a:lnTo>
                  <a:lnTo>
                    <a:pt x="8999" y="151979"/>
                  </a:lnTo>
                  <a:lnTo>
                    <a:pt x="5851" y="156976"/>
                  </a:lnTo>
                  <a:lnTo>
                    <a:pt x="1155" y="162858"/>
                  </a:lnTo>
                  <a:lnTo>
                    <a:pt x="513" y="165779"/>
                  </a:lnTo>
                  <a:lnTo>
                    <a:pt x="0" y="17145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SMARTPenAnnotation170"/>
            <p:cNvSpPr/>
            <p:nvPr/>
          </p:nvSpPr>
          <p:spPr>
            <a:xfrm>
              <a:off x="7193756" y="2778918"/>
              <a:ext cx="207170" cy="21433"/>
            </a:xfrm>
            <a:custGeom>
              <a:avLst/>
              <a:gdLst/>
              <a:ahLst/>
              <a:cxnLst/>
              <a:rect l="0" t="0" r="0" b="0"/>
              <a:pathLst>
                <a:path w="207170" h="21433">
                  <a:moveTo>
                    <a:pt x="0" y="21432"/>
                  </a:moveTo>
                  <a:lnTo>
                    <a:pt x="19151" y="21432"/>
                  </a:lnTo>
                  <a:lnTo>
                    <a:pt x="21498" y="20638"/>
                  </a:lnTo>
                  <a:lnTo>
                    <a:pt x="24651" y="19315"/>
                  </a:lnTo>
                  <a:lnTo>
                    <a:pt x="28340" y="17639"/>
                  </a:lnTo>
                  <a:lnTo>
                    <a:pt x="33181" y="16522"/>
                  </a:lnTo>
                  <a:lnTo>
                    <a:pt x="38790" y="15777"/>
                  </a:lnTo>
                  <a:lnTo>
                    <a:pt x="44910" y="15281"/>
                  </a:lnTo>
                  <a:lnTo>
                    <a:pt x="50577" y="14950"/>
                  </a:lnTo>
                  <a:lnTo>
                    <a:pt x="61108" y="14582"/>
                  </a:lnTo>
                  <a:lnTo>
                    <a:pt x="91273" y="14327"/>
                  </a:lnTo>
                  <a:lnTo>
                    <a:pt x="96567" y="14314"/>
                  </a:lnTo>
                  <a:lnTo>
                    <a:pt x="102479" y="13511"/>
                  </a:lnTo>
                  <a:lnTo>
                    <a:pt x="108800" y="12183"/>
                  </a:lnTo>
                  <a:lnTo>
                    <a:pt x="115396" y="10503"/>
                  </a:lnTo>
                  <a:lnTo>
                    <a:pt x="121381" y="9383"/>
                  </a:lnTo>
                  <a:lnTo>
                    <a:pt x="126957" y="8637"/>
                  </a:lnTo>
                  <a:lnTo>
                    <a:pt x="132264" y="8139"/>
                  </a:lnTo>
                  <a:lnTo>
                    <a:pt x="137388" y="7808"/>
                  </a:lnTo>
                  <a:lnTo>
                    <a:pt x="142393" y="7586"/>
                  </a:lnTo>
                  <a:lnTo>
                    <a:pt x="152979" y="7341"/>
                  </a:lnTo>
                  <a:lnTo>
                    <a:pt x="165622" y="7231"/>
                  </a:lnTo>
                  <a:lnTo>
                    <a:pt x="171533" y="6409"/>
                  </a:lnTo>
                  <a:lnTo>
                    <a:pt x="177061" y="5066"/>
                  </a:lnTo>
                  <a:lnTo>
                    <a:pt x="182334" y="3378"/>
                  </a:lnTo>
                  <a:lnTo>
                    <a:pt x="186644" y="2252"/>
                  </a:lnTo>
                  <a:lnTo>
                    <a:pt x="190311" y="1501"/>
                  </a:lnTo>
                  <a:lnTo>
                    <a:pt x="193549" y="1001"/>
                  </a:lnTo>
                  <a:lnTo>
                    <a:pt x="199264" y="445"/>
                  </a:lnTo>
                  <a:lnTo>
                    <a:pt x="20716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SMARTPenAnnotation171"/>
            <p:cNvSpPr/>
            <p:nvPr/>
          </p:nvSpPr>
          <p:spPr>
            <a:xfrm>
              <a:off x="7265193" y="2850356"/>
              <a:ext cx="157164" cy="21432"/>
            </a:xfrm>
            <a:custGeom>
              <a:avLst/>
              <a:gdLst/>
              <a:ahLst/>
              <a:cxnLst/>
              <a:rect l="0" t="0" r="0" b="0"/>
              <a:pathLst>
                <a:path w="157164" h="21432">
                  <a:moveTo>
                    <a:pt x="0" y="21431"/>
                  </a:moveTo>
                  <a:lnTo>
                    <a:pt x="7585" y="21431"/>
                  </a:lnTo>
                  <a:lnTo>
                    <a:pt x="10613" y="20637"/>
                  </a:lnTo>
                  <a:lnTo>
                    <a:pt x="13425" y="19314"/>
                  </a:lnTo>
                  <a:lnTo>
                    <a:pt x="16094" y="17639"/>
                  </a:lnTo>
                  <a:lnTo>
                    <a:pt x="19461" y="16521"/>
                  </a:lnTo>
                  <a:lnTo>
                    <a:pt x="23293" y="15777"/>
                  </a:lnTo>
                  <a:lnTo>
                    <a:pt x="27434" y="15280"/>
                  </a:lnTo>
                  <a:lnTo>
                    <a:pt x="32577" y="14949"/>
                  </a:lnTo>
                  <a:lnTo>
                    <a:pt x="38387" y="14729"/>
                  </a:lnTo>
                  <a:lnTo>
                    <a:pt x="57941" y="14418"/>
                  </a:lnTo>
                  <a:lnTo>
                    <a:pt x="64822" y="14374"/>
                  </a:lnTo>
                  <a:lnTo>
                    <a:pt x="70996" y="13552"/>
                  </a:lnTo>
                  <a:lnTo>
                    <a:pt x="76699" y="12209"/>
                  </a:lnTo>
                  <a:lnTo>
                    <a:pt x="82090" y="10521"/>
                  </a:lnTo>
                  <a:lnTo>
                    <a:pt x="88858" y="9395"/>
                  </a:lnTo>
                  <a:lnTo>
                    <a:pt x="96545" y="8645"/>
                  </a:lnTo>
                  <a:lnTo>
                    <a:pt x="104845" y="8144"/>
                  </a:lnTo>
                  <a:lnTo>
                    <a:pt x="111172" y="7017"/>
                  </a:lnTo>
                  <a:lnTo>
                    <a:pt x="116183" y="5472"/>
                  </a:lnTo>
                  <a:lnTo>
                    <a:pt x="120318" y="3648"/>
                  </a:lnTo>
                  <a:lnTo>
                    <a:pt x="125456" y="2432"/>
                  </a:lnTo>
                  <a:lnTo>
                    <a:pt x="131262" y="1621"/>
                  </a:lnTo>
                  <a:lnTo>
                    <a:pt x="142477" y="720"/>
                  </a:lnTo>
                  <a:lnTo>
                    <a:pt x="15716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SMARTPenAnnotation172"/>
            <p:cNvSpPr/>
            <p:nvPr/>
          </p:nvSpPr>
          <p:spPr>
            <a:xfrm>
              <a:off x="7529546" y="2707488"/>
              <a:ext cx="214280" cy="263311"/>
            </a:xfrm>
            <a:custGeom>
              <a:avLst/>
              <a:gdLst/>
              <a:ahLst/>
              <a:cxnLst/>
              <a:rect l="0" t="0" r="0" b="0"/>
              <a:pathLst>
                <a:path w="214280" h="263311">
                  <a:moveTo>
                    <a:pt x="214279" y="7137"/>
                  </a:moveTo>
                  <a:lnTo>
                    <a:pt x="207429" y="287"/>
                  </a:lnTo>
                  <a:lnTo>
                    <a:pt x="211309" y="51"/>
                  </a:lnTo>
                  <a:lnTo>
                    <a:pt x="206077" y="4"/>
                  </a:lnTo>
                  <a:lnTo>
                    <a:pt x="204050" y="0"/>
                  </a:lnTo>
                  <a:lnTo>
                    <a:pt x="197562" y="2113"/>
                  </a:lnTo>
                  <a:lnTo>
                    <a:pt x="193609" y="3787"/>
                  </a:lnTo>
                  <a:lnTo>
                    <a:pt x="189386" y="4904"/>
                  </a:lnTo>
                  <a:lnTo>
                    <a:pt x="184984" y="5648"/>
                  </a:lnTo>
                  <a:lnTo>
                    <a:pt x="180460" y="6144"/>
                  </a:lnTo>
                  <a:lnTo>
                    <a:pt x="175065" y="7269"/>
                  </a:lnTo>
                  <a:lnTo>
                    <a:pt x="169086" y="8812"/>
                  </a:lnTo>
                  <a:lnTo>
                    <a:pt x="162719" y="10635"/>
                  </a:lnTo>
                  <a:lnTo>
                    <a:pt x="138589" y="16992"/>
                  </a:lnTo>
                  <a:lnTo>
                    <a:pt x="131275" y="18470"/>
                  </a:lnTo>
                  <a:lnTo>
                    <a:pt x="124812" y="19455"/>
                  </a:lnTo>
                  <a:lnTo>
                    <a:pt x="118915" y="20111"/>
                  </a:lnTo>
                  <a:lnTo>
                    <a:pt x="112603" y="20549"/>
                  </a:lnTo>
                  <a:lnTo>
                    <a:pt x="106014" y="20841"/>
                  </a:lnTo>
                  <a:lnTo>
                    <a:pt x="85913" y="21309"/>
                  </a:lnTo>
                  <a:lnTo>
                    <a:pt x="73145" y="21390"/>
                  </a:lnTo>
                  <a:lnTo>
                    <a:pt x="69390" y="20608"/>
                  </a:lnTo>
                  <a:lnTo>
                    <a:pt x="60312" y="16508"/>
                  </a:lnTo>
                  <a:lnTo>
                    <a:pt x="55098" y="15270"/>
                  </a:lnTo>
                  <a:lnTo>
                    <a:pt x="50133" y="12604"/>
                  </a:lnTo>
                  <a:lnTo>
                    <a:pt x="44272" y="8216"/>
                  </a:lnTo>
                  <a:lnTo>
                    <a:pt x="41353" y="7617"/>
                  </a:lnTo>
                  <a:lnTo>
                    <a:pt x="34957" y="7142"/>
                  </a:lnTo>
                  <a:lnTo>
                    <a:pt x="31922" y="7139"/>
                  </a:lnTo>
                  <a:lnTo>
                    <a:pt x="30795" y="7932"/>
                  </a:lnTo>
                  <a:lnTo>
                    <a:pt x="30043" y="9254"/>
                  </a:lnTo>
                  <a:lnTo>
                    <a:pt x="29543" y="10930"/>
                  </a:lnTo>
                  <a:lnTo>
                    <a:pt x="26869" y="14908"/>
                  </a:lnTo>
                  <a:lnTo>
                    <a:pt x="25046" y="17080"/>
                  </a:lnTo>
                  <a:lnTo>
                    <a:pt x="23830" y="19322"/>
                  </a:lnTo>
                  <a:lnTo>
                    <a:pt x="21324" y="27063"/>
                  </a:lnTo>
                  <a:lnTo>
                    <a:pt x="17925" y="34778"/>
                  </a:lnTo>
                  <a:lnTo>
                    <a:pt x="16701" y="39058"/>
                  </a:lnTo>
                  <a:lnTo>
                    <a:pt x="15885" y="43499"/>
                  </a:lnTo>
                  <a:lnTo>
                    <a:pt x="15341" y="48047"/>
                  </a:lnTo>
                  <a:lnTo>
                    <a:pt x="12620" y="55217"/>
                  </a:lnTo>
                  <a:lnTo>
                    <a:pt x="8765" y="61843"/>
                  </a:lnTo>
                  <a:lnTo>
                    <a:pt x="4406" y="70080"/>
                  </a:lnTo>
                  <a:lnTo>
                    <a:pt x="1940" y="76915"/>
                  </a:lnTo>
                  <a:lnTo>
                    <a:pt x="843" y="82599"/>
                  </a:lnTo>
                  <a:lnTo>
                    <a:pt x="226" y="90262"/>
                  </a:lnTo>
                  <a:lnTo>
                    <a:pt x="43" y="97559"/>
                  </a:lnTo>
                  <a:lnTo>
                    <a:pt x="0" y="102358"/>
                  </a:lnTo>
                  <a:lnTo>
                    <a:pt x="782" y="103955"/>
                  </a:lnTo>
                  <a:lnTo>
                    <a:pt x="2098" y="105020"/>
                  </a:lnTo>
                  <a:lnTo>
                    <a:pt x="6120" y="106728"/>
                  </a:lnTo>
                  <a:lnTo>
                    <a:pt x="10610" y="107024"/>
                  </a:lnTo>
                  <a:lnTo>
                    <a:pt x="30028" y="107138"/>
                  </a:lnTo>
                  <a:lnTo>
                    <a:pt x="33501" y="106348"/>
                  </a:lnTo>
                  <a:lnTo>
                    <a:pt x="37403" y="105028"/>
                  </a:lnTo>
                  <a:lnTo>
                    <a:pt x="41594" y="103353"/>
                  </a:lnTo>
                  <a:lnTo>
                    <a:pt x="45974" y="101444"/>
                  </a:lnTo>
                  <a:lnTo>
                    <a:pt x="55074" y="97205"/>
                  </a:lnTo>
                  <a:lnTo>
                    <a:pt x="59724" y="95757"/>
                  </a:lnTo>
                  <a:lnTo>
                    <a:pt x="64411" y="94792"/>
                  </a:lnTo>
                  <a:lnTo>
                    <a:pt x="69123" y="94149"/>
                  </a:lnTo>
                  <a:lnTo>
                    <a:pt x="74646" y="93720"/>
                  </a:lnTo>
                  <a:lnTo>
                    <a:pt x="80709" y="93434"/>
                  </a:lnTo>
                  <a:lnTo>
                    <a:pt x="87133" y="93243"/>
                  </a:lnTo>
                  <a:lnTo>
                    <a:pt x="93002" y="92322"/>
                  </a:lnTo>
                  <a:lnTo>
                    <a:pt x="98502" y="90915"/>
                  </a:lnTo>
                  <a:lnTo>
                    <a:pt x="103757" y="89182"/>
                  </a:lnTo>
                  <a:lnTo>
                    <a:pt x="108848" y="88027"/>
                  </a:lnTo>
                  <a:lnTo>
                    <a:pt x="113829" y="87258"/>
                  </a:lnTo>
                  <a:lnTo>
                    <a:pt x="118737" y="86744"/>
                  </a:lnTo>
                  <a:lnTo>
                    <a:pt x="124390" y="87196"/>
                  </a:lnTo>
                  <a:lnTo>
                    <a:pt x="130541" y="88291"/>
                  </a:lnTo>
                  <a:lnTo>
                    <a:pt x="137022" y="89814"/>
                  </a:lnTo>
                  <a:lnTo>
                    <a:pt x="142137" y="90830"/>
                  </a:lnTo>
                  <a:lnTo>
                    <a:pt x="146341" y="91507"/>
                  </a:lnTo>
                  <a:lnTo>
                    <a:pt x="149936" y="91958"/>
                  </a:lnTo>
                  <a:lnTo>
                    <a:pt x="154715" y="93053"/>
                  </a:lnTo>
                  <a:lnTo>
                    <a:pt x="160282" y="94577"/>
                  </a:lnTo>
                  <a:lnTo>
                    <a:pt x="166374" y="96386"/>
                  </a:lnTo>
                  <a:lnTo>
                    <a:pt x="171230" y="99180"/>
                  </a:lnTo>
                  <a:lnTo>
                    <a:pt x="175261" y="102630"/>
                  </a:lnTo>
                  <a:lnTo>
                    <a:pt x="181856" y="109903"/>
                  </a:lnTo>
                  <a:lnTo>
                    <a:pt x="187433" y="115782"/>
                  </a:lnTo>
                  <a:lnTo>
                    <a:pt x="195035" y="123553"/>
                  </a:lnTo>
                  <a:lnTo>
                    <a:pt x="196687" y="126817"/>
                  </a:lnTo>
                  <a:lnTo>
                    <a:pt x="198524" y="134676"/>
                  </a:lnTo>
                  <a:lnTo>
                    <a:pt x="201455" y="141343"/>
                  </a:lnTo>
                  <a:lnTo>
                    <a:pt x="203348" y="144233"/>
                  </a:lnTo>
                  <a:lnTo>
                    <a:pt x="205452" y="151677"/>
                  </a:lnTo>
                  <a:lnTo>
                    <a:pt x="206013" y="155884"/>
                  </a:lnTo>
                  <a:lnTo>
                    <a:pt x="205593" y="160277"/>
                  </a:lnTo>
                  <a:lnTo>
                    <a:pt x="204519" y="164792"/>
                  </a:lnTo>
                  <a:lnTo>
                    <a:pt x="203010" y="169390"/>
                  </a:lnTo>
                  <a:lnTo>
                    <a:pt x="200417" y="174043"/>
                  </a:lnTo>
                  <a:lnTo>
                    <a:pt x="197100" y="178733"/>
                  </a:lnTo>
                  <a:lnTo>
                    <a:pt x="193301" y="183446"/>
                  </a:lnTo>
                  <a:lnTo>
                    <a:pt x="186964" y="190801"/>
                  </a:lnTo>
                  <a:lnTo>
                    <a:pt x="181501" y="197509"/>
                  </a:lnTo>
                  <a:lnTo>
                    <a:pt x="178933" y="201520"/>
                  </a:lnTo>
                  <a:lnTo>
                    <a:pt x="176427" y="205782"/>
                  </a:lnTo>
                  <a:lnTo>
                    <a:pt x="173169" y="210211"/>
                  </a:lnTo>
                  <a:lnTo>
                    <a:pt x="169410" y="214750"/>
                  </a:lnTo>
                  <a:lnTo>
                    <a:pt x="161793" y="223234"/>
                  </a:lnTo>
                  <a:lnTo>
                    <a:pt x="155762" y="229651"/>
                  </a:lnTo>
                  <a:lnTo>
                    <a:pt x="147904" y="237726"/>
                  </a:lnTo>
                  <a:lnTo>
                    <a:pt x="144628" y="240238"/>
                  </a:lnTo>
                  <a:lnTo>
                    <a:pt x="140858" y="242706"/>
                  </a:lnTo>
                  <a:lnTo>
                    <a:pt x="136757" y="245145"/>
                  </a:lnTo>
                  <a:lnTo>
                    <a:pt x="132435" y="246771"/>
                  </a:lnTo>
                  <a:lnTo>
                    <a:pt x="127966" y="247856"/>
                  </a:lnTo>
                  <a:lnTo>
                    <a:pt x="123400" y="248579"/>
                  </a:lnTo>
                  <a:lnTo>
                    <a:pt x="119561" y="249854"/>
                  </a:lnTo>
                  <a:lnTo>
                    <a:pt x="113179" y="253388"/>
                  </a:lnTo>
                  <a:lnTo>
                    <a:pt x="109573" y="254648"/>
                  </a:lnTo>
                  <a:lnTo>
                    <a:pt x="105581" y="255488"/>
                  </a:lnTo>
                  <a:lnTo>
                    <a:pt x="101333" y="256048"/>
                  </a:lnTo>
                  <a:lnTo>
                    <a:pt x="97706" y="256421"/>
                  </a:lnTo>
                  <a:lnTo>
                    <a:pt x="91560" y="256836"/>
                  </a:lnTo>
                  <a:lnTo>
                    <a:pt x="86182" y="257020"/>
                  </a:lnTo>
                  <a:lnTo>
                    <a:pt x="83638" y="257070"/>
                  </a:lnTo>
                  <a:lnTo>
                    <a:pt x="81148" y="257896"/>
                  </a:lnTo>
                  <a:lnTo>
                    <a:pt x="74643" y="262058"/>
                  </a:lnTo>
                  <a:lnTo>
                    <a:pt x="72843" y="263310"/>
                  </a:lnTo>
                  <a:lnTo>
                    <a:pt x="71569" y="262850"/>
                  </a:lnTo>
                  <a:lnTo>
                    <a:pt x="65379" y="258073"/>
                  </a:lnTo>
                  <a:lnTo>
                    <a:pt x="62640" y="257570"/>
                  </a:lnTo>
                  <a:lnTo>
                    <a:pt x="57049" y="257221"/>
                  </a:lnTo>
                  <a:lnTo>
                    <a:pt x="35685" y="257168"/>
                  </a:lnTo>
                  <a:lnTo>
                    <a:pt x="35685" y="25002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SMARTPenAnnotation173"/>
            <p:cNvSpPr/>
            <p:nvPr/>
          </p:nvSpPr>
          <p:spPr>
            <a:xfrm>
              <a:off x="7893846" y="2700337"/>
              <a:ext cx="207167" cy="92870"/>
            </a:xfrm>
            <a:custGeom>
              <a:avLst/>
              <a:gdLst/>
              <a:ahLst/>
              <a:cxnLst/>
              <a:rect l="0" t="0" r="0" b="0"/>
              <a:pathLst>
                <a:path w="207167" h="92870">
                  <a:moveTo>
                    <a:pt x="21429" y="0"/>
                  </a:moveTo>
                  <a:lnTo>
                    <a:pt x="25545" y="0"/>
                  </a:lnTo>
                  <a:lnTo>
                    <a:pt x="14598" y="0"/>
                  </a:lnTo>
                  <a:lnTo>
                    <a:pt x="14424" y="2117"/>
                  </a:lnTo>
                  <a:lnTo>
                    <a:pt x="14377" y="3792"/>
                  </a:lnTo>
                  <a:lnTo>
                    <a:pt x="15141" y="5703"/>
                  </a:lnTo>
                  <a:lnTo>
                    <a:pt x="16443" y="7771"/>
                  </a:lnTo>
                  <a:lnTo>
                    <a:pt x="18105" y="9943"/>
                  </a:lnTo>
                  <a:lnTo>
                    <a:pt x="19212" y="12185"/>
                  </a:lnTo>
                  <a:lnTo>
                    <a:pt x="19951" y="14474"/>
                  </a:lnTo>
                  <a:lnTo>
                    <a:pt x="20444" y="16793"/>
                  </a:lnTo>
                  <a:lnTo>
                    <a:pt x="20772" y="19926"/>
                  </a:lnTo>
                  <a:lnTo>
                    <a:pt x="20991" y="23603"/>
                  </a:lnTo>
                  <a:lnTo>
                    <a:pt x="21136" y="27642"/>
                  </a:lnTo>
                  <a:lnTo>
                    <a:pt x="20440" y="31128"/>
                  </a:lnTo>
                  <a:lnTo>
                    <a:pt x="19182" y="34246"/>
                  </a:lnTo>
                  <a:lnTo>
                    <a:pt x="17550" y="37118"/>
                  </a:lnTo>
                  <a:lnTo>
                    <a:pt x="16461" y="40620"/>
                  </a:lnTo>
                  <a:lnTo>
                    <a:pt x="15736" y="44543"/>
                  </a:lnTo>
                  <a:lnTo>
                    <a:pt x="15252" y="48745"/>
                  </a:lnTo>
                  <a:lnTo>
                    <a:pt x="14136" y="52340"/>
                  </a:lnTo>
                  <a:lnTo>
                    <a:pt x="12598" y="55531"/>
                  </a:lnTo>
                  <a:lnTo>
                    <a:pt x="10780" y="58452"/>
                  </a:lnTo>
                  <a:lnTo>
                    <a:pt x="9566" y="61987"/>
                  </a:lnTo>
                  <a:lnTo>
                    <a:pt x="8758" y="65931"/>
                  </a:lnTo>
                  <a:lnTo>
                    <a:pt x="8218" y="70148"/>
                  </a:lnTo>
                  <a:lnTo>
                    <a:pt x="7066" y="72959"/>
                  </a:lnTo>
                  <a:lnTo>
                    <a:pt x="5503" y="74833"/>
                  </a:lnTo>
                  <a:lnTo>
                    <a:pt x="3668" y="76082"/>
                  </a:lnTo>
                  <a:lnTo>
                    <a:pt x="2444" y="77709"/>
                  </a:lnTo>
                  <a:lnTo>
                    <a:pt x="1629" y="79587"/>
                  </a:lnTo>
                  <a:lnTo>
                    <a:pt x="1085" y="81633"/>
                  </a:lnTo>
                  <a:lnTo>
                    <a:pt x="723" y="83791"/>
                  </a:lnTo>
                  <a:lnTo>
                    <a:pt x="481" y="86023"/>
                  </a:lnTo>
                  <a:lnTo>
                    <a:pt x="6" y="92750"/>
                  </a:lnTo>
                  <a:lnTo>
                    <a:pt x="0" y="92834"/>
                  </a:lnTo>
                  <a:lnTo>
                    <a:pt x="7769" y="92864"/>
                  </a:lnTo>
                  <a:lnTo>
                    <a:pt x="16790" y="92868"/>
                  </a:lnTo>
                  <a:lnTo>
                    <a:pt x="19923" y="92074"/>
                  </a:lnTo>
                  <a:lnTo>
                    <a:pt x="23600" y="90752"/>
                  </a:lnTo>
                  <a:lnTo>
                    <a:pt x="27639" y="89076"/>
                  </a:lnTo>
                  <a:lnTo>
                    <a:pt x="31919" y="87959"/>
                  </a:lnTo>
                  <a:lnTo>
                    <a:pt x="36359" y="87214"/>
                  </a:lnTo>
                  <a:lnTo>
                    <a:pt x="40907" y="86718"/>
                  </a:lnTo>
                  <a:lnTo>
                    <a:pt x="45527" y="86387"/>
                  </a:lnTo>
                  <a:lnTo>
                    <a:pt x="50194" y="86166"/>
                  </a:lnTo>
                  <a:lnTo>
                    <a:pt x="59614" y="85921"/>
                  </a:lnTo>
                  <a:lnTo>
                    <a:pt x="161897" y="85725"/>
                  </a:lnTo>
                  <a:lnTo>
                    <a:pt x="165874" y="86519"/>
                  </a:lnTo>
                  <a:lnTo>
                    <a:pt x="169319" y="87842"/>
                  </a:lnTo>
                  <a:lnTo>
                    <a:pt x="175264" y="90635"/>
                  </a:lnTo>
                  <a:lnTo>
                    <a:pt x="180552" y="91876"/>
                  </a:lnTo>
                  <a:lnTo>
                    <a:pt x="183867" y="92207"/>
                  </a:lnTo>
                  <a:lnTo>
                    <a:pt x="187665" y="92427"/>
                  </a:lnTo>
                  <a:lnTo>
                    <a:pt x="197581" y="92782"/>
                  </a:lnTo>
                  <a:lnTo>
                    <a:pt x="207166" y="928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SMARTPenAnnotation174"/>
            <p:cNvSpPr/>
            <p:nvPr/>
          </p:nvSpPr>
          <p:spPr>
            <a:xfrm>
              <a:off x="8051007" y="2678906"/>
              <a:ext cx="35719" cy="285751"/>
            </a:xfrm>
            <a:custGeom>
              <a:avLst/>
              <a:gdLst/>
              <a:ahLst/>
              <a:cxnLst/>
              <a:rect l="0" t="0" r="0" b="0"/>
              <a:pathLst>
                <a:path w="35719" h="285751">
                  <a:moveTo>
                    <a:pt x="7143" y="0"/>
                  </a:moveTo>
                  <a:lnTo>
                    <a:pt x="992" y="0"/>
                  </a:lnTo>
                  <a:lnTo>
                    <a:pt x="4311" y="0"/>
                  </a:lnTo>
                  <a:lnTo>
                    <a:pt x="724" y="0"/>
                  </a:lnTo>
                  <a:lnTo>
                    <a:pt x="213" y="7585"/>
                  </a:lnTo>
                  <a:lnTo>
                    <a:pt x="62" y="16094"/>
                  </a:lnTo>
                  <a:lnTo>
                    <a:pt x="0" y="54877"/>
                  </a:lnTo>
                  <a:lnTo>
                    <a:pt x="793" y="59604"/>
                  </a:lnTo>
                  <a:lnTo>
                    <a:pt x="2116" y="64342"/>
                  </a:lnTo>
                  <a:lnTo>
                    <a:pt x="3792" y="69088"/>
                  </a:lnTo>
                  <a:lnTo>
                    <a:pt x="4909" y="74634"/>
                  </a:lnTo>
                  <a:lnTo>
                    <a:pt x="5653" y="80712"/>
                  </a:lnTo>
                  <a:lnTo>
                    <a:pt x="6150" y="87146"/>
                  </a:lnTo>
                  <a:lnTo>
                    <a:pt x="7274" y="93022"/>
                  </a:lnTo>
                  <a:lnTo>
                    <a:pt x="8818" y="98527"/>
                  </a:lnTo>
                  <a:lnTo>
                    <a:pt x="16999" y="122561"/>
                  </a:lnTo>
                  <a:lnTo>
                    <a:pt x="18475" y="128539"/>
                  </a:lnTo>
                  <a:lnTo>
                    <a:pt x="19461" y="134111"/>
                  </a:lnTo>
                  <a:lnTo>
                    <a:pt x="20117" y="139414"/>
                  </a:lnTo>
                  <a:lnTo>
                    <a:pt x="20554" y="145330"/>
                  </a:lnTo>
                  <a:lnTo>
                    <a:pt x="20846" y="151655"/>
                  </a:lnTo>
                  <a:lnTo>
                    <a:pt x="21171" y="165033"/>
                  </a:lnTo>
                  <a:lnTo>
                    <a:pt x="21315" y="178917"/>
                  </a:lnTo>
                  <a:lnTo>
                    <a:pt x="22147" y="185159"/>
                  </a:lnTo>
                  <a:lnTo>
                    <a:pt x="23496" y="190908"/>
                  </a:lnTo>
                  <a:lnTo>
                    <a:pt x="25189" y="196328"/>
                  </a:lnTo>
                  <a:lnTo>
                    <a:pt x="26317" y="201529"/>
                  </a:lnTo>
                  <a:lnTo>
                    <a:pt x="27069" y="206584"/>
                  </a:lnTo>
                  <a:lnTo>
                    <a:pt x="27571" y="211541"/>
                  </a:lnTo>
                  <a:lnTo>
                    <a:pt x="27905" y="216434"/>
                  </a:lnTo>
                  <a:lnTo>
                    <a:pt x="28128" y="221283"/>
                  </a:lnTo>
                  <a:lnTo>
                    <a:pt x="28376" y="230904"/>
                  </a:lnTo>
                  <a:lnTo>
                    <a:pt x="28566" y="259135"/>
                  </a:lnTo>
                  <a:lnTo>
                    <a:pt x="29362" y="262450"/>
                  </a:lnTo>
                  <a:lnTo>
                    <a:pt x="30687" y="266248"/>
                  </a:lnTo>
                  <a:lnTo>
                    <a:pt x="32363" y="270367"/>
                  </a:lnTo>
                  <a:lnTo>
                    <a:pt x="33482" y="273907"/>
                  </a:lnTo>
                  <a:lnTo>
                    <a:pt x="34227" y="277061"/>
                  </a:lnTo>
                  <a:lnTo>
                    <a:pt x="35718" y="28575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SMARTPenAnnotation175"/>
            <p:cNvSpPr/>
            <p:nvPr/>
          </p:nvSpPr>
          <p:spPr>
            <a:xfrm>
              <a:off x="6880424" y="3307556"/>
              <a:ext cx="191889" cy="192882"/>
            </a:xfrm>
            <a:custGeom>
              <a:avLst/>
              <a:gdLst/>
              <a:ahLst/>
              <a:cxnLst/>
              <a:rect l="0" t="0" r="0" b="0"/>
              <a:pathLst>
                <a:path w="191889" h="192882">
                  <a:moveTo>
                    <a:pt x="6151" y="0"/>
                  </a:moveTo>
                  <a:lnTo>
                    <a:pt x="2358" y="11377"/>
                  </a:lnTo>
                  <a:lnTo>
                    <a:pt x="1241" y="13935"/>
                  </a:lnTo>
                  <a:lnTo>
                    <a:pt x="497" y="14846"/>
                  </a:lnTo>
                  <a:lnTo>
                    <a:pt x="0" y="14660"/>
                  </a:lnTo>
                  <a:lnTo>
                    <a:pt x="462" y="14536"/>
                  </a:lnTo>
                  <a:lnTo>
                    <a:pt x="6340" y="14309"/>
                  </a:lnTo>
                  <a:lnTo>
                    <a:pt x="9674" y="14297"/>
                  </a:lnTo>
                  <a:lnTo>
                    <a:pt x="11675" y="15088"/>
                  </a:lnTo>
                  <a:lnTo>
                    <a:pt x="16014" y="18083"/>
                  </a:lnTo>
                  <a:lnTo>
                    <a:pt x="17489" y="19993"/>
                  </a:lnTo>
                  <a:lnTo>
                    <a:pt x="18472" y="22060"/>
                  </a:lnTo>
                  <a:lnTo>
                    <a:pt x="19127" y="24231"/>
                  </a:lnTo>
                  <a:lnTo>
                    <a:pt x="21972" y="28761"/>
                  </a:lnTo>
                  <a:lnTo>
                    <a:pt x="26676" y="34214"/>
                  </a:lnTo>
                  <a:lnTo>
                    <a:pt x="34058" y="41929"/>
                  </a:lnTo>
                  <a:lnTo>
                    <a:pt x="37456" y="46209"/>
                  </a:lnTo>
                  <a:lnTo>
                    <a:pt x="40514" y="50649"/>
                  </a:lnTo>
                  <a:lnTo>
                    <a:pt x="43347" y="55198"/>
                  </a:lnTo>
                  <a:lnTo>
                    <a:pt x="46029" y="59023"/>
                  </a:lnTo>
                  <a:lnTo>
                    <a:pt x="48611" y="62368"/>
                  </a:lnTo>
                  <a:lnTo>
                    <a:pt x="51127" y="65391"/>
                  </a:lnTo>
                  <a:lnTo>
                    <a:pt x="53597" y="68994"/>
                  </a:lnTo>
                  <a:lnTo>
                    <a:pt x="56037" y="72983"/>
                  </a:lnTo>
                  <a:lnTo>
                    <a:pt x="58459" y="77230"/>
                  </a:lnTo>
                  <a:lnTo>
                    <a:pt x="61660" y="80856"/>
                  </a:lnTo>
                  <a:lnTo>
                    <a:pt x="65382" y="84066"/>
                  </a:lnTo>
                  <a:lnTo>
                    <a:pt x="69451" y="87000"/>
                  </a:lnTo>
                  <a:lnTo>
                    <a:pt x="72956" y="90544"/>
                  </a:lnTo>
                  <a:lnTo>
                    <a:pt x="76088" y="94494"/>
                  </a:lnTo>
                  <a:lnTo>
                    <a:pt x="78969" y="98715"/>
                  </a:lnTo>
                  <a:lnTo>
                    <a:pt x="82478" y="102322"/>
                  </a:lnTo>
                  <a:lnTo>
                    <a:pt x="86404" y="105521"/>
                  </a:lnTo>
                  <a:lnTo>
                    <a:pt x="90609" y="108447"/>
                  </a:lnTo>
                  <a:lnTo>
                    <a:pt x="95000" y="111986"/>
                  </a:lnTo>
                  <a:lnTo>
                    <a:pt x="99515" y="115932"/>
                  </a:lnTo>
                  <a:lnTo>
                    <a:pt x="104112" y="120150"/>
                  </a:lnTo>
                  <a:lnTo>
                    <a:pt x="107971" y="124550"/>
                  </a:lnTo>
                  <a:lnTo>
                    <a:pt x="111337" y="129071"/>
                  </a:lnTo>
                  <a:lnTo>
                    <a:pt x="114375" y="133672"/>
                  </a:lnTo>
                  <a:lnTo>
                    <a:pt x="117988" y="137534"/>
                  </a:lnTo>
                  <a:lnTo>
                    <a:pt x="121984" y="140902"/>
                  </a:lnTo>
                  <a:lnTo>
                    <a:pt x="126235" y="143941"/>
                  </a:lnTo>
                  <a:lnTo>
                    <a:pt x="130657" y="146760"/>
                  </a:lnTo>
                  <a:lnTo>
                    <a:pt x="135192" y="149434"/>
                  </a:lnTo>
                  <a:lnTo>
                    <a:pt x="139804" y="152010"/>
                  </a:lnTo>
                  <a:lnTo>
                    <a:pt x="143671" y="154521"/>
                  </a:lnTo>
                  <a:lnTo>
                    <a:pt x="147043" y="156989"/>
                  </a:lnTo>
                  <a:lnTo>
                    <a:pt x="152907" y="161848"/>
                  </a:lnTo>
                  <a:lnTo>
                    <a:pt x="158159" y="166653"/>
                  </a:lnTo>
                  <a:lnTo>
                    <a:pt x="165578" y="173821"/>
                  </a:lnTo>
                  <a:lnTo>
                    <a:pt x="183330" y="191470"/>
                  </a:lnTo>
                  <a:lnTo>
                    <a:pt x="184595" y="191940"/>
                  </a:lnTo>
                  <a:lnTo>
                    <a:pt x="186233" y="192254"/>
                  </a:lnTo>
                  <a:lnTo>
                    <a:pt x="191888" y="1928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SMARTPenAnnotation176"/>
            <p:cNvSpPr/>
            <p:nvPr/>
          </p:nvSpPr>
          <p:spPr>
            <a:xfrm>
              <a:off x="6886575" y="3278981"/>
              <a:ext cx="150019" cy="242888"/>
            </a:xfrm>
            <a:custGeom>
              <a:avLst/>
              <a:gdLst/>
              <a:ahLst/>
              <a:cxnLst/>
              <a:rect l="0" t="0" r="0" b="0"/>
              <a:pathLst>
                <a:path w="150019" h="242888">
                  <a:moveTo>
                    <a:pt x="150018" y="0"/>
                  </a:moveTo>
                  <a:lnTo>
                    <a:pt x="150018" y="6151"/>
                  </a:lnTo>
                  <a:lnTo>
                    <a:pt x="147902" y="10936"/>
                  </a:lnTo>
                  <a:lnTo>
                    <a:pt x="144315" y="17560"/>
                  </a:lnTo>
                  <a:lnTo>
                    <a:pt x="140075" y="23150"/>
                  </a:lnTo>
                  <a:lnTo>
                    <a:pt x="135545" y="30397"/>
                  </a:lnTo>
                  <a:lnTo>
                    <a:pt x="133225" y="34552"/>
                  </a:lnTo>
                  <a:lnTo>
                    <a:pt x="128532" y="43402"/>
                  </a:lnTo>
                  <a:lnTo>
                    <a:pt x="126169" y="47984"/>
                  </a:lnTo>
                  <a:lnTo>
                    <a:pt x="123800" y="53421"/>
                  </a:lnTo>
                  <a:lnTo>
                    <a:pt x="121427" y="59426"/>
                  </a:lnTo>
                  <a:lnTo>
                    <a:pt x="119051" y="65811"/>
                  </a:lnTo>
                  <a:lnTo>
                    <a:pt x="115879" y="71655"/>
                  </a:lnTo>
                  <a:lnTo>
                    <a:pt x="112178" y="77139"/>
                  </a:lnTo>
                  <a:lnTo>
                    <a:pt x="108123" y="82382"/>
                  </a:lnTo>
                  <a:lnTo>
                    <a:pt x="103832" y="88259"/>
                  </a:lnTo>
                  <a:lnTo>
                    <a:pt x="94830" y="101139"/>
                  </a:lnTo>
                  <a:lnTo>
                    <a:pt x="91001" y="107907"/>
                  </a:lnTo>
                  <a:lnTo>
                    <a:pt x="87655" y="114800"/>
                  </a:lnTo>
                  <a:lnTo>
                    <a:pt x="84630" y="121777"/>
                  </a:lnTo>
                  <a:lnTo>
                    <a:pt x="81026" y="128810"/>
                  </a:lnTo>
                  <a:lnTo>
                    <a:pt x="77036" y="135879"/>
                  </a:lnTo>
                  <a:lnTo>
                    <a:pt x="72788" y="142974"/>
                  </a:lnTo>
                  <a:lnTo>
                    <a:pt x="68369" y="149291"/>
                  </a:lnTo>
                  <a:lnTo>
                    <a:pt x="63835" y="155090"/>
                  </a:lnTo>
                  <a:lnTo>
                    <a:pt x="59226" y="160543"/>
                  </a:lnTo>
                  <a:lnTo>
                    <a:pt x="54565" y="166560"/>
                  </a:lnTo>
                  <a:lnTo>
                    <a:pt x="49870" y="172952"/>
                  </a:lnTo>
                  <a:lnTo>
                    <a:pt x="45153" y="179595"/>
                  </a:lnTo>
                  <a:lnTo>
                    <a:pt x="41214" y="185611"/>
                  </a:lnTo>
                  <a:lnTo>
                    <a:pt x="37795" y="191209"/>
                  </a:lnTo>
                  <a:lnTo>
                    <a:pt x="34721" y="196529"/>
                  </a:lnTo>
                  <a:lnTo>
                    <a:pt x="31879" y="200869"/>
                  </a:lnTo>
                  <a:lnTo>
                    <a:pt x="29190" y="204557"/>
                  </a:lnTo>
                  <a:lnTo>
                    <a:pt x="26604" y="207809"/>
                  </a:lnTo>
                  <a:lnTo>
                    <a:pt x="24086" y="210770"/>
                  </a:lnTo>
                  <a:lnTo>
                    <a:pt x="21613" y="213538"/>
                  </a:lnTo>
                  <a:lnTo>
                    <a:pt x="16749" y="218731"/>
                  </a:lnTo>
                  <a:lnTo>
                    <a:pt x="7160" y="228532"/>
                  </a:lnTo>
                  <a:lnTo>
                    <a:pt x="1414" y="234319"/>
                  </a:lnTo>
                  <a:lnTo>
                    <a:pt x="943" y="235588"/>
                  </a:lnTo>
                  <a:lnTo>
                    <a:pt x="0" y="24288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SMARTPenAnnotation177"/>
            <p:cNvSpPr/>
            <p:nvPr/>
          </p:nvSpPr>
          <p:spPr>
            <a:xfrm>
              <a:off x="7093743" y="3300412"/>
              <a:ext cx="207170" cy="50007"/>
            </a:xfrm>
            <a:custGeom>
              <a:avLst/>
              <a:gdLst/>
              <a:ahLst/>
              <a:cxnLst/>
              <a:rect l="0" t="0" r="0" b="0"/>
              <a:pathLst>
                <a:path w="207170" h="50007">
                  <a:moveTo>
                    <a:pt x="0" y="50006"/>
                  </a:moveTo>
                  <a:lnTo>
                    <a:pt x="10643" y="50006"/>
                  </a:lnTo>
                  <a:lnTo>
                    <a:pt x="12651" y="49213"/>
                  </a:lnTo>
                  <a:lnTo>
                    <a:pt x="14785" y="47890"/>
                  </a:lnTo>
                  <a:lnTo>
                    <a:pt x="17000" y="46214"/>
                  </a:lnTo>
                  <a:lnTo>
                    <a:pt x="20065" y="44303"/>
                  </a:lnTo>
                  <a:lnTo>
                    <a:pt x="23695" y="42235"/>
                  </a:lnTo>
                  <a:lnTo>
                    <a:pt x="31963" y="37821"/>
                  </a:lnTo>
                  <a:lnTo>
                    <a:pt x="40929" y="33214"/>
                  </a:lnTo>
                  <a:lnTo>
                    <a:pt x="44749" y="31667"/>
                  </a:lnTo>
                  <a:lnTo>
                    <a:pt x="48089" y="30637"/>
                  </a:lnTo>
                  <a:lnTo>
                    <a:pt x="51110" y="29949"/>
                  </a:lnTo>
                  <a:lnTo>
                    <a:pt x="55505" y="28697"/>
                  </a:lnTo>
                  <a:lnTo>
                    <a:pt x="66737" y="25190"/>
                  </a:lnTo>
                  <a:lnTo>
                    <a:pt x="71479" y="23937"/>
                  </a:lnTo>
                  <a:lnTo>
                    <a:pt x="75434" y="23102"/>
                  </a:lnTo>
                  <a:lnTo>
                    <a:pt x="78865" y="22545"/>
                  </a:lnTo>
                  <a:lnTo>
                    <a:pt x="82739" y="21380"/>
                  </a:lnTo>
                  <a:lnTo>
                    <a:pt x="86910" y="19810"/>
                  </a:lnTo>
                  <a:lnTo>
                    <a:pt x="91278" y="17969"/>
                  </a:lnTo>
                  <a:lnTo>
                    <a:pt x="96570" y="16742"/>
                  </a:lnTo>
                  <a:lnTo>
                    <a:pt x="102481" y="15924"/>
                  </a:lnTo>
                  <a:lnTo>
                    <a:pt x="113810" y="15015"/>
                  </a:lnTo>
                  <a:lnTo>
                    <a:pt x="121491" y="14611"/>
                  </a:lnTo>
                  <a:lnTo>
                    <a:pt x="126238" y="13709"/>
                  </a:lnTo>
                  <a:lnTo>
                    <a:pt x="131784" y="12314"/>
                  </a:lnTo>
                  <a:lnTo>
                    <a:pt x="137862" y="10591"/>
                  </a:lnTo>
                  <a:lnTo>
                    <a:pt x="142709" y="9442"/>
                  </a:lnTo>
                  <a:lnTo>
                    <a:pt x="146732" y="8676"/>
                  </a:lnTo>
                  <a:lnTo>
                    <a:pt x="150209" y="8165"/>
                  </a:lnTo>
                  <a:lnTo>
                    <a:pt x="154115" y="7825"/>
                  </a:lnTo>
                  <a:lnTo>
                    <a:pt x="158305" y="7598"/>
                  </a:lnTo>
                  <a:lnTo>
                    <a:pt x="162687" y="7446"/>
                  </a:lnTo>
                  <a:lnTo>
                    <a:pt x="167195" y="6552"/>
                  </a:lnTo>
                  <a:lnTo>
                    <a:pt x="171789" y="5162"/>
                  </a:lnTo>
                  <a:lnTo>
                    <a:pt x="176439" y="3441"/>
                  </a:lnTo>
                  <a:lnTo>
                    <a:pt x="180332" y="2294"/>
                  </a:lnTo>
                  <a:lnTo>
                    <a:pt x="186775" y="1020"/>
                  </a:lnTo>
                  <a:lnTo>
                    <a:pt x="192284" y="453"/>
                  </a:lnTo>
                  <a:lnTo>
                    <a:pt x="197379" y="202"/>
                  </a:lnTo>
                  <a:lnTo>
                    <a:pt x="20716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SMARTPenAnnotation178"/>
            <p:cNvSpPr/>
            <p:nvPr/>
          </p:nvSpPr>
          <p:spPr>
            <a:xfrm>
              <a:off x="7122318" y="3386137"/>
              <a:ext cx="150020" cy="42864"/>
            </a:xfrm>
            <a:custGeom>
              <a:avLst/>
              <a:gdLst/>
              <a:ahLst/>
              <a:cxnLst/>
              <a:rect l="0" t="0" r="0" b="0"/>
              <a:pathLst>
                <a:path w="150020" h="42864">
                  <a:moveTo>
                    <a:pt x="0" y="42863"/>
                  </a:moveTo>
                  <a:lnTo>
                    <a:pt x="3793" y="42863"/>
                  </a:lnTo>
                  <a:lnTo>
                    <a:pt x="5704" y="42069"/>
                  </a:lnTo>
                  <a:lnTo>
                    <a:pt x="7771" y="40746"/>
                  </a:lnTo>
                  <a:lnTo>
                    <a:pt x="9943" y="39070"/>
                  </a:lnTo>
                  <a:lnTo>
                    <a:pt x="12979" y="37953"/>
                  </a:lnTo>
                  <a:lnTo>
                    <a:pt x="16591" y="37209"/>
                  </a:lnTo>
                  <a:lnTo>
                    <a:pt x="20585" y="36712"/>
                  </a:lnTo>
                  <a:lnTo>
                    <a:pt x="24042" y="35587"/>
                  </a:lnTo>
                  <a:lnTo>
                    <a:pt x="27140" y="34043"/>
                  </a:lnTo>
                  <a:lnTo>
                    <a:pt x="30000" y="32221"/>
                  </a:lnTo>
                  <a:lnTo>
                    <a:pt x="34287" y="30212"/>
                  </a:lnTo>
                  <a:lnTo>
                    <a:pt x="39527" y="28079"/>
                  </a:lnTo>
                  <a:lnTo>
                    <a:pt x="45401" y="25863"/>
                  </a:lnTo>
                  <a:lnTo>
                    <a:pt x="50906" y="24386"/>
                  </a:lnTo>
                  <a:lnTo>
                    <a:pt x="56162" y="23401"/>
                  </a:lnTo>
                  <a:lnTo>
                    <a:pt x="61254" y="22744"/>
                  </a:lnTo>
                  <a:lnTo>
                    <a:pt x="67029" y="21513"/>
                  </a:lnTo>
                  <a:lnTo>
                    <a:pt x="73262" y="19898"/>
                  </a:lnTo>
                  <a:lnTo>
                    <a:pt x="79798" y="18028"/>
                  </a:lnTo>
                  <a:lnTo>
                    <a:pt x="85742" y="15987"/>
                  </a:lnTo>
                  <a:lnTo>
                    <a:pt x="91293" y="13833"/>
                  </a:lnTo>
                  <a:lnTo>
                    <a:pt x="96581" y="11603"/>
                  </a:lnTo>
                  <a:lnTo>
                    <a:pt x="102488" y="9323"/>
                  </a:lnTo>
                  <a:lnTo>
                    <a:pt x="115400" y="4673"/>
                  </a:lnTo>
                  <a:lnTo>
                    <a:pt x="120590" y="3115"/>
                  </a:lnTo>
                  <a:lnTo>
                    <a:pt x="124843" y="2077"/>
                  </a:lnTo>
                  <a:lnTo>
                    <a:pt x="128473" y="1385"/>
                  </a:lnTo>
                  <a:lnTo>
                    <a:pt x="132480" y="923"/>
                  </a:lnTo>
                  <a:lnTo>
                    <a:pt x="136738" y="615"/>
                  </a:lnTo>
                  <a:lnTo>
                    <a:pt x="15001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SMARTPenAnnotation179"/>
            <p:cNvSpPr/>
            <p:nvPr/>
          </p:nvSpPr>
          <p:spPr>
            <a:xfrm>
              <a:off x="7465218" y="3186120"/>
              <a:ext cx="285751" cy="300031"/>
            </a:xfrm>
            <a:custGeom>
              <a:avLst/>
              <a:gdLst/>
              <a:ahLst/>
              <a:cxnLst/>
              <a:rect l="0" t="0" r="0" b="0"/>
              <a:pathLst>
                <a:path w="285751" h="300031">
                  <a:moveTo>
                    <a:pt x="0" y="14280"/>
                  </a:moveTo>
                  <a:lnTo>
                    <a:pt x="0" y="7430"/>
                  </a:lnTo>
                  <a:lnTo>
                    <a:pt x="7771" y="7175"/>
                  </a:lnTo>
                  <a:lnTo>
                    <a:pt x="9943" y="7162"/>
                  </a:lnTo>
                  <a:lnTo>
                    <a:pt x="12186" y="6359"/>
                  </a:lnTo>
                  <a:lnTo>
                    <a:pt x="16793" y="3351"/>
                  </a:lnTo>
                  <a:lnTo>
                    <a:pt x="23603" y="1485"/>
                  </a:lnTo>
                  <a:lnTo>
                    <a:pt x="31922" y="656"/>
                  </a:lnTo>
                  <a:lnTo>
                    <a:pt x="36362" y="434"/>
                  </a:lnTo>
                  <a:lnTo>
                    <a:pt x="45530" y="189"/>
                  </a:lnTo>
                  <a:lnTo>
                    <a:pt x="83355" y="0"/>
                  </a:lnTo>
                  <a:lnTo>
                    <a:pt x="88908" y="791"/>
                  </a:lnTo>
                  <a:lnTo>
                    <a:pt x="94991" y="2112"/>
                  </a:lnTo>
                  <a:lnTo>
                    <a:pt x="101427" y="3787"/>
                  </a:lnTo>
                  <a:lnTo>
                    <a:pt x="107305" y="5697"/>
                  </a:lnTo>
                  <a:lnTo>
                    <a:pt x="112813" y="7764"/>
                  </a:lnTo>
                  <a:lnTo>
                    <a:pt x="118071" y="9936"/>
                  </a:lnTo>
                  <a:lnTo>
                    <a:pt x="123163" y="12971"/>
                  </a:lnTo>
                  <a:lnTo>
                    <a:pt x="128147" y="16582"/>
                  </a:lnTo>
                  <a:lnTo>
                    <a:pt x="133056" y="20577"/>
                  </a:lnTo>
                  <a:lnTo>
                    <a:pt x="138710" y="24828"/>
                  </a:lnTo>
                  <a:lnTo>
                    <a:pt x="151343" y="33785"/>
                  </a:lnTo>
                  <a:lnTo>
                    <a:pt x="157252" y="38395"/>
                  </a:lnTo>
                  <a:lnTo>
                    <a:pt x="162779" y="43057"/>
                  </a:lnTo>
                  <a:lnTo>
                    <a:pt x="168050" y="47752"/>
                  </a:lnTo>
                  <a:lnTo>
                    <a:pt x="172359" y="52469"/>
                  </a:lnTo>
                  <a:lnTo>
                    <a:pt x="176025" y="57202"/>
                  </a:lnTo>
                  <a:lnTo>
                    <a:pt x="179262" y="61945"/>
                  </a:lnTo>
                  <a:lnTo>
                    <a:pt x="182215" y="67487"/>
                  </a:lnTo>
                  <a:lnTo>
                    <a:pt x="184977" y="73564"/>
                  </a:lnTo>
                  <a:lnTo>
                    <a:pt x="187612" y="79996"/>
                  </a:lnTo>
                  <a:lnTo>
                    <a:pt x="190162" y="85872"/>
                  </a:lnTo>
                  <a:lnTo>
                    <a:pt x="195112" y="96634"/>
                  </a:lnTo>
                  <a:lnTo>
                    <a:pt x="197543" y="102520"/>
                  </a:lnTo>
                  <a:lnTo>
                    <a:pt x="199958" y="108825"/>
                  </a:lnTo>
                  <a:lnTo>
                    <a:pt x="202362" y="115410"/>
                  </a:lnTo>
                  <a:lnTo>
                    <a:pt x="203965" y="122181"/>
                  </a:lnTo>
                  <a:lnTo>
                    <a:pt x="205033" y="129076"/>
                  </a:lnTo>
                  <a:lnTo>
                    <a:pt x="205745" y="136055"/>
                  </a:lnTo>
                  <a:lnTo>
                    <a:pt x="205426" y="143088"/>
                  </a:lnTo>
                  <a:lnTo>
                    <a:pt x="204420" y="150158"/>
                  </a:lnTo>
                  <a:lnTo>
                    <a:pt x="202955" y="157253"/>
                  </a:lnTo>
                  <a:lnTo>
                    <a:pt x="201979" y="164364"/>
                  </a:lnTo>
                  <a:lnTo>
                    <a:pt x="201327" y="171485"/>
                  </a:lnTo>
                  <a:lnTo>
                    <a:pt x="200893" y="178615"/>
                  </a:lnTo>
                  <a:lnTo>
                    <a:pt x="199016" y="185749"/>
                  </a:lnTo>
                  <a:lnTo>
                    <a:pt x="196177" y="192886"/>
                  </a:lnTo>
                  <a:lnTo>
                    <a:pt x="176405" y="232937"/>
                  </a:lnTo>
                  <a:lnTo>
                    <a:pt x="172373" y="237839"/>
                  </a:lnTo>
                  <a:lnTo>
                    <a:pt x="167303" y="242694"/>
                  </a:lnTo>
                  <a:lnTo>
                    <a:pt x="161542" y="247518"/>
                  </a:lnTo>
                  <a:lnTo>
                    <a:pt x="156113" y="252322"/>
                  </a:lnTo>
                  <a:lnTo>
                    <a:pt x="145848" y="261893"/>
                  </a:lnTo>
                  <a:lnTo>
                    <a:pt x="140889" y="265874"/>
                  </a:lnTo>
                  <a:lnTo>
                    <a:pt x="135995" y="269321"/>
                  </a:lnTo>
                  <a:lnTo>
                    <a:pt x="131144" y="272414"/>
                  </a:lnTo>
                  <a:lnTo>
                    <a:pt x="126323" y="275269"/>
                  </a:lnTo>
                  <a:lnTo>
                    <a:pt x="121522" y="277967"/>
                  </a:lnTo>
                  <a:lnTo>
                    <a:pt x="116734" y="280558"/>
                  </a:lnTo>
                  <a:lnTo>
                    <a:pt x="111160" y="283080"/>
                  </a:lnTo>
                  <a:lnTo>
                    <a:pt x="105063" y="285555"/>
                  </a:lnTo>
                  <a:lnTo>
                    <a:pt x="98617" y="287998"/>
                  </a:lnTo>
                  <a:lnTo>
                    <a:pt x="92732" y="289627"/>
                  </a:lnTo>
                  <a:lnTo>
                    <a:pt x="87221" y="290714"/>
                  </a:lnTo>
                  <a:lnTo>
                    <a:pt x="81960" y="291438"/>
                  </a:lnTo>
                  <a:lnTo>
                    <a:pt x="76865" y="291920"/>
                  </a:lnTo>
                  <a:lnTo>
                    <a:pt x="71881" y="292242"/>
                  </a:lnTo>
                  <a:lnTo>
                    <a:pt x="66971" y="292457"/>
                  </a:lnTo>
                  <a:lnTo>
                    <a:pt x="57282" y="292695"/>
                  </a:lnTo>
                  <a:lnTo>
                    <a:pt x="52475" y="292759"/>
                  </a:lnTo>
                  <a:lnTo>
                    <a:pt x="48478" y="292007"/>
                  </a:lnTo>
                  <a:lnTo>
                    <a:pt x="41919" y="289056"/>
                  </a:lnTo>
                  <a:lnTo>
                    <a:pt x="29971" y="282932"/>
                  </a:lnTo>
                  <a:lnTo>
                    <a:pt x="23110" y="278408"/>
                  </a:lnTo>
                  <a:lnTo>
                    <a:pt x="14785" y="271398"/>
                  </a:lnTo>
                  <a:lnTo>
                    <a:pt x="7291" y="264294"/>
                  </a:lnTo>
                  <a:lnTo>
                    <a:pt x="4861" y="261918"/>
                  </a:lnTo>
                  <a:lnTo>
                    <a:pt x="3240" y="258747"/>
                  </a:lnTo>
                  <a:lnTo>
                    <a:pt x="1440" y="250990"/>
                  </a:lnTo>
                  <a:lnTo>
                    <a:pt x="641" y="244368"/>
                  </a:lnTo>
                  <a:lnTo>
                    <a:pt x="427" y="241490"/>
                  </a:lnTo>
                  <a:lnTo>
                    <a:pt x="2307" y="234060"/>
                  </a:lnTo>
                  <a:lnTo>
                    <a:pt x="3919" y="229856"/>
                  </a:lnTo>
                  <a:lnTo>
                    <a:pt x="9944" y="220952"/>
                  </a:lnTo>
                  <a:lnTo>
                    <a:pt x="17119" y="212496"/>
                  </a:lnTo>
                  <a:lnTo>
                    <a:pt x="22955" y="206093"/>
                  </a:lnTo>
                  <a:lnTo>
                    <a:pt x="30311" y="200601"/>
                  </a:lnTo>
                  <a:lnTo>
                    <a:pt x="34494" y="198025"/>
                  </a:lnTo>
                  <a:lnTo>
                    <a:pt x="39665" y="195514"/>
                  </a:lnTo>
                  <a:lnTo>
                    <a:pt x="45494" y="193046"/>
                  </a:lnTo>
                  <a:lnTo>
                    <a:pt x="51760" y="190607"/>
                  </a:lnTo>
                  <a:lnTo>
                    <a:pt x="57526" y="188187"/>
                  </a:lnTo>
                  <a:lnTo>
                    <a:pt x="62957" y="185781"/>
                  </a:lnTo>
                  <a:lnTo>
                    <a:pt x="68165" y="183382"/>
                  </a:lnTo>
                  <a:lnTo>
                    <a:pt x="74018" y="181784"/>
                  </a:lnTo>
                  <a:lnTo>
                    <a:pt x="80302" y="180718"/>
                  </a:lnTo>
                  <a:lnTo>
                    <a:pt x="86872" y="180007"/>
                  </a:lnTo>
                  <a:lnTo>
                    <a:pt x="92840" y="179533"/>
                  </a:lnTo>
                  <a:lnTo>
                    <a:pt x="98407" y="179217"/>
                  </a:lnTo>
                  <a:lnTo>
                    <a:pt x="103704" y="179007"/>
                  </a:lnTo>
                  <a:lnTo>
                    <a:pt x="115940" y="178773"/>
                  </a:lnTo>
                  <a:lnTo>
                    <a:pt x="122539" y="178711"/>
                  </a:lnTo>
                  <a:lnTo>
                    <a:pt x="128523" y="179463"/>
                  </a:lnTo>
                  <a:lnTo>
                    <a:pt x="134101" y="180758"/>
                  </a:lnTo>
                  <a:lnTo>
                    <a:pt x="151653" y="186373"/>
                  </a:lnTo>
                  <a:lnTo>
                    <a:pt x="158252" y="188540"/>
                  </a:lnTo>
                  <a:lnTo>
                    <a:pt x="164239" y="191572"/>
                  </a:lnTo>
                  <a:lnTo>
                    <a:pt x="169818" y="195181"/>
                  </a:lnTo>
                  <a:lnTo>
                    <a:pt x="175124" y="199174"/>
                  </a:lnTo>
                  <a:lnTo>
                    <a:pt x="180250" y="202630"/>
                  </a:lnTo>
                  <a:lnTo>
                    <a:pt x="185254" y="205728"/>
                  </a:lnTo>
                  <a:lnTo>
                    <a:pt x="190178" y="208587"/>
                  </a:lnTo>
                  <a:lnTo>
                    <a:pt x="199883" y="213880"/>
                  </a:lnTo>
                  <a:lnTo>
                    <a:pt x="204692" y="216403"/>
                  </a:lnTo>
                  <a:lnTo>
                    <a:pt x="212153" y="223439"/>
                  </a:lnTo>
                  <a:lnTo>
                    <a:pt x="215255" y="227538"/>
                  </a:lnTo>
                  <a:lnTo>
                    <a:pt x="222934" y="234209"/>
                  </a:lnTo>
                  <a:lnTo>
                    <a:pt x="230844" y="239820"/>
                  </a:lnTo>
                  <a:lnTo>
                    <a:pt x="237006" y="244959"/>
                  </a:lnTo>
                  <a:lnTo>
                    <a:pt x="242391" y="252006"/>
                  </a:lnTo>
                  <a:lnTo>
                    <a:pt x="247429" y="259636"/>
                  </a:lnTo>
                  <a:lnTo>
                    <a:pt x="255015" y="268885"/>
                  </a:lnTo>
                  <a:lnTo>
                    <a:pt x="262594" y="276820"/>
                  </a:lnTo>
                  <a:lnTo>
                    <a:pt x="277221" y="291498"/>
                  </a:lnTo>
                  <a:lnTo>
                    <a:pt x="277683" y="292754"/>
                  </a:lnTo>
                  <a:lnTo>
                    <a:pt x="278196" y="296267"/>
                  </a:lnTo>
                  <a:lnTo>
                    <a:pt x="279127" y="297521"/>
                  </a:lnTo>
                  <a:lnTo>
                    <a:pt x="280540" y="298358"/>
                  </a:lnTo>
                  <a:lnTo>
                    <a:pt x="285750" y="30003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SMARTPenAnnotation180"/>
            <p:cNvSpPr/>
            <p:nvPr/>
          </p:nvSpPr>
          <p:spPr>
            <a:xfrm>
              <a:off x="7808118" y="3100691"/>
              <a:ext cx="292883" cy="349741"/>
            </a:xfrm>
            <a:custGeom>
              <a:avLst/>
              <a:gdLst/>
              <a:ahLst/>
              <a:cxnLst/>
              <a:rect l="0" t="0" r="0" b="0"/>
              <a:pathLst>
                <a:path w="292883" h="349741">
                  <a:moveTo>
                    <a:pt x="0" y="42559"/>
                  </a:moveTo>
                  <a:lnTo>
                    <a:pt x="0" y="35441"/>
                  </a:lnTo>
                  <a:lnTo>
                    <a:pt x="3793" y="35422"/>
                  </a:lnTo>
                  <a:lnTo>
                    <a:pt x="5704" y="36214"/>
                  </a:lnTo>
                  <a:lnTo>
                    <a:pt x="12186" y="40326"/>
                  </a:lnTo>
                  <a:lnTo>
                    <a:pt x="16793" y="41566"/>
                  </a:lnTo>
                  <a:lnTo>
                    <a:pt x="23850" y="42264"/>
                  </a:lnTo>
                  <a:lnTo>
                    <a:pt x="30708" y="42428"/>
                  </a:lnTo>
                  <a:lnTo>
                    <a:pt x="34759" y="42471"/>
                  </a:lnTo>
                  <a:lnTo>
                    <a:pt x="38255" y="41707"/>
                  </a:lnTo>
                  <a:lnTo>
                    <a:pt x="44255" y="38741"/>
                  </a:lnTo>
                  <a:lnTo>
                    <a:pt x="48553" y="37632"/>
                  </a:lnTo>
                  <a:lnTo>
                    <a:pt x="53800" y="36893"/>
                  </a:lnTo>
                  <a:lnTo>
                    <a:pt x="59679" y="36400"/>
                  </a:lnTo>
                  <a:lnTo>
                    <a:pt x="65186" y="36072"/>
                  </a:lnTo>
                  <a:lnTo>
                    <a:pt x="75538" y="35707"/>
                  </a:lnTo>
                  <a:lnTo>
                    <a:pt x="81315" y="34816"/>
                  </a:lnTo>
                  <a:lnTo>
                    <a:pt x="87548" y="33428"/>
                  </a:lnTo>
                  <a:lnTo>
                    <a:pt x="94084" y="31709"/>
                  </a:lnTo>
                  <a:lnTo>
                    <a:pt x="100029" y="30563"/>
                  </a:lnTo>
                  <a:lnTo>
                    <a:pt x="105580" y="29799"/>
                  </a:lnTo>
                  <a:lnTo>
                    <a:pt x="110868" y="29290"/>
                  </a:lnTo>
                  <a:lnTo>
                    <a:pt x="116775" y="28156"/>
                  </a:lnTo>
                  <a:lnTo>
                    <a:pt x="123094" y="26607"/>
                  </a:lnTo>
                  <a:lnTo>
                    <a:pt x="129688" y="24781"/>
                  </a:lnTo>
                  <a:lnTo>
                    <a:pt x="136465" y="23563"/>
                  </a:lnTo>
                  <a:lnTo>
                    <a:pt x="143364" y="22751"/>
                  </a:lnTo>
                  <a:lnTo>
                    <a:pt x="150345" y="22210"/>
                  </a:lnTo>
                  <a:lnTo>
                    <a:pt x="157380" y="21055"/>
                  </a:lnTo>
                  <a:lnTo>
                    <a:pt x="164451" y="19492"/>
                  </a:lnTo>
                  <a:lnTo>
                    <a:pt x="171547" y="17656"/>
                  </a:lnTo>
                  <a:lnTo>
                    <a:pt x="177865" y="15638"/>
                  </a:lnTo>
                  <a:lnTo>
                    <a:pt x="183664" y="13499"/>
                  </a:lnTo>
                  <a:lnTo>
                    <a:pt x="189117" y="11279"/>
                  </a:lnTo>
                  <a:lnTo>
                    <a:pt x="195135" y="9799"/>
                  </a:lnTo>
                  <a:lnTo>
                    <a:pt x="201527" y="8813"/>
                  </a:lnTo>
                  <a:lnTo>
                    <a:pt x="208171" y="8155"/>
                  </a:lnTo>
                  <a:lnTo>
                    <a:pt x="214186" y="7717"/>
                  </a:lnTo>
                  <a:lnTo>
                    <a:pt x="219785" y="7424"/>
                  </a:lnTo>
                  <a:lnTo>
                    <a:pt x="225105" y="7230"/>
                  </a:lnTo>
                  <a:lnTo>
                    <a:pt x="230239" y="6306"/>
                  </a:lnTo>
                  <a:lnTo>
                    <a:pt x="235249" y="4896"/>
                  </a:lnTo>
                  <a:lnTo>
                    <a:pt x="244255" y="2007"/>
                  </a:lnTo>
                  <a:lnTo>
                    <a:pt x="250904" y="723"/>
                  </a:lnTo>
                  <a:lnTo>
                    <a:pt x="258621" y="153"/>
                  </a:lnTo>
                  <a:lnTo>
                    <a:pt x="262902" y="0"/>
                  </a:lnTo>
                  <a:lnTo>
                    <a:pt x="266550" y="693"/>
                  </a:lnTo>
                  <a:lnTo>
                    <a:pt x="275475" y="4666"/>
                  </a:lnTo>
                  <a:lnTo>
                    <a:pt x="280655" y="5874"/>
                  </a:lnTo>
                  <a:lnTo>
                    <a:pt x="285602" y="8527"/>
                  </a:lnTo>
                  <a:lnTo>
                    <a:pt x="288033" y="10346"/>
                  </a:lnTo>
                  <a:lnTo>
                    <a:pt x="289654" y="12352"/>
                  </a:lnTo>
                  <a:lnTo>
                    <a:pt x="290734" y="14483"/>
                  </a:lnTo>
                  <a:lnTo>
                    <a:pt x="291455" y="16698"/>
                  </a:lnTo>
                  <a:lnTo>
                    <a:pt x="292468" y="27400"/>
                  </a:lnTo>
                  <a:lnTo>
                    <a:pt x="292768" y="36832"/>
                  </a:lnTo>
                  <a:lnTo>
                    <a:pt x="292882" y="61942"/>
                  </a:lnTo>
                  <a:lnTo>
                    <a:pt x="292092" y="67387"/>
                  </a:lnTo>
                  <a:lnTo>
                    <a:pt x="290772" y="73398"/>
                  </a:lnTo>
                  <a:lnTo>
                    <a:pt x="289098" y="79787"/>
                  </a:lnTo>
                  <a:lnTo>
                    <a:pt x="287188" y="86428"/>
                  </a:lnTo>
                  <a:lnTo>
                    <a:pt x="282950" y="100156"/>
                  </a:lnTo>
                  <a:lnTo>
                    <a:pt x="261927" y="164014"/>
                  </a:lnTo>
                  <a:lnTo>
                    <a:pt x="259549" y="171948"/>
                  </a:lnTo>
                  <a:lnTo>
                    <a:pt x="252410" y="197489"/>
                  </a:lnTo>
                  <a:lnTo>
                    <a:pt x="247649" y="213017"/>
                  </a:lnTo>
                  <a:lnTo>
                    <a:pt x="244475" y="220491"/>
                  </a:lnTo>
                  <a:lnTo>
                    <a:pt x="240770" y="227855"/>
                  </a:lnTo>
                  <a:lnTo>
                    <a:pt x="236714" y="235146"/>
                  </a:lnTo>
                  <a:lnTo>
                    <a:pt x="234009" y="242388"/>
                  </a:lnTo>
                  <a:lnTo>
                    <a:pt x="232206" y="249597"/>
                  </a:lnTo>
                  <a:lnTo>
                    <a:pt x="231005" y="256784"/>
                  </a:lnTo>
                  <a:lnTo>
                    <a:pt x="229410" y="263957"/>
                  </a:lnTo>
                  <a:lnTo>
                    <a:pt x="227552" y="271120"/>
                  </a:lnTo>
                  <a:lnTo>
                    <a:pt x="225520" y="278277"/>
                  </a:lnTo>
                  <a:lnTo>
                    <a:pt x="223373" y="284635"/>
                  </a:lnTo>
                  <a:lnTo>
                    <a:pt x="221146" y="290462"/>
                  </a:lnTo>
                  <a:lnTo>
                    <a:pt x="216556" y="300375"/>
                  </a:lnTo>
                  <a:lnTo>
                    <a:pt x="211870" y="307427"/>
                  </a:lnTo>
                  <a:lnTo>
                    <a:pt x="209259" y="315324"/>
                  </a:lnTo>
                  <a:lnTo>
                    <a:pt x="208098" y="323331"/>
                  </a:lnTo>
                  <a:lnTo>
                    <a:pt x="207292" y="333700"/>
                  </a:lnTo>
                  <a:lnTo>
                    <a:pt x="205106" y="336790"/>
                  </a:lnTo>
                  <a:lnTo>
                    <a:pt x="200114" y="342495"/>
                  </a:lnTo>
                  <a:lnTo>
                    <a:pt x="200025" y="34974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SMARTPenAnnotation181"/>
            <p:cNvSpPr/>
            <p:nvPr/>
          </p:nvSpPr>
          <p:spPr>
            <a:xfrm>
              <a:off x="6807993" y="3814762"/>
              <a:ext cx="128589" cy="191735"/>
            </a:xfrm>
            <a:custGeom>
              <a:avLst/>
              <a:gdLst/>
              <a:ahLst/>
              <a:cxnLst/>
              <a:rect l="0" t="0" r="0" b="0"/>
              <a:pathLst>
                <a:path w="128589" h="191735">
                  <a:moveTo>
                    <a:pt x="7144" y="0"/>
                  </a:moveTo>
                  <a:lnTo>
                    <a:pt x="1" y="0"/>
                  </a:lnTo>
                  <a:lnTo>
                    <a:pt x="0" y="9943"/>
                  </a:lnTo>
                  <a:lnTo>
                    <a:pt x="794" y="12979"/>
                  </a:lnTo>
                  <a:lnTo>
                    <a:pt x="2117" y="16590"/>
                  </a:lnTo>
                  <a:lnTo>
                    <a:pt x="3793" y="20585"/>
                  </a:lnTo>
                  <a:lnTo>
                    <a:pt x="4910" y="24042"/>
                  </a:lnTo>
                  <a:lnTo>
                    <a:pt x="6151" y="30000"/>
                  </a:lnTo>
                  <a:lnTo>
                    <a:pt x="6482" y="33494"/>
                  </a:lnTo>
                  <a:lnTo>
                    <a:pt x="6703" y="37411"/>
                  </a:lnTo>
                  <a:lnTo>
                    <a:pt x="6850" y="41609"/>
                  </a:lnTo>
                  <a:lnTo>
                    <a:pt x="7742" y="45996"/>
                  </a:lnTo>
                  <a:lnTo>
                    <a:pt x="9130" y="50508"/>
                  </a:lnTo>
                  <a:lnTo>
                    <a:pt x="10849" y="55103"/>
                  </a:lnTo>
                  <a:lnTo>
                    <a:pt x="11996" y="59754"/>
                  </a:lnTo>
                  <a:lnTo>
                    <a:pt x="12759" y="64443"/>
                  </a:lnTo>
                  <a:lnTo>
                    <a:pt x="13269" y="69155"/>
                  </a:lnTo>
                  <a:lnTo>
                    <a:pt x="13609" y="73885"/>
                  </a:lnTo>
                  <a:lnTo>
                    <a:pt x="13835" y="78625"/>
                  </a:lnTo>
                  <a:lnTo>
                    <a:pt x="14087" y="88126"/>
                  </a:lnTo>
                  <a:lnTo>
                    <a:pt x="14199" y="97640"/>
                  </a:lnTo>
                  <a:lnTo>
                    <a:pt x="15022" y="102400"/>
                  </a:lnTo>
                  <a:lnTo>
                    <a:pt x="16365" y="107160"/>
                  </a:lnTo>
                  <a:lnTo>
                    <a:pt x="22047" y="123561"/>
                  </a:lnTo>
                  <a:lnTo>
                    <a:pt x="24223" y="129999"/>
                  </a:lnTo>
                  <a:lnTo>
                    <a:pt x="26468" y="135879"/>
                  </a:lnTo>
                  <a:lnTo>
                    <a:pt x="28757" y="141386"/>
                  </a:lnTo>
                  <a:lnTo>
                    <a:pt x="31078" y="146645"/>
                  </a:lnTo>
                  <a:lnTo>
                    <a:pt x="33418" y="150944"/>
                  </a:lnTo>
                  <a:lnTo>
                    <a:pt x="35773" y="154605"/>
                  </a:lnTo>
                  <a:lnTo>
                    <a:pt x="38136" y="157838"/>
                  </a:lnTo>
                  <a:lnTo>
                    <a:pt x="41299" y="161582"/>
                  </a:lnTo>
                  <a:lnTo>
                    <a:pt x="44996" y="165665"/>
                  </a:lnTo>
                  <a:lnTo>
                    <a:pt x="55666" y="176880"/>
                  </a:lnTo>
                  <a:lnTo>
                    <a:pt x="58542" y="179832"/>
                  </a:lnTo>
                  <a:lnTo>
                    <a:pt x="62047" y="181801"/>
                  </a:lnTo>
                  <a:lnTo>
                    <a:pt x="65971" y="183113"/>
                  </a:lnTo>
                  <a:lnTo>
                    <a:pt x="70174" y="183988"/>
                  </a:lnTo>
                  <a:lnTo>
                    <a:pt x="73770" y="185365"/>
                  </a:lnTo>
                  <a:lnTo>
                    <a:pt x="76961" y="187077"/>
                  </a:lnTo>
                  <a:lnTo>
                    <a:pt x="79882" y="189012"/>
                  </a:lnTo>
                  <a:lnTo>
                    <a:pt x="83418" y="190301"/>
                  </a:lnTo>
                  <a:lnTo>
                    <a:pt x="87362" y="191162"/>
                  </a:lnTo>
                  <a:lnTo>
                    <a:pt x="91579" y="191734"/>
                  </a:lnTo>
                  <a:lnTo>
                    <a:pt x="95184" y="191323"/>
                  </a:lnTo>
                  <a:lnTo>
                    <a:pt x="98381" y="190255"/>
                  </a:lnTo>
                  <a:lnTo>
                    <a:pt x="101306" y="188749"/>
                  </a:lnTo>
                  <a:lnTo>
                    <a:pt x="104843" y="187746"/>
                  </a:lnTo>
                  <a:lnTo>
                    <a:pt x="108790" y="187076"/>
                  </a:lnTo>
                  <a:lnTo>
                    <a:pt x="113008" y="186630"/>
                  </a:lnTo>
                  <a:lnTo>
                    <a:pt x="116614" y="185539"/>
                  </a:lnTo>
                  <a:lnTo>
                    <a:pt x="119812" y="184017"/>
                  </a:lnTo>
                  <a:lnTo>
                    <a:pt x="128588" y="1785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SMARTPenAnnotation182"/>
            <p:cNvSpPr/>
            <p:nvPr/>
          </p:nvSpPr>
          <p:spPr>
            <a:xfrm>
              <a:off x="6936620" y="3821943"/>
              <a:ext cx="257137" cy="478174"/>
            </a:xfrm>
            <a:custGeom>
              <a:avLst/>
              <a:gdLst/>
              <a:ahLst/>
              <a:cxnLst/>
              <a:rect l="0" t="0" r="0" b="0"/>
              <a:pathLst>
                <a:path w="257137" h="478174">
                  <a:moveTo>
                    <a:pt x="35680" y="99975"/>
                  </a:moveTo>
                  <a:lnTo>
                    <a:pt x="35680" y="96183"/>
                  </a:lnTo>
                  <a:lnTo>
                    <a:pt x="40589" y="82881"/>
                  </a:lnTo>
                  <a:lnTo>
                    <a:pt x="42161" y="73567"/>
                  </a:lnTo>
                  <a:lnTo>
                    <a:pt x="42627" y="61106"/>
                  </a:lnTo>
                  <a:lnTo>
                    <a:pt x="42821" y="19422"/>
                  </a:lnTo>
                  <a:lnTo>
                    <a:pt x="42823" y="0"/>
                  </a:lnTo>
                  <a:lnTo>
                    <a:pt x="42823" y="23114"/>
                  </a:lnTo>
                  <a:lnTo>
                    <a:pt x="44940" y="30360"/>
                  </a:lnTo>
                  <a:lnTo>
                    <a:pt x="47733" y="38873"/>
                  </a:lnTo>
                  <a:lnTo>
                    <a:pt x="50099" y="52591"/>
                  </a:lnTo>
                  <a:lnTo>
                    <a:pt x="55474" y="66709"/>
                  </a:lnTo>
                  <a:lnTo>
                    <a:pt x="61300" y="80947"/>
                  </a:lnTo>
                  <a:lnTo>
                    <a:pt x="62941" y="90460"/>
                  </a:lnTo>
                  <a:lnTo>
                    <a:pt x="67905" y="102096"/>
                  </a:lnTo>
                  <a:lnTo>
                    <a:pt x="74608" y="115205"/>
                  </a:lnTo>
                  <a:lnTo>
                    <a:pt x="80233" y="128969"/>
                  </a:lnTo>
                  <a:lnTo>
                    <a:pt x="85380" y="143024"/>
                  </a:lnTo>
                  <a:lnTo>
                    <a:pt x="87863" y="150106"/>
                  </a:lnTo>
                  <a:lnTo>
                    <a:pt x="90313" y="158002"/>
                  </a:lnTo>
                  <a:lnTo>
                    <a:pt x="97552" y="183490"/>
                  </a:lnTo>
                  <a:lnTo>
                    <a:pt x="104723" y="207271"/>
                  </a:lnTo>
                  <a:lnTo>
                    <a:pt x="111876" y="234072"/>
                  </a:lnTo>
                  <a:lnTo>
                    <a:pt x="116640" y="252707"/>
                  </a:lnTo>
                  <a:lnTo>
                    <a:pt x="119022" y="261328"/>
                  </a:lnTo>
                  <a:lnTo>
                    <a:pt x="126167" y="285631"/>
                  </a:lnTo>
                  <a:lnTo>
                    <a:pt x="130930" y="303404"/>
                  </a:lnTo>
                  <a:lnTo>
                    <a:pt x="132517" y="311794"/>
                  </a:lnTo>
                  <a:lnTo>
                    <a:pt x="133576" y="319770"/>
                  </a:lnTo>
                  <a:lnTo>
                    <a:pt x="134280" y="327467"/>
                  </a:lnTo>
                  <a:lnTo>
                    <a:pt x="135065" y="342371"/>
                  </a:lnTo>
                  <a:lnTo>
                    <a:pt x="135414" y="356931"/>
                  </a:lnTo>
                  <a:lnTo>
                    <a:pt x="135656" y="392840"/>
                  </a:lnTo>
                  <a:lnTo>
                    <a:pt x="133559" y="405027"/>
                  </a:lnTo>
                  <a:lnTo>
                    <a:pt x="129981" y="415735"/>
                  </a:lnTo>
                  <a:lnTo>
                    <a:pt x="125746" y="425786"/>
                  </a:lnTo>
                  <a:lnTo>
                    <a:pt x="118898" y="440370"/>
                  </a:lnTo>
                  <a:lnTo>
                    <a:pt x="111843" y="450953"/>
                  </a:lnTo>
                  <a:lnTo>
                    <a:pt x="104725" y="459115"/>
                  </a:lnTo>
                  <a:lnTo>
                    <a:pt x="97589" y="466561"/>
                  </a:lnTo>
                  <a:lnTo>
                    <a:pt x="90712" y="471394"/>
                  </a:lnTo>
                  <a:lnTo>
                    <a:pt x="83157" y="475394"/>
                  </a:lnTo>
                  <a:lnTo>
                    <a:pt x="77154" y="477172"/>
                  </a:lnTo>
                  <a:lnTo>
                    <a:pt x="69311" y="478173"/>
                  </a:lnTo>
                  <a:lnTo>
                    <a:pt x="62269" y="476290"/>
                  </a:lnTo>
                  <a:lnTo>
                    <a:pt x="58168" y="474677"/>
                  </a:lnTo>
                  <a:lnTo>
                    <a:pt x="53847" y="472808"/>
                  </a:lnTo>
                  <a:lnTo>
                    <a:pt x="44812" y="468614"/>
                  </a:lnTo>
                  <a:lnTo>
                    <a:pt x="37622" y="464104"/>
                  </a:lnTo>
                  <a:lnTo>
                    <a:pt x="30987" y="458660"/>
                  </a:lnTo>
                  <a:lnTo>
                    <a:pt x="26995" y="454986"/>
                  </a:lnTo>
                  <a:lnTo>
                    <a:pt x="15909" y="444347"/>
                  </a:lnTo>
                  <a:lnTo>
                    <a:pt x="10224" y="437973"/>
                  </a:lnTo>
                  <a:lnTo>
                    <a:pt x="5051" y="429849"/>
                  </a:lnTo>
                  <a:lnTo>
                    <a:pt x="2223" y="420946"/>
                  </a:lnTo>
                  <a:lnTo>
                    <a:pt x="966" y="410904"/>
                  </a:lnTo>
                  <a:lnTo>
                    <a:pt x="408" y="398503"/>
                  </a:lnTo>
                  <a:lnTo>
                    <a:pt x="93" y="378134"/>
                  </a:lnTo>
                  <a:lnTo>
                    <a:pt x="0" y="357018"/>
                  </a:lnTo>
                  <a:lnTo>
                    <a:pt x="2095" y="342804"/>
                  </a:lnTo>
                  <a:lnTo>
                    <a:pt x="5672" y="328549"/>
                  </a:lnTo>
                  <a:lnTo>
                    <a:pt x="9907" y="314276"/>
                  </a:lnTo>
                  <a:lnTo>
                    <a:pt x="16754" y="292853"/>
                  </a:lnTo>
                  <a:lnTo>
                    <a:pt x="23564" y="280684"/>
                  </a:lnTo>
                  <a:lnTo>
                    <a:pt x="27602" y="275217"/>
                  </a:lnTo>
                  <a:lnTo>
                    <a:pt x="36323" y="262792"/>
                  </a:lnTo>
                  <a:lnTo>
                    <a:pt x="54857" y="235412"/>
                  </a:lnTo>
                  <a:lnTo>
                    <a:pt x="59577" y="229954"/>
                  </a:lnTo>
                  <a:lnTo>
                    <a:pt x="64311" y="225521"/>
                  </a:lnTo>
                  <a:lnTo>
                    <a:pt x="69055" y="221772"/>
                  </a:lnTo>
                  <a:lnTo>
                    <a:pt x="74599" y="217686"/>
                  </a:lnTo>
                  <a:lnTo>
                    <a:pt x="87108" y="208912"/>
                  </a:lnTo>
                  <a:lnTo>
                    <a:pt x="92984" y="205144"/>
                  </a:lnTo>
                  <a:lnTo>
                    <a:pt x="98489" y="201837"/>
                  </a:lnTo>
                  <a:lnTo>
                    <a:pt x="103746" y="198840"/>
                  </a:lnTo>
                  <a:lnTo>
                    <a:pt x="109632" y="196047"/>
                  </a:lnTo>
                  <a:lnTo>
                    <a:pt x="115937" y="193392"/>
                  </a:lnTo>
                  <a:lnTo>
                    <a:pt x="122522" y="190828"/>
                  </a:lnTo>
                  <a:lnTo>
                    <a:pt x="128500" y="188325"/>
                  </a:lnTo>
                  <a:lnTo>
                    <a:pt x="134072" y="185863"/>
                  </a:lnTo>
                  <a:lnTo>
                    <a:pt x="144497" y="181010"/>
                  </a:lnTo>
                  <a:lnTo>
                    <a:pt x="154422" y="176207"/>
                  </a:lnTo>
                  <a:lnTo>
                    <a:pt x="159291" y="174609"/>
                  </a:lnTo>
                  <a:lnTo>
                    <a:pt x="164125" y="173544"/>
                  </a:lnTo>
                  <a:lnTo>
                    <a:pt x="168935" y="172833"/>
                  </a:lnTo>
                  <a:lnTo>
                    <a:pt x="173729" y="171566"/>
                  </a:lnTo>
                  <a:lnTo>
                    <a:pt x="178513" y="169928"/>
                  </a:lnTo>
                  <a:lnTo>
                    <a:pt x="183289" y="168042"/>
                  </a:lnTo>
                  <a:lnTo>
                    <a:pt x="188061" y="166784"/>
                  </a:lnTo>
                  <a:lnTo>
                    <a:pt x="192830" y="165946"/>
                  </a:lnTo>
                  <a:lnTo>
                    <a:pt x="197597" y="165387"/>
                  </a:lnTo>
                  <a:lnTo>
                    <a:pt x="202362" y="165014"/>
                  </a:lnTo>
                  <a:lnTo>
                    <a:pt x="207126" y="164765"/>
                  </a:lnTo>
                  <a:lnTo>
                    <a:pt x="211890" y="164600"/>
                  </a:lnTo>
                  <a:lnTo>
                    <a:pt x="216653" y="163696"/>
                  </a:lnTo>
                  <a:lnTo>
                    <a:pt x="221416" y="162299"/>
                  </a:lnTo>
                  <a:lnTo>
                    <a:pt x="226180" y="160575"/>
                  </a:lnTo>
                  <a:lnTo>
                    <a:pt x="233588" y="158658"/>
                  </a:lnTo>
                  <a:lnTo>
                    <a:pt x="236675" y="158147"/>
                  </a:lnTo>
                  <a:lnTo>
                    <a:pt x="242221" y="155463"/>
                  </a:lnTo>
                  <a:lnTo>
                    <a:pt x="244812" y="153636"/>
                  </a:lnTo>
                  <a:lnTo>
                    <a:pt x="249806" y="151606"/>
                  </a:lnTo>
                  <a:lnTo>
                    <a:pt x="257136" y="14998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SMARTPenAnnotation183"/>
            <p:cNvSpPr/>
            <p:nvPr/>
          </p:nvSpPr>
          <p:spPr>
            <a:xfrm>
              <a:off x="6950868" y="3871912"/>
              <a:ext cx="42864" cy="135732"/>
            </a:xfrm>
            <a:custGeom>
              <a:avLst/>
              <a:gdLst/>
              <a:ahLst/>
              <a:cxnLst/>
              <a:rect l="0" t="0" r="0" b="0"/>
              <a:pathLst>
                <a:path w="42864" h="135732">
                  <a:moveTo>
                    <a:pt x="0" y="135731"/>
                  </a:moveTo>
                  <a:lnTo>
                    <a:pt x="0" y="129580"/>
                  </a:lnTo>
                  <a:lnTo>
                    <a:pt x="794" y="128456"/>
                  </a:lnTo>
                  <a:lnTo>
                    <a:pt x="2117" y="126912"/>
                  </a:lnTo>
                  <a:lnTo>
                    <a:pt x="6151" y="122524"/>
                  </a:lnTo>
                  <a:lnTo>
                    <a:pt x="6703" y="119807"/>
                  </a:lnTo>
                  <a:lnTo>
                    <a:pt x="6850" y="117972"/>
                  </a:lnTo>
                  <a:lnTo>
                    <a:pt x="7742" y="115954"/>
                  </a:lnTo>
                  <a:lnTo>
                    <a:pt x="9130" y="113815"/>
                  </a:lnTo>
                  <a:lnTo>
                    <a:pt x="10849" y="111596"/>
                  </a:lnTo>
                  <a:lnTo>
                    <a:pt x="11996" y="109322"/>
                  </a:lnTo>
                  <a:lnTo>
                    <a:pt x="12759" y="107013"/>
                  </a:lnTo>
                  <a:lnTo>
                    <a:pt x="13269" y="104679"/>
                  </a:lnTo>
                  <a:lnTo>
                    <a:pt x="13609" y="102330"/>
                  </a:lnTo>
                  <a:lnTo>
                    <a:pt x="13835" y="99970"/>
                  </a:lnTo>
                  <a:lnTo>
                    <a:pt x="13986" y="97603"/>
                  </a:lnTo>
                  <a:lnTo>
                    <a:pt x="14880" y="95231"/>
                  </a:lnTo>
                  <a:lnTo>
                    <a:pt x="16271" y="92856"/>
                  </a:lnTo>
                  <a:lnTo>
                    <a:pt x="17991" y="90479"/>
                  </a:lnTo>
                  <a:lnTo>
                    <a:pt x="19138" y="88100"/>
                  </a:lnTo>
                  <a:lnTo>
                    <a:pt x="19902" y="85721"/>
                  </a:lnTo>
                  <a:lnTo>
                    <a:pt x="20412" y="83341"/>
                  </a:lnTo>
                  <a:lnTo>
                    <a:pt x="21545" y="80167"/>
                  </a:lnTo>
                  <a:lnTo>
                    <a:pt x="23095" y="76464"/>
                  </a:lnTo>
                  <a:lnTo>
                    <a:pt x="24922" y="72407"/>
                  </a:lnTo>
                  <a:lnTo>
                    <a:pt x="26140" y="68909"/>
                  </a:lnTo>
                  <a:lnTo>
                    <a:pt x="26951" y="65783"/>
                  </a:lnTo>
                  <a:lnTo>
                    <a:pt x="27492" y="62905"/>
                  </a:lnTo>
                  <a:lnTo>
                    <a:pt x="27854" y="60193"/>
                  </a:lnTo>
                  <a:lnTo>
                    <a:pt x="28095" y="57591"/>
                  </a:lnTo>
                  <a:lnTo>
                    <a:pt x="28254" y="55063"/>
                  </a:lnTo>
                  <a:lnTo>
                    <a:pt x="28433" y="48020"/>
                  </a:lnTo>
                  <a:lnTo>
                    <a:pt x="28480" y="43920"/>
                  </a:lnTo>
                  <a:lnTo>
                    <a:pt x="29305" y="40392"/>
                  </a:lnTo>
                  <a:lnTo>
                    <a:pt x="30650" y="37247"/>
                  </a:lnTo>
                  <a:lnTo>
                    <a:pt x="32339" y="34356"/>
                  </a:lnTo>
                  <a:lnTo>
                    <a:pt x="33466" y="31635"/>
                  </a:lnTo>
                  <a:lnTo>
                    <a:pt x="34217" y="29028"/>
                  </a:lnTo>
                  <a:lnTo>
                    <a:pt x="34718" y="26496"/>
                  </a:lnTo>
                  <a:lnTo>
                    <a:pt x="35845" y="23220"/>
                  </a:lnTo>
                  <a:lnTo>
                    <a:pt x="37391" y="19449"/>
                  </a:lnTo>
                  <a:lnTo>
                    <a:pt x="41782" y="9575"/>
                  </a:lnTo>
                  <a:lnTo>
                    <a:pt x="42383" y="6107"/>
                  </a:lnTo>
                  <a:lnTo>
                    <a:pt x="4286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SMARTPenAnnotation184"/>
            <p:cNvSpPr/>
            <p:nvPr/>
          </p:nvSpPr>
          <p:spPr>
            <a:xfrm>
              <a:off x="7243762" y="3793331"/>
              <a:ext cx="142876" cy="35632"/>
            </a:xfrm>
            <a:custGeom>
              <a:avLst/>
              <a:gdLst/>
              <a:ahLst/>
              <a:cxnLst/>
              <a:rect l="0" t="0" r="0" b="0"/>
              <a:pathLst>
                <a:path w="142876" h="35632">
                  <a:moveTo>
                    <a:pt x="0" y="28575"/>
                  </a:moveTo>
                  <a:lnTo>
                    <a:pt x="0" y="32367"/>
                  </a:lnTo>
                  <a:lnTo>
                    <a:pt x="794" y="33485"/>
                  </a:lnTo>
                  <a:lnTo>
                    <a:pt x="2117" y="34229"/>
                  </a:lnTo>
                  <a:lnTo>
                    <a:pt x="6151" y="35424"/>
                  </a:lnTo>
                  <a:lnTo>
                    <a:pt x="8069" y="35522"/>
                  </a:lnTo>
                  <a:lnTo>
                    <a:pt x="14435" y="35631"/>
                  </a:lnTo>
                  <a:lnTo>
                    <a:pt x="17560" y="34867"/>
                  </a:lnTo>
                  <a:lnTo>
                    <a:pt x="20438" y="33563"/>
                  </a:lnTo>
                  <a:lnTo>
                    <a:pt x="23151" y="31900"/>
                  </a:lnTo>
                  <a:lnTo>
                    <a:pt x="26546" y="30792"/>
                  </a:lnTo>
                  <a:lnTo>
                    <a:pt x="30397" y="30053"/>
                  </a:lnTo>
                  <a:lnTo>
                    <a:pt x="34552" y="29560"/>
                  </a:lnTo>
                  <a:lnTo>
                    <a:pt x="38910" y="28438"/>
                  </a:lnTo>
                  <a:lnTo>
                    <a:pt x="43403" y="26896"/>
                  </a:lnTo>
                  <a:lnTo>
                    <a:pt x="47985" y="25074"/>
                  </a:lnTo>
                  <a:lnTo>
                    <a:pt x="52628" y="23066"/>
                  </a:lnTo>
                  <a:lnTo>
                    <a:pt x="62019" y="18718"/>
                  </a:lnTo>
                  <a:lnTo>
                    <a:pt x="66746" y="17241"/>
                  </a:lnTo>
                  <a:lnTo>
                    <a:pt x="71486" y="16257"/>
                  </a:lnTo>
                  <a:lnTo>
                    <a:pt x="76232" y="15600"/>
                  </a:lnTo>
                  <a:lnTo>
                    <a:pt x="80983" y="14369"/>
                  </a:lnTo>
                  <a:lnTo>
                    <a:pt x="85739" y="12754"/>
                  </a:lnTo>
                  <a:lnTo>
                    <a:pt x="90497" y="10884"/>
                  </a:lnTo>
                  <a:lnTo>
                    <a:pt x="95256" y="9637"/>
                  </a:lnTo>
                  <a:lnTo>
                    <a:pt x="100017" y="8806"/>
                  </a:lnTo>
                  <a:lnTo>
                    <a:pt x="104777" y="8252"/>
                  </a:lnTo>
                  <a:lnTo>
                    <a:pt x="108745" y="7088"/>
                  </a:lnTo>
                  <a:lnTo>
                    <a:pt x="112185" y="5519"/>
                  </a:lnTo>
                  <a:lnTo>
                    <a:pt x="115271" y="3680"/>
                  </a:lnTo>
                  <a:lnTo>
                    <a:pt x="118122" y="2453"/>
                  </a:lnTo>
                  <a:lnTo>
                    <a:pt x="120817" y="1635"/>
                  </a:lnTo>
                  <a:lnTo>
                    <a:pt x="123406" y="1090"/>
                  </a:lnTo>
                  <a:lnTo>
                    <a:pt x="125928" y="726"/>
                  </a:lnTo>
                  <a:lnTo>
                    <a:pt x="128401" y="485"/>
                  </a:lnTo>
                  <a:lnTo>
                    <a:pt x="130846" y="323"/>
                  </a:lnTo>
                  <a:lnTo>
                    <a:pt x="133268" y="215"/>
                  </a:lnTo>
                  <a:lnTo>
                    <a:pt x="14287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SMARTPenAnnotation185"/>
            <p:cNvSpPr/>
            <p:nvPr/>
          </p:nvSpPr>
          <p:spPr>
            <a:xfrm>
              <a:off x="7279481" y="3836193"/>
              <a:ext cx="171451" cy="35720"/>
            </a:xfrm>
            <a:custGeom>
              <a:avLst/>
              <a:gdLst/>
              <a:ahLst/>
              <a:cxnLst/>
              <a:rect l="0" t="0" r="0" b="0"/>
              <a:pathLst>
                <a:path w="171451" h="35720">
                  <a:moveTo>
                    <a:pt x="0" y="35719"/>
                  </a:moveTo>
                  <a:lnTo>
                    <a:pt x="13735" y="35719"/>
                  </a:lnTo>
                  <a:lnTo>
                    <a:pt x="17094" y="34925"/>
                  </a:lnTo>
                  <a:lnTo>
                    <a:pt x="20127" y="33602"/>
                  </a:lnTo>
                  <a:lnTo>
                    <a:pt x="22943" y="31927"/>
                  </a:lnTo>
                  <a:lnTo>
                    <a:pt x="26407" y="30016"/>
                  </a:lnTo>
                  <a:lnTo>
                    <a:pt x="34491" y="25776"/>
                  </a:lnTo>
                  <a:lnTo>
                    <a:pt x="38869" y="24328"/>
                  </a:lnTo>
                  <a:lnTo>
                    <a:pt x="43375" y="23363"/>
                  </a:lnTo>
                  <a:lnTo>
                    <a:pt x="47967" y="22719"/>
                  </a:lnTo>
                  <a:lnTo>
                    <a:pt x="53409" y="21496"/>
                  </a:lnTo>
                  <a:lnTo>
                    <a:pt x="59418" y="19887"/>
                  </a:lnTo>
                  <a:lnTo>
                    <a:pt x="65807" y="18020"/>
                  </a:lnTo>
                  <a:lnTo>
                    <a:pt x="70858" y="16777"/>
                  </a:lnTo>
                  <a:lnTo>
                    <a:pt x="75021" y="15947"/>
                  </a:lnTo>
                  <a:lnTo>
                    <a:pt x="78588" y="15394"/>
                  </a:lnTo>
                  <a:lnTo>
                    <a:pt x="83348" y="14232"/>
                  </a:lnTo>
                  <a:lnTo>
                    <a:pt x="88904" y="12663"/>
                  </a:lnTo>
                  <a:lnTo>
                    <a:pt x="94988" y="10823"/>
                  </a:lnTo>
                  <a:lnTo>
                    <a:pt x="100632" y="9597"/>
                  </a:lnTo>
                  <a:lnTo>
                    <a:pt x="105982" y="8779"/>
                  </a:lnTo>
                  <a:lnTo>
                    <a:pt x="111135" y="8234"/>
                  </a:lnTo>
                  <a:lnTo>
                    <a:pt x="116159" y="7077"/>
                  </a:lnTo>
                  <a:lnTo>
                    <a:pt x="121095" y="5512"/>
                  </a:lnTo>
                  <a:lnTo>
                    <a:pt x="125973" y="3674"/>
                  </a:lnTo>
                  <a:lnTo>
                    <a:pt x="130813" y="2450"/>
                  </a:lnTo>
                  <a:lnTo>
                    <a:pt x="135628" y="1633"/>
                  </a:lnTo>
                  <a:lnTo>
                    <a:pt x="140425" y="1089"/>
                  </a:lnTo>
                  <a:lnTo>
                    <a:pt x="145210" y="726"/>
                  </a:lnTo>
                  <a:lnTo>
                    <a:pt x="149988" y="484"/>
                  </a:lnTo>
                  <a:lnTo>
                    <a:pt x="162181" y="144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SMARTPenAnnotation186"/>
            <p:cNvSpPr/>
            <p:nvPr/>
          </p:nvSpPr>
          <p:spPr>
            <a:xfrm>
              <a:off x="7536656" y="3679041"/>
              <a:ext cx="249905" cy="264281"/>
            </a:xfrm>
            <a:custGeom>
              <a:avLst/>
              <a:gdLst/>
              <a:ahLst/>
              <a:cxnLst/>
              <a:rect l="0" t="0" r="0" b="0"/>
              <a:pathLst>
                <a:path w="249905" h="264281">
                  <a:moveTo>
                    <a:pt x="0" y="64284"/>
                  </a:moveTo>
                  <a:lnTo>
                    <a:pt x="27641" y="36642"/>
                  </a:lnTo>
                  <a:lnTo>
                    <a:pt x="31922" y="33156"/>
                  </a:lnTo>
                  <a:lnTo>
                    <a:pt x="36362" y="30038"/>
                  </a:lnTo>
                  <a:lnTo>
                    <a:pt x="40910" y="27166"/>
                  </a:lnTo>
                  <a:lnTo>
                    <a:pt x="45530" y="24457"/>
                  </a:lnTo>
                  <a:lnTo>
                    <a:pt x="50197" y="21857"/>
                  </a:lnTo>
                  <a:lnTo>
                    <a:pt x="54896" y="19331"/>
                  </a:lnTo>
                  <a:lnTo>
                    <a:pt x="60409" y="17646"/>
                  </a:lnTo>
                  <a:lnTo>
                    <a:pt x="66467" y="16523"/>
                  </a:lnTo>
                  <a:lnTo>
                    <a:pt x="72887" y="15774"/>
                  </a:lnTo>
                  <a:lnTo>
                    <a:pt x="78754" y="14482"/>
                  </a:lnTo>
                  <a:lnTo>
                    <a:pt x="84252" y="12826"/>
                  </a:lnTo>
                  <a:lnTo>
                    <a:pt x="95389" y="8870"/>
                  </a:lnTo>
                  <a:lnTo>
                    <a:pt x="108277" y="4466"/>
                  </a:lnTo>
                  <a:lnTo>
                    <a:pt x="114252" y="2974"/>
                  </a:lnTo>
                  <a:lnTo>
                    <a:pt x="119825" y="1979"/>
                  </a:lnTo>
                  <a:lnTo>
                    <a:pt x="125127" y="1316"/>
                  </a:lnTo>
                  <a:lnTo>
                    <a:pt x="130249" y="874"/>
                  </a:lnTo>
                  <a:lnTo>
                    <a:pt x="135251" y="579"/>
                  </a:lnTo>
                  <a:lnTo>
                    <a:pt x="145043" y="252"/>
                  </a:lnTo>
                  <a:lnTo>
                    <a:pt x="168109" y="13"/>
                  </a:lnTo>
                  <a:lnTo>
                    <a:pt x="173405" y="0"/>
                  </a:lnTo>
                  <a:lnTo>
                    <a:pt x="175134" y="790"/>
                  </a:lnTo>
                  <a:lnTo>
                    <a:pt x="176288" y="2111"/>
                  </a:lnTo>
                  <a:lnTo>
                    <a:pt x="177056" y="3785"/>
                  </a:lnTo>
                  <a:lnTo>
                    <a:pt x="181930" y="9934"/>
                  </a:lnTo>
                  <a:lnTo>
                    <a:pt x="183199" y="12969"/>
                  </a:lnTo>
                  <a:lnTo>
                    <a:pt x="184609" y="20575"/>
                  </a:lnTo>
                  <a:lnTo>
                    <a:pt x="184191" y="24826"/>
                  </a:lnTo>
                  <a:lnTo>
                    <a:pt x="183120" y="29247"/>
                  </a:lnTo>
                  <a:lnTo>
                    <a:pt x="181610" y="33782"/>
                  </a:lnTo>
                  <a:lnTo>
                    <a:pt x="179812" y="38393"/>
                  </a:lnTo>
                  <a:lnTo>
                    <a:pt x="177818" y="43055"/>
                  </a:lnTo>
                  <a:lnTo>
                    <a:pt x="175694" y="47750"/>
                  </a:lnTo>
                  <a:lnTo>
                    <a:pt x="172692" y="52467"/>
                  </a:lnTo>
                  <a:lnTo>
                    <a:pt x="169103" y="57200"/>
                  </a:lnTo>
                  <a:lnTo>
                    <a:pt x="165123" y="61943"/>
                  </a:lnTo>
                  <a:lnTo>
                    <a:pt x="160882" y="66691"/>
                  </a:lnTo>
                  <a:lnTo>
                    <a:pt x="151936" y="76202"/>
                  </a:lnTo>
                  <a:lnTo>
                    <a:pt x="123784" y="104766"/>
                  </a:lnTo>
                  <a:lnTo>
                    <a:pt x="119828" y="109528"/>
                  </a:lnTo>
                  <a:lnTo>
                    <a:pt x="116399" y="114290"/>
                  </a:lnTo>
                  <a:lnTo>
                    <a:pt x="113318" y="119052"/>
                  </a:lnTo>
                  <a:lnTo>
                    <a:pt x="105662" y="126461"/>
                  </a:lnTo>
                  <a:lnTo>
                    <a:pt x="101397" y="129547"/>
                  </a:lnTo>
                  <a:lnTo>
                    <a:pt x="94542" y="135094"/>
                  </a:lnTo>
                  <a:lnTo>
                    <a:pt x="91603" y="137684"/>
                  </a:lnTo>
                  <a:lnTo>
                    <a:pt x="88850" y="139411"/>
                  </a:lnTo>
                  <a:lnTo>
                    <a:pt x="81977" y="141842"/>
                  </a:lnTo>
                  <a:lnTo>
                    <a:pt x="78714" y="142825"/>
                  </a:lnTo>
                  <a:lnTo>
                    <a:pt x="102226" y="142864"/>
                  </a:lnTo>
                  <a:lnTo>
                    <a:pt x="106251" y="142070"/>
                  </a:lnTo>
                  <a:lnTo>
                    <a:pt x="111315" y="140748"/>
                  </a:lnTo>
                  <a:lnTo>
                    <a:pt x="117073" y="139072"/>
                  </a:lnTo>
                  <a:lnTo>
                    <a:pt x="122498" y="137162"/>
                  </a:lnTo>
                  <a:lnTo>
                    <a:pt x="127703" y="135094"/>
                  </a:lnTo>
                  <a:lnTo>
                    <a:pt x="132760" y="132922"/>
                  </a:lnTo>
                  <a:lnTo>
                    <a:pt x="138513" y="131474"/>
                  </a:lnTo>
                  <a:lnTo>
                    <a:pt x="144730" y="130509"/>
                  </a:lnTo>
                  <a:lnTo>
                    <a:pt x="151255" y="129864"/>
                  </a:lnTo>
                  <a:lnTo>
                    <a:pt x="157986" y="129435"/>
                  </a:lnTo>
                  <a:lnTo>
                    <a:pt x="164856" y="129149"/>
                  </a:lnTo>
                  <a:lnTo>
                    <a:pt x="183784" y="128747"/>
                  </a:lnTo>
                  <a:lnTo>
                    <a:pt x="218960" y="128587"/>
                  </a:lnTo>
                  <a:lnTo>
                    <a:pt x="222968" y="129378"/>
                  </a:lnTo>
                  <a:lnTo>
                    <a:pt x="229536" y="132373"/>
                  </a:lnTo>
                  <a:lnTo>
                    <a:pt x="235102" y="136350"/>
                  </a:lnTo>
                  <a:lnTo>
                    <a:pt x="237697" y="138522"/>
                  </a:lnTo>
                  <a:lnTo>
                    <a:pt x="242697" y="145168"/>
                  </a:lnTo>
                  <a:lnTo>
                    <a:pt x="246772" y="152619"/>
                  </a:lnTo>
                  <a:lnTo>
                    <a:pt x="248582" y="158577"/>
                  </a:lnTo>
                  <a:lnTo>
                    <a:pt x="249602" y="166394"/>
                  </a:lnTo>
                  <a:lnTo>
                    <a:pt x="249841" y="173431"/>
                  </a:lnTo>
                  <a:lnTo>
                    <a:pt x="249904" y="177529"/>
                  </a:lnTo>
                  <a:lnTo>
                    <a:pt x="249153" y="181056"/>
                  </a:lnTo>
                  <a:lnTo>
                    <a:pt x="246201" y="187091"/>
                  </a:lnTo>
                  <a:lnTo>
                    <a:pt x="240077" y="194951"/>
                  </a:lnTo>
                  <a:lnTo>
                    <a:pt x="233436" y="199881"/>
                  </a:lnTo>
                  <a:lnTo>
                    <a:pt x="229443" y="202306"/>
                  </a:lnTo>
                  <a:lnTo>
                    <a:pt x="222888" y="209236"/>
                  </a:lnTo>
                  <a:lnTo>
                    <a:pt x="220031" y="213305"/>
                  </a:lnTo>
                  <a:lnTo>
                    <a:pt x="216537" y="217607"/>
                  </a:lnTo>
                  <a:lnTo>
                    <a:pt x="212621" y="222061"/>
                  </a:lnTo>
                  <a:lnTo>
                    <a:pt x="208422" y="226619"/>
                  </a:lnTo>
                  <a:lnTo>
                    <a:pt x="204035" y="230451"/>
                  </a:lnTo>
                  <a:lnTo>
                    <a:pt x="199523" y="233800"/>
                  </a:lnTo>
                  <a:lnTo>
                    <a:pt x="194927" y="236825"/>
                  </a:lnTo>
                  <a:lnTo>
                    <a:pt x="190277" y="239636"/>
                  </a:lnTo>
                  <a:lnTo>
                    <a:pt x="185589" y="242304"/>
                  </a:lnTo>
                  <a:lnTo>
                    <a:pt x="180876" y="244876"/>
                  </a:lnTo>
                  <a:lnTo>
                    <a:pt x="175352" y="246591"/>
                  </a:lnTo>
                  <a:lnTo>
                    <a:pt x="169289" y="247734"/>
                  </a:lnTo>
                  <a:lnTo>
                    <a:pt x="162867" y="248497"/>
                  </a:lnTo>
                  <a:lnTo>
                    <a:pt x="157789" y="249799"/>
                  </a:lnTo>
                  <a:lnTo>
                    <a:pt x="150033" y="253362"/>
                  </a:lnTo>
                  <a:lnTo>
                    <a:pt x="146059" y="254630"/>
                  </a:lnTo>
                  <a:lnTo>
                    <a:pt x="141823" y="255475"/>
                  </a:lnTo>
                  <a:lnTo>
                    <a:pt x="137412" y="256038"/>
                  </a:lnTo>
                  <a:lnTo>
                    <a:pt x="130393" y="258781"/>
                  </a:lnTo>
                  <a:lnTo>
                    <a:pt x="124627" y="261852"/>
                  </a:lnTo>
                  <a:lnTo>
                    <a:pt x="119419" y="263217"/>
                  </a:lnTo>
                  <a:lnTo>
                    <a:pt x="112025" y="263985"/>
                  </a:lnTo>
                  <a:lnTo>
                    <a:pt x="104807" y="264212"/>
                  </a:lnTo>
                  <a:lnTo>
                    <a:pt x="97640" y="264280"/>
                  </a:lnTo>
                  <a:lnTo>
                    <a:pt x="96050" y="263496"/>
                  </a:lnTo>
                  <a:lnTo>
                    <a:pt x="94989" y="262180"/>
                  </a:lnTo>
                  <a:lnTo>
                    <a:pt x="92869" y="25716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SMARTPenAnnotation187"/>
            <p:cNvSpPr/>
            <p:nvPr/>
          </p:nvSpPr>
          <p:spPr>
            <a:xfrm>
              <a:off x="7879558" y="3671974"/>
              <a:ext cx="199924" cy="177382"/>
            </a:xfrm>
            <a:custGeom>
              <a:avLst/>
              <a:gdLst/>
              <a:ahLst/>
              <a:cxnLst/>
              <a:rect l="0" t="0" r="0" b="0"/>
              <a:pathLst>
                <a:path w="199924" h="177382">
                  <a:moveTo>
                    <a:pt x="21429" y="7057"/>
                  </a:moveTo>
                  <a:lnTo>
                    <a:pt x="21429" y="0"/>
                  </a:lnTo>
                  <a:lnTo>
                    <a:pt x="21429" y="3731"/>
                  </a:lnTo>
                  <a:lnTo>
                    <a:pt x="20635" y="5634"/>
                  </a:lnTo>
                  <a:lnTo>
                    <a:pt x="17636" y="9864"/>
                  </a:lnTo>
                  <a:lnTo>
                    <a:pt x="16519" y="12103"/>
                  </a:lnTo>
                  <a:lnTo>
                    <a:pt x="15278" y="16708"/>
                  </a:lnTo>
                  <a:lnTo>
                    <a:pt x="12610" y="21400"/>
                  </a:lnTo>
                  <a:lnTo>
                    <a:pt x="10788" y="23763"/>
                  </a:lnTo>
                  <a:lnTo>
                    <a:pt x="9572" y="26925"/>
                  </a:lnTo>
                  <a:lnTo>
                    <a:pt x="8762" y="30622"/>
                  </a:lnTo>
                  <a:lnTo>
                    <a:pt x="8222" y="34673"/>
                  </a:lnTo>
                  <a:lnTo>
                    <a:pt x="7069" y="38167"/>
                  </a:lnTo>
                  <a:lnTo>
                    <a:pt x="5504" y="41291"/>
                  </a:lnTo>
                  <a:lnTo>
                    <a:pt x="3669" y="44167"/>
                  </a:lnTo>
                  <a:lnTo>
                    <a:pt x="2446" y="47672"/>
                  </a:lnTo>
                  <a:lnTo>
                    <a:pt x="1629" y="51596"/>
                  </a:lnTo>
                  <a:lnTo>
                    <a:pt x="1085" y="55800"/>
                  </a:lnTo>
                  <a:lnTo>
                    <a:pt x="723" y="60190"/>
                  </a:lnTo>
                  <a:lnTo>
                    <a:pt x="481" y="64704"/>
                  </a:lnTo>
                  <a:lnTo>
                    <a:pt x="213" y="73953"/>
                  </a:lnTo>
                  <a:lnTo>
                    <a:pt x="17" y="102326"/>
                  </a:lnTo>
                  <a:lnTo>
                    <a:pt x="0" y="126122"/>
                  </a:lnTo>
                  <a:lnTo>
                    <a:pt x="793" y="130090"/>
                  </a:lnTo>
                  <a:lnTo>
                    <a:pt x="2116" y="133529"/>
                  </a:lnTo>
                  <a:lnTo>
                    <a:pt x="3791" y="136615"/>
                  </a:lnTo>
                  <a:lnTo>
                    <a:pt x="9941" y="148544"/>
                  </a:lnTo>
                  <a:lnTo>
                    <a:pt x="12183" y="152182"/>
                  </a:lnTo>
                  <a:lnTo>
                    <a:pt x="14471" y="155400"/>
                  </a:lnTo>
                  <a:lnTo>
                    <a:pt x="16791" y="158340"/>
                  </a:lnTo>
                  <a:lnTo>
                    <a:pt x="19924" y="161093"/>
                  </a:lnTo>
                  <a:lnTo>
                    <a:pt x="23601" y="163723"/>
                  </a:lnTo>
                  <a:lnTo>
                    <a:pt x="27639" y="166270"/>
                  </a:lnTo>
                  <a:lnTo>
                    <a:pt x="31125" y="167967"/>
                  </a:lnTo>
                  <a:lnTo>
                    <a:pt x="40619" y="171151"/>
                  </a:lnTo>
                  <a:lnTo>
                    <a:pt x="44541" y="172809"/>
                  </a:lnTo>
                  <a:lnTo>
                    <a:pt x="48743" y="174708"/>
                  </a:lnTo>
                  <a:lnTo>
                    <a:pt x="53132" y="175974"/>
                  </a:lnTo>
                  <a:lnTo>
                    <a:pt x="57645" y="176818"/>
                  </a:lnTo>
                  <a:lnTo>
                    <a:pt x="62242" y="177381"/>
                  </a:lnTo>
                  <a:lnTo>
                    <a:pt x="66894" y="176963"/>
                  </a:lnTo>
                  <a:lnTo>
                    <a:pt x="71583" y="175890"/>
                  </a:lnTo>
                  <a:lnTo>
                    <a:pt x="76296" y="174381"/>
                  </a:lnTo>
                  <a:lnTo>
                    <a:pt x="81026" y="173375"/>
                  </a:lnTo>
                  <a:lnTo>
                    <a:pt x="85766" y="172704"/>
                  </a:lnTo>
                  <a:lnTo>
                    <a:pt x="90515" y="172257"/>
                  </a:lnTo>
                  <a:lnTo>
                    <a:pt x="96061" y="171165"/>
                  </a:lnTo>
                  <a:lnTo>
                    <a:pt x="102140" y="169644"/>
                  </a:lnTo>
                  <a:lnTo>
                    <a:pt x="108574" y="167836"/>
                  </a:lnTo>
                  <a:lnTo>
                    <a:pt x="114450" y="165837"/>
                  </a:lnTo>
                  <a:lnTo>
                    <a:pt x="119956" y="163710"/>
                  </a:lnTo>
                  <a:lnTo>
                    <a:pt x="125213" y="161498"/>
                  </a:lnTo>
                  <a:lnTo>
                    <a:pt x="130306" y="158437"/>
                  </a:lnTo>
                  <a:lnTo>
                    <a:pt x="135289" y="154808"/>
                  </a:lnTo>
                  <a:lnTo>
                    <a:pt x="140198" y="150801"/>
                  </a:lnTo>
                  <a:lnTo>
                    <a:pt x="144265" y="147337"/>
                  </a:lnTo>
                  <a:lnTo>
                    <a:pt x="147769" y="144233"/>
                  </a:lnTo>
                  <a:lnTo>
                    <a:pt x="150900" y="141370"/>
                  </a:lnTo>
                  <a:lnTo>
                    <a:pt x="154574" y="138668"/>
                  </a:lnTo>
                  <a:lnTo>
                    <a:pt x="158611" y="136073"/>
                  </a:lnTo>
                  <a:lnTo>
                    <a:pt x="162890" y="133549"/>
                  </a:lnTo>
                  <a:lnTo>
                    <a:pt x="167330" y="130278"/>
                  </a:lnTo>
                  <a:lnTo>
                    <a:pt x="171878" y="126511"/>
                  </a:lnTo>
                  <a:lnTo>
                    <a:pt x="180370" y="118885"/>
                  </a:lnTo>
                  <a:lnTo>
                    <a:pt x="186790" y="112850"/>
                  </a:lnTo>
                  <a:lnTo>
                    <a:pt x="188820" y="109335"/>
                  </a:lnTo>
                  <a:lnTo>
                    <a:pt x="190173" y="105405"/>
                  </a:lnTo>
                  <a:lnTo>
                    <a:pt x="191074" y="101198"/>
                  </a:lnTo>
                  <a:lnTo>
                    <a:pt x="192470" y="97599"/>
                  </a:lnTo>
                  <a:lnTo>
                    <a:pt x="194194" y="94406"/>
                  </a:lnTo>
                  <a:lnTo>
                    <a:pt x="196137" y="91483"/>
                  </a:lnTo>
                  <a:lnTo>
                    <a:pt x="198296" y="86119"/>
                  </a:lnTo>
                  <a:lnTo>
                    <a:pt x="199255" y="81089"/>
                  </a:lnTo>
                  <a:lnTo>
                    <a:pt x="199682" y="76208"/>
                  </a:lnTo>
                  <a:lnTo>
                    <a:pt x="199795" y="73001"/>
                  </a:lnTo>
                  <a:lnTo>
                    <a:pt x="199923" y="65205"/>
                  </a:lnTo>
                  <a:lnTo>
                    <a:pt x="199162" y="61698"/>
                  </a:lnTo>
                  <a:lnTo>
                    <a:pt x="197862" y="58565"/>
                  </a:lnTo>
                  <a:lnTo>
                    <a:pt x="196201" y="55683"/>
                  </a:lnTo>
                  <a:lnTo>
                    <a:pt x="194356" y="50365"/>
                  </a:lnTo>
                  <a:lnTo>
                    <a:pt x="193863" y="47835"/>
                  </a:lnTo>
                  <a:lnTo>
                    <a:pt x="191200" y="42908"/>
                  </a:lnTo>
                  <a:lnTo>
                    <a:pt x="187370" y="38072"/>
                  </a:lnTo>
                  <a:lnTo>
                    <a:pt x="183022" y="33277"/>
                  </a:lnTo>
                  <a:lnTo>
                    <a:pt x="180752" y="30093"/>
                  </a:lnTo>
                  <a:lnTo>
                    <a:pt x="178444" y="26383"/>
                  </a:lnTo>
                  <a:lnTo>
                    <a:pt x="176113" y="22322"/>
                  </a:lnTo>
                  <a:lnTo>
                    <a:pt x="172969" y="19615"/>
                  </a:lnTo>
                  <a:lnTo>
                    <a:pt x="169287" y="17810"/>
                  </a:lnTo>
                  <a:lnTo>
                    <a:pt x="165245" y="16607"/>
                  </a:lnTo>
                  <a:lnTo>
                    <a:pt x="160962" y="15011"/>
                  </a:lnTo>
                  <a:lnTo>
                    <a:pt x="156520" y="13154"/>
                  </a:lnTo>
                  <a:lnTo>
                    <a:pt x="151971" y="11121"/>
                  </a:lnTo>
                  <a:lnTo>
                    <a:pt x="148145" y="9766"/>
                  </a:lnTo>
                  <a:lnTo>
                    <a:pt x="144800" y="8863"/>
                  </a:lnTo>
                  <a:lnTo>
                    <a:pt x="141777" y="8261"/>
                  </a:lnTo>
                  <a:lnTo>
                    <a:pt x="138173" y="7066"/>
                  </a:lnTo>
                  <a:lnTo>
                    <a:pt x="134183" y="5475"/>
                  </a:lnTo>
                  <a:lnTo>
                    <a:pt x="129936" y="3621"/>
                  </a:lnTo>
                  <a:lnTo>
                    <a:pt x="125517" y="2385"/>
                  </a:lnTo>
                  <a:lnTo>
                    <a:pt x="120983" y="1561"/>
                  </a:lnTo>
                  <a:lnTo>
                    <a:pt x="116374" y="1012"/>
                  </a:lnTo>
                  <a:lnTo>
                    <a:pt x="111713" y="1440"/>
                  </a:lnTo>
                  <a:lnTo>
                    <a:pt x="107018" y="2518"/>
                  </a:lnTo>
                  <a:lnTo>
                    <a:pt x="102301" y="4031"/>
                  </a:lnTo>
                  <a:lnTo>
                    <a:pt x="97569" y="5040"/>
                  </a:lnTo>
                  <a:lnTo>
                    <a:pt x="92826" y="5712"/>
                  </a:lnTo>
                  <a:lnTo>
                    <a:pt x="88078" y="6160"/>
                  </a:lnTo>
                  <a:lnTo>
                    <a:pt x="83324" y="7253"/>
                  </a:lnTo>
                  <a:lnTo>
                    <a:pt x="78567" y="8775"/>
                  </a:lnTo>
                  <a:lnTo>
                    <a:pt x="73809" y="10583"/>
                  </a:lnTo>
                  <a:lnTo>
                    <a:pt x="69049" y="11789"/>
                  </a:lnTo>
                  <a:lnTo>
                    <a:pt x="64288" y="12593"/>
                  </a:lnTo>
                  <a:lnTo>
                    <a:pt x="59527" y="13129"/>
                  </a:lnTo>
                  <a:lnTo>
                    <a:pt x="54765" y="15073"/>
                  </a:lnTo>
                  <a:lnTo>
                    <a:pt x="50003" y="17958"/>
                  </a:lnTo>
                  <a:lnTo>
                    <a:pt x="45241" y="21467"/>
                  </a:lnTo>
                  <a:lnTo>
                    <a:pt x="41272" y="24602"/>
                  </a:lnTo>
                  <a:lnTo>
                    <a:pt x="37833" y="27485"/>
                  </a:lnTo>
                  <a:lnTo>
                    <a:pt x="34746" y="30200"/>
                  </a:lnTo>
                  <a:lnTo>
                    <a:pt x="29200" y="33218"/>
                  </a:lnTo>
                  <a:lnTo>
                    <a:pt x="21429" y="3563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9345556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A man whose herd of cows numbered 63 had 17 more Jerseys than Holsteins. How many had he of each?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61596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1.)    5x + 2y = - 35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 - 5x + 2y = 35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962345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Two men whose wages differ by 8 dollars receive both together $44 per month. How much does each receive?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192872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At an election in which 1079 votes were cast the successful candidate had a majority of 95. How many votes did each of the two candidates receive?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522129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The sum of three numbers is 56; the second is 3 more than the first and the third 5 more than the first. What are the numbers?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367393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-4x + y - z = -10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-9x - y + 4z = -37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-8z = 56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0"/>
          <p:cNvSpPr/>
          <p:nvPr/>
        </p:nvSpPr>
        <p:spPr>
          <a:xfrm>
            <a:off x="3900487" y="1593144"/>
            <a:ext cx="514351" cy="35632"/>
          </a:xfrm>
          <a:custGeom>
            <a:avLst/>
            <a:gdLst/>
            <a:ahLst/>
            <a:cxnLst/>
            <a:rect l="0" t="0" r="0" b="0"/>
            <a:pathLst>
              <a:path w="514351" h="35632">
                <a:moveTo>
                  <a:pt x="0" y="35631"/>
                </a:moveTo>
                <a:lnTo>
                  <a:pt x="10849" y="35631"/>
                </a:lnTo>
                <a:lnTo>
                  <a:pt x="12789" y="34837"/>
                </a:lnTo>
                <a:lnTo>
                  <a:pt x="14876" y="33514"/>
                </a:lnTo>
                <a:lnTo>
                  <a:pt x="17061" y="31838"/>
                </a:lnTo>
                <a:lnTo>
                  <a:pt x="19311" y="30721"/>
                </a:lnTo>
                <a:lnTo>
                  <a:pt x="21606" y="29976"/>
                </a:lnTo>
                <a:lnTo>
                  <a:pt x="28627" y="28928"/>
                </a:lnTo>
                <a:lnTo>
                  <a:pt x="41903" y="28574"/>
                </a:lnTo>
                <a:lnTo>
                  <a:pt x="125077" y="28487"/>
                </a:lnTo>
                <a:lnTo>
                  <a:pt x="134185" y="27693"/>
                </a:lnTo>
                <a:lnTo>
                  <a:pt x="143432" y="26370"/>
                </a:lnTo>
                <a:lnTo>
                  <a:pt x="152771" y="24695"/>
                </a:lnTo>
                <a:lnTo>
                  <a:pt x="162966" y="23577"/>
                </a:lnTo>
                <a:lnTo>
                  <a:pt x="173732" y="22833"/>
                </a:lnTo>
                <a:lnTo>
                  <a:pt x="184877" y="22336"/>
                </a:lnTo>
                <a:lnTo>
                  <a:pt x="196276" y="21211"/>
                </a:lnTo>
                <a:lnTo>
                  <a:pt x="207845" y="19668"/>
                </a:lnTo>
                <a:lnTo>
                  <a:pt x="219525" y="17845"/>
                </a:lnTo>
                <a:lnTo>
                  <a:pt x="231282" y="16630"/>
                </a:lnTo>
                <a:lnTo>
                  <a:pt x="243087" y="15820"/>
                </a:lnTo>
                <a:lnTo>
                  <a:pt x="254927" y="15279"/>
                </a:lnTo>
                <a:lnTo>
                  <a:pt x="266789" y="14126"/>
                </a:lnTo>
                <a:lnTo>
                  <a:pt x="278666" y="12563"/>
                </a:lnTo>
                <a:lnTo>
                  <a:pt x="290552" y="10727"/>
                </a:lnTo>
                <a:lnTo>
                  <a:pt x="302445" y="9503"/>
                </a:lnTo>
                <a:lnTo>
                  <a:pt x="314342" y="8687"/>
                </a:lnTo>
                <a:lnTo>
                  <a:pt x="326243" y="8143"/>
                </a:lnTo>
                <a:lnTo>
                  <a:pt x="350049" y="7539"/>
                </a:lnTo>
                <a:lnTo>
                  <a:pt x="397670" y="7151"/>
                </a:lnTo>
                <a:lnTo>
                  <a:pt x="407988" y="6326"/>
                </a:lnTo>
                <a:lnTo>
                  <a:pt x="417248" y="4981"/>
                </a:lnTo>
                <a:lnTo>
                  <a:pt x="425803" y="3291"/>
                </a:lnTo>
                <a:lnTo>
                  <a:pt x="433888" y="2165"/>
                </a:lnTo>
                <a:lnTo>
                  <a:pt x="441658" y="1414"/>
                </a:lnTo>
                <a:lnTo>
                  <a:pt x="456643" y="579"/>
                </a:lnTo>
                <a:lnTo>
                  <a:pt x="476879" y="110"/>
                </a:lnTo>
                <a:lnTo>
                  <a:pt x="485260" y="0"/>
                </a:lnTo>
                <a:lnTo>
                  <a:pt x="488607" y="764"/>
                </a:lnTo>
                <a:lnTo>
                  <a:pt x="491632" y="2068"/>
                </a:lnTo>
                <a:lnTo>
                  <a:pt x="494442" y="3730"/>
                </a:lnTo>
                <a:lnTo>
                  <a:pt x="497109" y="4839"/>
                </a:lnTo>
                <a:lnTo>
                  <a:pt x="499681" y="5578"/>
                </a:lnTo>
                <a:lnTo>
                  <a:pt x="505720" y="6764"/>
                </a:lnTo>
                <a:lnTo>
                  <a:pt x="514350" y="70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"/>
          <p:cNvSpPr/>
          <p:nvPr/>
        </p:nvSpPr>
        <p:spPr>
          <a:xfrm>
            <a:off x="3914775" y="1793081"/>
            <a:ext cx="178594" cy="7145"/>
          </a:xfrm>
          <a:custGeom>
            <a:avLst/>
            <a:gdLst/>
            <a:ahLst/>
            <a:cxnLst/>
            <a:rect l="0" t="0" r="0" b="0"/>
            <a:pathLst>
              <a:path w="178594" h="7145">
                <a:moveTo>
                  <a:pt x="0" y="0"/>
                </a:moveTo>
                <a:lnTo>
                  <a:pt x="3792" y="3792"/>
                </a:lnTo>
                <a:lnTo>
                  <a:pt x="4115" y="4909"/>
                </a:lnTo>
                <a:lnTo>
                  <a:pt x="3537" y="5654"/>
                </a:lnTo>
                <a:lnTo>
                  <a:pt x="2358" y="6151"/>
                </a:lnTo>
                <a:lnTo>
                  <a:pt x="2365" y="6482"/>
                </a:lnTo>
                <a:lnTo>
                  <a:pt x="3164" y="6702"/>
                </a:lnTo>
                <a:lnTo>
                  <a:pt x="4491" y="6849"/>
                </a:lnTo>
                <a:lnTo>
                  <a:pt x="8081" y="7013"/>
                </a:lnTo>
                <a:lnTo>
                  <a:pt x="14565" y="7105"/>
                </a:lnTo>
                <a:lnTo>
                  <a:pt x="178593" y="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2"/>
          <p:cNvSpPr/>
          <p:nvPr/>
        </p:nvSpPr>
        <p:spPr>
          <a:xfrm>
            <a:off x="4189367" y="1693068"/>
            <a:ext cx="189323" cy="200016"/>
          </a:xfrm>
          <a:custGeom>
            <a:avLst/>
            <a:gdLst/>
            <a:ahLst/>
            <a:cxnLst/>
            <a:rect l="0" t="0" r="0" b="0"/>
            <a:pathLst>
              <a:path w="189323" h="200016">
                <a:moveTo>
                  <a:pt x="89739" y="21432"/>
                </a:moveTo>
                <a:lnTo>
                  <a:pt x="89739" y="14582"/>
                </a:lnTo>
                <a:lnTo>
                  <a:pt x="84084" y="8672"/>
                </a:lnTo>
                <a:lnTo>
                  <a:pt x="83588" y="8163"/>
                </a:lnTo>
                <a:lnTo>
                  <a:pt x="78803" y="7597"/>
                </a:lnTo>
                <a:lnTo>
                  <a:pt x="72179" y="7345"/>
                </a:lnTo>
                <a:lnTo>
                  <a:pt x="66588" y="7234"/>
                </a:lnTo>
                <a:lnTo>
                  <a:pt x="63193" y="7997"/>
                </a:lnTo>
                <a:lnTo>
                  <a:pt x="59341" y="9300"/>
                </a:lnTo>
                <a:lnTo>
                  <a:pt x="55186" y="10963"/>
                </a:lnTo>
                <a:lnTo>
                  <a:pt x="50829" y="12071"/>
                </a:lnTo>
                <a:lnTo>
                  <a:pt x="46336" y="12810"/>
                </a:lnTo>
                <a:lnTo>
                  <a:pt x="41754" y="13303"/>
                </a:lnTo>
                <a:lnTo>
                  <a:pt x="37905" y="13631"/>
                </a:lnTo>
                <a:lnTo>
                  <a:pt x="34546" y="13850"/>
                </a:lnTo>
                <a:lnTo>
                  <a:pt x="31512" y="13996"/>
                </a:lnTo>
                <a:lnTo>
                  <a:pt x="27902" y="14887"/>
                </a:lnTo>
                <a:lnTo>
                  <a:pt x="23908" y="16275"/>
                </a:lnTo>
                <a:lnTo>
                  <a:pt x="19658" y="17994"/>
                </a:lnTo>
                <a:lnTo>
                  <a:pt x="16031" y="19140"/>
                </a:lnTo>
                <a:lnTo>
                  <a:pt x="12819" y="19903"/>
                </a:lnTo>
                <a:lnTo>
                  <a:pt x="9884" y="20413"/>
                </a:lnTo>
                <a:lnTo>
                  <a:pt x="7927" y="21546"/>
                </a:lnTo>
                <a:lnTo>
                  <a:pt x="6623" y="23096"/>
                </a:lnTo>
                <a:lnTo>
                  <a:pt x="4529" y="27493"/>
                </a:lnTo>
                <a:lnTo>
                  <a:pt x="374" y="32047"/>
                </a:lnTo>
                <a:lnTo>
                  <a:pt x="0" y="34065"/>
                </a:lnTo>
                <a:lnTo>
                  <a:pt x="544" y="36204"/>
                </a:lnTo>
                <a:lnTo>
                  <a:pt x="1701" y="38423"/>
                </a:lnTo>
                <a:lnTo>
                  <a:pt x="2986" y="43006"/>
                </a:lnTo>
                <a:lnTo>
                  <a:pt x="3329" y="45340"/>
                </a:lnTo>
                <a:lnTo>
                  <a:pt x="4351" y="46895"/>
                </a:lnTo>
                <a:lnTo>
                  <a:pt x="5826" y="47932"/>
                </a:lnTo>
                <a:lnTo>
                  <a:pt x="10375" y="49878"/>
                </a:lnTo>
                <a:lnTo>
                  <a:pt x="17689" y="53389"/>
                </a:lnTo>
                <a:lnTo>
                  <a:pt x="21068" y="55437"/>
                </a:lnTo>
                <a:lnTo>
                  <a:pt x="26939" y="59828"/>
                </a:lnTo>
                <a:lnTo>
                  <a:pt x="30410" y="62111"/>
                </a:lnTo>
                <a:lnTo>
                  <a:pt x="34311" y="64426"/>
                </a:lnTo>
                <a:lnTo>
                  <a:pt x="38499" y="66763"/>
                </a:lnTo>
                <a:lnTo>
                  <a:pt x="47387" y="71477"/>
                </a:lnTo>
                <a:lnTo>
                  <a:pt x="51979" y="73845"/>
                </a:lnTo>
                <a:lnTo>
                  <a:pt x="57422" y="76218"/>
                </a:lnTo>
                <a:lnTo>
                  <a:pt x="63432" y="78593"/>
                </a:lnTo>
                <a:lnTo>
                  <a:pt x="76459" y="83349"/>
                </a:lnTo>
                <a:lnTo>
                  <a:pt x="111303" y="95251"/>
                </a:lnTo>
                <a:lnTo>
                  <a:pt x="117609" y="97632"/>
                </a:lnTo>
                <a:lnTo>
                  <a:pt x="123400" y="100013"/>
                </a:lnTo>
                <a:lnTo>
                  <a:pt x="128848" y="102394"/>
                </a:lnTo>
                <a:lnTo>
                  <a:pt x="139135" y="107157"/>
                </a:lnTo>
                <a:lnTo>
                  <a:pt x="144101" y="109538"/>
                </a:lnTo>
                <a:lnTo>
                  <a:pt x="148999" y="112713"/>
                </a:lnTo>
                <a:lnTo>
                  <a:pt x="153852" y="116417"/>
                </a:lnTo>
                <a:lnTo>
                  <a:pt x="158675" y="120474"/>
                </a:lnTo>
                <a:lnTo>
                  <a:pt x="162684" y="123972"/>
                </a:lnTo>
                <a:lnTo>
                  <a:pt x="169254" y="129976"/>
                </a:lnTo>
                <a:lnTo>
                  <a:pt x="172118" y="133482"/>
                </a:lnTo>
                <a:lnTo>
                  <a:pt x="174821" y="137407"/>
                </a:lnTo>
                <a:lnTo>
                  <a:pt x="177416" y="141611"/>
                </a:lnTo>
                <a:lnTo>
                  <a:pt x="179940" y="145207"/>
                </a:lnTo>
                <a:lnTo>
                  <a:pt x="184862" y="151320"/>
                </a:lnTo>
                <a:lnTo>
                  <a:pt x="187578" y="156683"/>
                </a:lnTo>
                <a:lnTo>
                  <a:pt x="188785" y="161712"/>
                </a:lnTo>
                <a:lnTo>
                  <a:pt x="189322" y="166593"/>
                </a:lnTo>
                <a:lnTo>
                  <a:pt x="188671" y="169800"/>
                </a:lnTo>
                <a:lnTo>
                  <a:pt x="187444" y="173525"/>
                </a:lnTo>
                <a:lnTo>
                  <a:pt x="185832" y="177596"/>
                </a:lnTo>
                <a:lnTo>
                  <a:pt x="183964" y="180310"/>
                </a:lnTo>
                <a:lnTo>
                  <a:pt x="181924" y="182119"/>
                </a:lnTo>
                <a:lnTo>
                  <a:pt x="177542" y="184923"/>
                </a:lnTo>
                <a:lnTo>
                  <a:pt x="172948" y="188815"/>
                </a:lnTo>
                <a:lnTo>
                  <a:pt x="169817" y="190965"/>
                </a:lnTo>
                <a:lnTo>
                  <a:pt x="166143" y="193191"/>
                </a:lnTo>
                <a:lnTo>
                  <a:pt x="162106" y="195469"/>
                </a:lnTo>
                <a:lnTo>
                  <a:pt x="157828" y="196988"/>
                </a:lnTo>
                <a:lnTo>
                  <a:pt x="153388" y="198000"/>
                </a:lnTo>
                <a:lnTo>
                  <a:pt x="148840" y="198675"/>
                </a:lnTo>
                <a:lnTo>
                  <a:pt x="145015" y="199125"/>
                </a:lnTo>
                <a:lnTo>
                  <a:pt x="141670" y="199425"/>
                </a:lnTo>
                <a:lnTo>
                  <a:pt x="138647" y="199625"/>
                </a:lnTo>
                <a:lnTo>
                  <a:pt x="135045" y="199759"/>
                </a:lnTo>
                <a:lnTo>
                  <a:pt x="122389" y="199946"/>
                </a:lnTo>
                <a:lnTo>
                  <a:pt x="102965" y="200015"/>
                </a:lnTo>
                <a:lnTo>
                  <a:pt x="99351" y="199225"/>
                </a:lnTo>
                <a:lnTo>
                  <a:pt x="95353" y="197904"/>
                </a:lnTo>
                <a:lnTo>
                  <a:pt x="91100" y="196230"/>
                </a:lnTo>
                <a:lnTo>
                  <a:pt x="87471" y="194320"/>
                </a:lnTo>
                <a:lnTo>
                  <a:pt x="84258" y="192253"/>
                </a:lnTo>
                <a:lnTo>
                  <a:pt x="78572" y="187840"/>
                </a:lnTo>
                <a:lnTo>
                  <a:pt x="73399" y="183232"/>
                </a:lnTo>
                <a:lnTo>
                  <a:pt x="70908" y="180099"/>
                </a:lnTo>
                <a:lnTo>
                  <a:pt x="68454" y="176422"/>
                </a:lnTo>
                <a:lnTo>
                  <a:pt x="66024" y="172384"/>
                </a:lnTo>
                <a:lnTo>
                  <a:pt x="64404" y="168897"/>
                </a:lnTo>
                <a:lnTo>
                  <a:pt x="62604" y="162907"/>
                </a:lnTo>
                <a:lnTo>
                  <a:pt x="62124" y="159405"/>
                </a:lnTo>
                <a:lnTo>
                  <a:pt x="61804" y="155483"/>
                </a:lnTo>
                <a:lnTo>
                  <a:pt x="61590" y="151280"/>
                </a:lnTo>
                <a:lnTo>
                  <a:pt x="61353" y="142378"/>
                </a:lnTo>
                <a:lnTo>
                  <a:pt x="61290" y="137781"/>
                </a:lnTo>
                <a:lnTo>
                  <a:pt x="62042" y="133129"/>
                </a:lnTo>
                <a:lnTo>
                  <a:pt x="63336" y="128440"/>
                </a:lnTo>
                <a:lnTo>
                  <a:pt x="71118" y="105716"/>
                </a:lnTo>
                <a:lnTo>
                  <a:pt x="72562" y="100640"/>
                </a:lnTo>
                <a:lnTo>
                  <a:pt x="73525" y="96462"/>
                </a:lnTo>
                <a:lnTo>
                  <a:pt x="74167" y="92883"/>
                </a:lnTo>
                <a:lnTo>
                  <a:pt x="75389" y="88910"/>
                </a:lnTo>
                <a:lnTo>
                  <a:pt x="76997" y="84673"/>
                </a:lnTo>
                <a:lnTo>
                  <a:pt x="78863" y="80261"/>
                </a:lnTo>
                <a:lnTo>
                  <a:pt x="80107" y="75733"/>
                </a:lnTo>
                <a:lnTo>
                  <a:pt x="80936" y="71126"/>
                </a:lnTo>
                <a:lnTo>
                  <a:pt x="81489" y="66467"/>
                </a:lnTo>
                <a:lnTo>
                  <a:pt x="82652" y="61774"/>
                </a:lnTo>
                <a:lnTo>
                  <a:pt x="84220" y="57058"/>
                </a:lnTo>
                <a:lnTo>
                  <a:pt x="86060" y="52326"/>
                </a:lnTo>
                <a:lnTo>
                  <a:pt x="87286" y="48378"/>
                </a:lnTo>
                <a:lnTo>
                  <a:pt x="88104" y="44952"/>
                </a:lnTo>
                <a:lnTo>
                  <a:pt x="89012" y="39029"/>
                </a:lnTo>
                <a:lnTo>
                  <a:pt x="89416" y="33750"/>
                </a:lnTo>
                <a:lnTo>
                  <a:pt x="89595" y="28759"/>
                </a:lnTo>
                <a:lnTo>
                  <a:pt x="89643" y="26316"/>
                </a:lnTo>
                <a:lnTo>
                  <a:pt x="88881" y="23894"/>
                </a:lnTo>
                <a:lnTo>
                  <a:pt x="85918" y="19086"/>
                </a:lnTo>
                <a:lnTo>
                  <a:pt x="81956" y="14304"/>
                </a:lnTo>
                <a:lnTo>
                  <a:pt x="79787" y="11917"/>
                </a:lnTo>
                <a:lnTo>
                  <a:pt x="77548" y="10326"/>
                </a:lnTo>
                <a:lnTo>
                  <a:pt x="72944" y="8558"/>
                </a:lnTo>
                <a:lnTo>
                  <a:pt x="68251" y="5656"/>
                </a:lnTo>
                <a:lnTo>
                  <a:pt x="65889" y="3771"/>
                </a:lnTo>
                <a:lnTo>
                  <a:pt x="63520" y="2514"/>
                </a:lnTo>
                <a:lnTo>
                  <a:pt x="58771" y="1117"/>
                </a:lnTo>
                <a:lnTo>
                  <a:pt x="5402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3"/>
          <p:cNvSpPr/>
          <p:nvPr/>
        </p:nvSpPr>
        <p:spPr>
          <a:xfrm>
            <a:off x="4814887" y="1721643"/>
            <a:ext cx="150020" cy="14289"/>
          </a:xfrm>
          <a:custGeom>
            <a:avLst/>
            <a:gdLst/>
            <a:ahLst/>
            <a:cxnLst/>
            <a:rect l="0" t="0" r="0" b="0"/>
            <a:pathLst>
              <a:path w="150020" h="14289">
                <a:moveTo>
                  <a:pt x="0" y="14288"/>
                </a:moveTo>
                <a:lnTo>
                  <a:pt x="13287" y="14288"/>
                </a:lnTo>
                <a:lnTo>
                  <a:pt x="15208" y="13494"/>
                </a:lnTo>
                <a:lnTo>
                  <a:pt x="18076" y="12171"/>
                </a:lnTo>
                <a:lnTo>
                  <a:pt x="21576" y="10495"/>
                </a:lnTo>
                <a:lnTo>
                  <a:pt x="24703" y="9378"/>
                </a:lnTo>
                <a:lnTo>
                  <a:pt x="27581" y="8634"/>
                </a:lnTo>
                <a:lnTo>
                  <a:pt x="30293" y="8137"/>
                </a:lnTo>
                <a:lnTo>
                  <a:pt x="33689" y="7806"/>
                </a:lnTo>
                <a:lnTo>
                  <a:pt x="37541" y="7585"/>
                </a:lnTo>
                <a:lnTo>
                  <a:pt x="46054" y="7340"/>
                </a:lnTo>
                <a:lnTo>
                  <a:pt x="72955" y="7170"/>
                </a:lnTo>
                <a:lnTo>
                  <a:pt x="78799" y="6367"/>
                </a:lnTo>
                <a:lnTo>
                  <a:pt x="84283" y="5039"/>
                </a:lnTo>
                <a:lnTo>
                  <a:pt x="89526" y="3359"/>
                </a:lnTo>
                <a:lnTo>
                  <a:pt x="94609" y="2240"/>
                </a:lnTo>
                <a:lnTo>
                  <a:pt x="99585" y="1493"/>
                </a:lnTo>
                <a:lnTo>
                  <a:pt x="104491" y="996"/>
                </a:lnTo>
                <a:lnTo>
                  <a:pt x="109348" y="664"/>
                </a:lnTo>
                <a:lnTo>
                  <a:pt x="114174" y="443"/>
                </a:lnTo>
                <a:lnTo>
                  <a:pt x="126433" y="131"/>
                </a:lnTo>
                <a:lnTo>
                  <a:pt x="15001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4"/>
          <p:cNvSpPr/>
          <p:nvPr/>
        </p:nvSpPr>
        <p:spPr>
          <a:xfrm>
            <a:off x="5064957" y="1628775"/>
            <a:ext cx="178511" cy="225490"/>
          </a:xfrm>
          <a:custGeom>
            <a:avLst/>
            <a:gdLst/>
            <a:ahLst/>
            <a:cxnLst/>
            <a:rect l="0" t="0" r="0" b="0"/>
            <a:pathLst>
              <a:path w="178511" h="225490">
                <a:moveTo>
                  <a:pt x="78543" y="21431"/>
                </a:moveTo>
                <a:lnTo>
                  <a:pt x="85392" y="14581"/>
                </a:lnTo>
                <a:lnTo>
                  <a:pt x="85661" y="8162"/>
                </a:lnTo>
                <a:lnTo>
                  <a:pt x="84875" y="7822"/>
                </a:lnTo>
                <a:lnTo>
                  <a:pt x="79978" y="7345"/>
                </a:lnTo>
                <a:lnTo>
                  <a:pt x="75741" y="7233"/>
                </a:lnTo>
                <a:lnTo>
                  <a:pt x="73500" y="7997"/>
                </a:lnTo>
                <a:lnTo>
                  <a:pt x="68893" y="10962"/>
                </a:lnTo>
                <a:lnTo>
                  <a:pt x="65760" y="12070"/>
                </a:lnTo>
                <a:lnTo>
                  <a:pt x="62083" y="12809"/>
                </a:lnTo>
                <a:lnTo>
                  <a:pt x="58045" y="13302"/>
                </a:lnTo>
                <a:lnTo>
                  <a:pt x="53765" y="14424"/>
                </a:lnTo>
                <a:lnTo>
                  <a:pt x="49324" y="15966"/>
                </a:lnTo>
                <a:lnTo>
                  <a:pt x="44776" y="17788"/>
                </a:lnTo>
                <a:lnTo>
                  <a:pt x="40950" y="19002"/>
                </a:lnTo>
                <a:lnTo>
                  <a:pt x="37606" y="19811"/>
                </a:lnTo>
                <a:lnTo>
                  <a:pt x="34583" y="20351"/>
                </a:lnTo>
                <a:lnTo>
                  <a:pt x="30980" y="21505"/>
                </a:lnTo>
                <a:lnTo>
                  <a:pt x="26991" y="23068"/>
                </a:lnTo>
                <a:lnTo>
                  <a:pt x="22743" y="24903"/>
                </a:lnTo>
                <a:lnTo>
                  <a:pt x="19118" y="26921"/>
                </a:lnTo>
                <a:lnTo>
                  <a:pt x="15908" y="29060"/>
                </a:lnTo>
                <a:lnTo>
                  <a:pt x="12973" y="31279"/>
                </a:lnTo>
                <a:lnTo>
                  <a:pt x="7596" y="35862"/>
                </a:lnTo>
                <a:lnTo>
                  <a:pt x="5051" y="38195"/>
                </a:lnTo>
                <a:lnTo>
                  <a:pt x="3355" y="40545"/>
                </a:lnTo>
                <a:lnTo>
                  <a:pt x="1469" y="45272"/>
                </a:lnTo>
                <a:lnTo>
                  <a:pt x="631" y="50018"/>
                </a:lnTo>
                <a:lnTo>
                  <a:pt x="50" y="57004"/>
                </a:lnTo>
                <a:lnTo>
                  <a:pt x="0" y="60524"/>
                </a:lnTo>
                <a:lnTo>
                  <a:pt x="781" y="62574"/>
                </a:lnTo>
                <a:lnTo>
                  <a:pt x="3765" y="66969"/>
                </a:lnTo>
                <a:lnTo>
                  <a:pt x="5672" y="68458"/>
                </a:lnTo>
                <a:lnTo>
                  <a:pt x="7737" y="69451"/>
                </a:lnTo>
                <a:lnTo>
                  <a:pt x="9908" y="70113"/>
                </a:lnTo>
                <a:lnTo>
                  <a:pt x="14436" y="72965"/>
                </a:lnTo>
                <a:lnTo>
                  <a:pt x="19888" y="76879"/>
                </a:lnTo>
                <a:lnTo>
                  <a:pt x="23565" y="79034"/>
                </a:lnTo>
                <a:lnTo>
                  <a:pt x="27603" y="81264"/>
                </a:lnTo>
                <a:lnTo>
                  <a:pt x="36323" y="85859"/>
                </a:lnTo>
                <a:lnTo>
                  <a:pt x="40872" y="88195"/>
                </a:lnTo>
                <a:lnTo>
                  <a:pt x="45491" y="91340"/>
                </a:lnTo>
                <a:lnTo>
                  <a:pt x="50159" y="95025"/>
                </a:lnTo>
                <a:lnTo>
                  <a:pt x="54857" y="99068"/>
                </a:lnTo>
                <a:lnTo>
                  <a:pt x="59577" y="102558"/>
                </a:lnTo>
                <a:lnTo>
                  <a:pt x="64312" y="105678"/>
                </a:lnTo>
                <a:lnTo>
                  <a:pt x="69055" y="108552"/>
                </a:lnTo>
                <a:lnTo>
                  <a:pt x="74599" y="111262"/>
                </a:lnTo>
                <a:lnTo>
                  <a:pt x="80676" y="113862"/>
                </a:lnTo>
                <a:lnTo>
                  <a:pt x="87109" y="116389"/>
                </a:lnTo>
                <a:lnTo>
                  <a:pt x="92984" y="118867"/>
                </a:lnTo>
                <a:lnTo>
                  <a:pt x="103747" y="123738"/>
                </a:lnTo>
                <a:lnTo>
                  <a:pt x="109633" y="126148"/>
                </a:lnTo>
                <a:lnTo>
                  <a:pt x="115938" y="128549"/>
                </a:lnTo>
                <a:lnTo>
                  <a:pt x="122523" y="130943"/>
                </a:lnTo>
                <a:lnTo>
                  <a:pt x="128500" y="133332"/>
                </a:lnTo>
                <a:lnTo>
                  <a:pt x="134073" y="135720"/>
                </a:lnTo>
                <a:lnTo>
                  <a:pt x="139375" y="138104"/>
                </a:lnTo>
                <a:lnTo>
                  <a:pt x="143704" y="141282"/>
                </a:lnTo>
                <a:lnTo>
                  <a:pt x="147384" y="144988"/>
                </a:lnTo>
                <a:lnTo>
                  <a:pt x="150630" y="149046"/>
                </a:lnTo>
                <a:lnTo>
                  <a:pt x="154382" y="152545"/>
                </a:lnTo>
                <a:lnTo>
                  <a:pt x="158471" y="155671"/>
                </a:lnTo>
                <a:lnTo>
                  <a:pt x="162785" y="158550"/>
                </a:lnTo>
                <a:lnTo>
                  <a:pt x="166454" y="161262"/>
                </a:lnTo>
                <a:lnTo>
                  <a:pt x="169694" y="163864"/>
                </a:lnTo>
                <a:lnTo>
                  <a:pt x="172648" y="166392"/>
                </a:lnTo>
                <a:lnTo>
                  <a:pt x="174617" y="168872"/>
                </a:lnTo>
                <a:lnTo>
                  <a:pt x="176805" y="173744"/>
                </a:lnTo>
                <a:lnTo>
                  <a:pt x="177777" y="178554"/>
                </a:lnTo>
                <a:lnTo>
                  <a:pt x="178209" y="183339"/>
                </a:lnTo>
                <a:lnTo>
                  <a:pt x="178401" y="188111"/>
                </a:lnTo>
                <a:lnTo>
                  <a:pt x="178510" y="195260"/>
                </a:lnTo>
                <a:lnTo>
                  <a:pt x="177731" y="197642"/>
                </a:lnTo>
                <a:lnTo>
                  <a:pt x="174749" y="202405"/>
                </a:lnTo>
                <a:lnTo>
                  <a:pt x="172049" y="204786"/>
                </a:lnTo>
                <a:lnTo>
                  <a:pt x="168662" y="207168"/>
                </a:lnTo>
                <a:lnTo>
                  <a:pt x="164816" y="209549"/>
                </a:lnTo>
                <a:lnTo>
                  <a:pt x="161458" y="211931"/>
                </a:lnTo>
                <a:lnTo>
                  <a:pt x="158426" y="214312"/>
                </a:lnTo>
                <a:lnTo>
                  <a:pt x="155610" y="216693"/>
                </a:lnTo>
                <a:lnTo>
                  <a:pt x="151353" y="218281"/>
                </a:lnTo>
                <a:lnTo>
                  <a:pt x="146133" y="219339"/>
                </a:lnTo>
                <a:lnTo>
                  <a:pt x="140271" y="220045"/>
                </a:lnTo>
                <a:lnTo>
                  <a:pt x="135570" y="220515"/>
                </a:lnTo>
                <a:lnTo>
                  <a:pt x="131642" y="220828"/>
                </a:lnTo>
                <a:lnTo>
                  <a:pt x="128229" y="221038"/>
                </a:lnTo>
                <a:lnTo>
                  <a:pt x="124367" y="221971"/>
                </a:lnTo>
                <a:lnTo>
                  <a:pt x="120205" y="223387"/>
                </a:lnTo>
                <a:lnTo>
                  <a:pt x="115843" y="225124"/>
                </a:lnTo>
                <a:lnTo>
                  <a:pt x="111347" y="225489"/>
                </a:lnTo>
                <a:lnTo>
                  <a:pt x="106762" y="224938"/>
                </a:lnTo>
                <a:lnTo>
                  <a:pt x="102118" y="223778"/>
                </a:lnTo>
                <a:lnTo>
                  <a:pt x="98229" y="223004"/>
                </a:lnTo>
                <a:lnTo>
                  <a:pt x="94842" y="222488"/>
                </a:lnTo>
                <a:lnTo>
                  <a:pt x="91790" y="222144"/>
                </a:lnTo>
                <a:lnTo>
                  <a:pt x="88962" y="221121"/>
                </a:lnTo>
                <a:lnTo>
                  <a:pt x="83702" y="217867"/>
                </a:lnTo>
                <a:lnTo>
                  <a:pt x="78719" y="215892"/>
                </a:lnTo>
                <a:lnTo>
                  <a:pt x="76279" y="215365"/>
                </a:lnTo>
                <a:lnTo>
                  <a:pt x="71451" y="212664"/>
                </a:lnTo>
                <a:lnTo>
                  <a:pt x="69052" y="210832"/>
                </a:lnTo>
                <a:lnTo>
                  <a:pt x="67453" y="208817"/>
                </a:lnTo>
                <a:lnTo>
                  <a:pt x="66387" y="206680"/>
                </a:lnTo>
                <a:lnTo>
                  <a:pt x="65677" y="204461"/>
                </a:lnTo>
                <a:lnTo>
                  <a:pt x="64887" y="197763"/>
                </a:lnTo>
                <a:lnTo>
                  <a:pt x="64536" y="190288"/>
                </a:lnTo>
                <a:lnTo>
                  <a:pt x="64380" y="184320"/>
                </a:lnTo>
                <a:lnTo>
                  <a:pt x="65132" y="180824"/>
                </a:lnTo>
                <a:lnTo>
                  <a:pt x="66427" y="176905"/>
                </a:lnTo>
                <a:lnTo>
                  <a:pt x="68085" y="172705"/>
                </a:lnTo>
                <a:lnTo>
                  <a:pt x="69926" y="165922"/>
                </a:lnTo>
                <a:lnTo>
                  <a:pt x="70417" y="163002"/>
                </a:lnTo>
                <a:lnTo>
                  <a:pt x="72332" y="159468"/>
                </a:lnTo>
                <a:lnTo>
                  <a:pt x="75195" y="155524"/>
                </a:lnTo>
                <a:lnTo>
                  <a:pt x="78692" y="151308"/>
                </a:lnTo>
                <a:lnTo>
                  <a:pt x="81817" y="146909"/>
                </a:lnTo>
                <a:lnTo>
                  <a:pt x="84695" y="142389"/>
                </a:lnTo>
                <a:lnTo>
                  <a:pt x="87407" y="137789"/>
                </a:lnTo>
                <a:lnTo>
                  <a:pt x="91596" y="133134"/>
                </a:lnTo>
                <a:lnTo>
                  <a:pt x="96770" y="128443"/>
                </a:lnTo>
                <a:lnTo>
                  <a:pt x="102600" y="123729"/>
                </a:lnTo>
                <a:lnTo>
                  <a:pt x="107281" y="119792"/>
                </a:lnTo>
                <a:lnTo>
                  <a:pt x="111195" y="116374"/>
                </a:lnTo>
                <a:lnTo>
                  <a:pt x="114598" y="113301"/>
                </a:lnTo>
                <a:lnTo>
                  <a:pt x="122613" y="105654"/>
                </a:lnTo>
                <a:lnTo>
                  <a:pt x="126973" y="101392"/>
                </a:lnTo>
                <a:lnTo>
                  <a:pt x="130673" y="96963"/>
                </a:lnTo>
                <a:lnTo>
                  <a:pt x="133934" y="92423"/>
                </a:lnTo>
                <a:lnTo>
                  <a:pt x="136901" y="87809"/>
                </a:lnTo>
                <a:lnTo>
                  <a:pt x="139673" y="83145"/>
                </a:lnTo>
                <a:lnTo>
                  <a:pt x="142315" y="78449"/>
                </a:lnTo>
                <a:lnTo>
                  <a:pt x="144870" y="73730"/>
                </a:lnTo>
                <a:lnTo>
                  <a:pt x="148161" y="69791"/>
                </a:lnTo>
                <a:lnTo>
                  <a:pt x="151943" y="66371"/>
                </a:lnTo>
                <a:lnTo>
                  <a:pt x="156051" y="63297"/>
                </a:lnTo>
                <a:lnTo>
                  <a:pt x="158790" y="60454"/>
                </a:lnTo>
                <a:lnTo>
                  <a:pt x="160616" y="57765"/>
                </a:lnTo>
                <a:lnTo>
                  <a:pt x="161833" y="55179"/>
                </a:lnTo>
                <a:lnTo>
                  <a:pt x="162645" y="51867"/>
                </a:lnTo>
                <a:lnTo>
                  <a:pt x="163186" y="48072"/>
                </a:lnTo>
                <a:lnTo>
                  <a:pt x="163546" y="43954"/>
                </a:lnTo>
                <a:lnTo>
                  <a:pt x="163947" y="37262"/>
                </a:lnTo>
                <a:lnTo>
                  <a:pt x="164054" y="34366"/>
                </a:lnTo>
                <a:lnTo>
                  <a:pt x="163332" y="31642"/>
                </a:lnTo>
                <a:lnTo>
                  <a:pt x="160412" y="26498"/>
                </a:lnTo>
                <a:lnTo>
                  <a:pt x="158522" y="24809"/>
                </a:lnTo>
                <a:lnTo>
                  <a:pt x="156468" y="23683"/>
                </a:lnTo>
                <a:lnTo>
                  <a:pt x="154306" y="22932"/>
                </a:lnTo>
                <a:lnTo>
                  <a:pt x="152864" y="21638"/>
                </a:lnTo>
                <a:lnTo>
                  <a:pt x="151902" y="19981"/>
                </a:lnTo>
                <a:lnTo>
                  <a:pt x="151261" y="18083"/>
                </a:lnTo>
                <a:lnTo>
                  <a:pt x="148433" y="13858"/>
                </a:lnTo>
                <a:lnTo>
                  <a:pt x="146567" y="11619"/>
                </a:lnTo>
                <a:lnTo>
                  <a:pt x="144530" y="10127"/>
                </a:lnTo>
                <a:lnTo>
                  <a:pt x="140150" y="8470"/>
                </a:lnTo>
                <a:lnTo>
                  <a:pt x="135557" y="5616"/>
                </a:lnTo>
                <a:lnTo>
                  <a:pt x="12854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5"/>
          <p:cNvSpPr/>
          <p:nvPr/>
        </p:nvSpPr>
        <p:spPr>
          <a:xfrm>
            <a:off x="4864893" y="1500187"/>
            <a:ext cx="485776" cy="57151"/>
          </a:xfrm>
          <a:custGeom>
            <a:avLst/>
            <a:gdLst/>
            <a:ahLst/>
            <a:cxnLst/>
            <a:rect l="0" t="0" r="0" b="0"/>
            <a:pathLst>
              <a:path w="485776" h="57151">
                <a:moveTo>
                  <a:pt x="0" y="57150"/>
                </a:moveTo>
                <a:lnTo>
                  <a:pt x="0" y="53358"/>
                </a:lnTo>
                <a:lnTo>
                  <a:pt x="794" y="51447"/>
                </a:lnTo>
                <a:lnTo>
                  <a:pt x="2117" y="49379"/>
                </a:lnTo>
                <a:lnTo>
                  <a:pt x="6151" y="44150"/>
                </a:lnTo>
                <a:lnTo>
                  <a:pt x="10936" y="43435"/>
                </a:lnTo>
                <a:lnTo>
                  <a:pt x="23151" y="42976"/>
                </a:lnTo>
                <a:lnTo>
                  <a:pt x="27340" y="42144"/>
                </a:lnTo>
                <a:lnTo>
                  <a:pt x="32514" y="40796"/>
                </a:lnTo>
                <a:lnTo>
                  <a:pt x="38345" y="39104"/>
                </a:lnTo>
                <a:lnTo>
                  <a:pt x="44613" y="37975"/>
                </a:lnTo>
                <a:lnTo>
                  <a:pt x="57928" y="36722"/>
                </a:lnTo>
                <a:lnTo>
                  <a:pt x="71783" y="36164"/>
                </a:lnTo>
                <a:lnTo>
                  <a:pt x="95088" y="35851"/>
                </a:lnTo>
                <a:lnTo>
                  <a:pt x="103874" y="35807"/>
                </a:lnTo>
                <a:lnTo>
                  <a:pt x="112905" y="34984"/>
                </a:lnTo>
                <a:lnTo>
                  <a:pt x="122101" y="33641"/>
                </a:lnTo>
                <a:lnTo>
                  <a:pt x="131407" y="31953"/>
                </a:lnTo>
                <a:lnTo>
                  <a:pt x="140786" y="30827"/>
                </a:lnTo>
                <a:lnTo>
                  <a:pt x="150214" y="30076"/>
                </a:lnTo>
                <a:lnTo>
                  <a:pt x="159674" y="29576"/>
                </a:lnTo>
                <a:lnTo>
                  <a:pt x="178652" y="29020"/>
                </a:lnTo>
                <a:lnTo>
                  <a:pt x="241403" y="28614"/>
                </a:lnTo>
                <a:lnTo>
                  <a:pt x="251423" y="28601"/>
                </a:lnTo>
                <a:lnTo>
                  <a:pt x="261278" y="27799"/>
                </a:lnTo>
                <a:lnTo>
                  <a:pt x="271023" y="26470"/>
                </a:lnTo>
                <a:lnTo>
                  <a:pt x="280695" y="24790"/>
                </a:lnTo>
                <a:lnTo>
                  <a:pt x="290317" y="23671"/>
                </a:lnTo>
                <a:lnTo>
                  <a:pt x="299908" y="22924"/>
                </a:lnTo>
                <a:lnTo>
                  <a:pt x="309476" y="22427"/>
                </a:lnTo>
                <a:lnTo>
                  <a:pt x="328574" y="21874"/>
                </a:lnTo>
                <a:lnTo>
                  <a:pt x="338112" y="21726"/>
                </a:lnTo>
                <a:lnTo>
                  <a:pt x="347646" y="20834"/>
                </a:lnTo>
                <a:lnTo>
                  <a:pt x="357177" y="19446"/>
                </a:lnTo>
                <a:lnTo>
                  <a:pt x="366705" y="17726"/>
                </a:lnTo>
                <a:lnTo>
                  <a:pt x="375439" y="16580"/>
                </a:lnTo>
                <a:lnTo>
                  <a:pt x="383643" y="15816"/>
                </a:lnTo>
                <a:lnTo>
                  <a:pt x="398314" y="14173"/>
                </a:lnTo>
                <a:lnTo>
                  <a:pt x="404449" y="12624"/>
                </a:lnTo>
                <a:lnTo>
                  <a:pt x="410127" y="10797"/>
                </a:lnTo>
                <a:lnTo>
                  <a:pt x="416293" y="9579"/>
                </a:lnTo>
                <a:lnTo>
                  <a:pt x="429494" y="8226"/>
                </a:lnTo>
                <a:lnTo>
                  <a:pt x="441182" y="7625"/>
                </a:lnTo>
                <a:lnTo>
                  <a:pt x="451668" y="6564"/>
                </a:lnTo>
                <a:lnTo>
                  <a:pt x="456687" y="5170"/>
                </a:lnTo>
                <a:lnTo>
                  <a:pt x="461621" y="3446"/>
                </a:lnTo>
                <a:lnTo>
                  <a:pt x="465704" y="2298"/>
                </a:lnTo>
                <a:lnTo>
                  <a:pt x="474448" y="681"/>
                </a:lnTo>
                <a:lnTo>
                  <a:pt x="4857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6"/>
          <p:cNvSpPr/>
          <p:nvPr/>
        </p:nvSpPr>
        <p:spPr>
          <a:xfrm>
            <a:off x="7722401" y="543944"/>
            <a:ext cx="228593" cy="220342"/>
          </a:xfrm>
          <a:custGeom>
            <a:avLst/>
            <a:gdLst/>
            <a:ahLst/>
            <a:cxnLst/>
            <a:rect l="0" t="0" r="0" b="0"/>
            <a:pathLst>
              <a:path w="228593" h="220342">
                <a:moveTo>
                  <a:pt x="7136" y="20412"/>
                </a:moveTo>
                <a:lnTo>
                  <a:pt x="0" y="20412"/>
                </a:lnTo>
                <a:lnTo>
                  <a:pt x="16993" y="20412"/>
                </a:lnTo>
                <a:lnTo>
                  <a:pt x="19263" y="19618"/>
                </a:lnTo>
                <a:lnTo>
                  <a:pt x="23902" y="16619"/>
                </a:lnTo>
                <a:lnTo>
                  <a:pt x="30728" y="14757"/>
                </a:lnTo>
                <a:lnTo>
                  <a:pt x="34770" y="14261"/>
                </a:lnTo>
                <a:lnTo>
                  <a:pt x="39053" y="13930"/>
                </a:lnTo>
                <a:lnTo>
                  <a:pt x="43495" y="13709"/>
                </a:lnTo>
                <a:lnTo>
                  <a:pt x="55215" y="13399"/>
                </a:lnTo>
                <a:lnTo>
                  <a:pt x="58239" y="13355"/>
                </a:lnTo>
                <a:lnTo>
                  <a:pt x="62636" y="12532"/>
                </a:lnTo>
                <a:lnTo>
                  <a:pt x="67949" y="11190"/>
                </a:lnTo>
                <a:lnTo>
                  <a:pt x="73871" y="9502"/>
                </a:lnTo>
                <a:lnTo>
                  <a:pt x="79408" y="8376"/>
                </a:lnTo>
                <a:lnTo>
                  <a:pt x="84686" y="7625"/>
                </a:lnTo>
                <a:lnTo>
                  <a:pt x="89792" y="7125"/>
                </a:lnTo>
                <a:lnTo>
                  <a:pt x="95577" y="6791"/>
                </a:lnTo>
                <a:lnTo>
                  <a:pt x="108355" y="6421"/>
                </a:lnTo>
                <a:lnTo>
                  <a:pt x="114304" y="5528"/>
                </a:lnTo>
                <a:lnTo>
                  <a:pt x="119856" y="4139"/>
                </a:lnTo>
                <a:lnTo>
                  <a:pt x="125146" y="2420"/>
                </a:lnTo>
                <a:lnTo>
                  <a:pt x="130259" y="1273"/>
                </a:lnTo>
                <a:lnTo>
                  <a:pt x="135255" y="509"/>
                </a:lnTo>
                <a:lnTo>
                  <a:pt x="140174" y="0"/>
                </a:lnTo>
                <a:lnTo>
                  <a:pt x="145041" y="454"/>
                </a:lnTo>
                <a:lnTo>
                  <a:pt x="149872" y="1550"/>
                </a:lnTo>
                <a:lnTo>
                  <a:pt x="154680" y="3075"/>
                </a:lnTo>
                <a:lnTo>
                  <a:pt x="159474" y="4091"/>
                </a:lnTo>
                <a:lnTo>
                  <a:pt x="164257" y="4769"/>
                </a:lnTo>
                <a:lnTo>
                  <a:pt x="169034" y="5221"/>
                </a:lnTo>
                <a:lnTo>
                  <a:pt x="173012" y="5522"/>
                </a:lnTo>
                <a:lnTo>
                  <a:pt x="179548" y="5857"/>
                </a:lnTo>
                <a:lnTo>
                  <a:pt x="181608" y="6740"/>
                </a:lnTo>
                <a:lnTo>
                  <a:pt x="182983" y="8122"/>
                </a:lnTo>
                <a:lnTo>
                  <a:pt x="183899" y="9837"/>
                </a:lnTo>
                <a:lnTo>
                  <a:pt x="184916" y="13860"/>
                </a:lnTo>
                <a:lnTo>
                  <a:pt x="185623" y="20343"/>
                </a:lnTo>
                <a:lnTo>
                  <a:pt x="185682" y="23821"/>
                </a:lnTo>
                <a:lnTo>
                  <a:pt x="184904" y="25859"/>
                </a:lnTo>
                <a:lnTo>
                  <a:pt x="180017" y="33315"/>
                </a:lnTo>
                <a:lnTo>
                  <a:pt x="177953" y="36951"/>
                </a:lnTo>
                <a:lnTo>
                  <a:pt x="175782" y="40963"/>
                </a:lnTo>
                <a:lnTo>
                  <a:pt x="171255" y="47537"/>
                </a:lnTo>
                <a:lnTo>
                  <a:pt x="166596" y="53105"/>
                </a:lnTo>
                <a:lnTo>
                  <a:pt x="161880" y="58225"/>
                </a:lnTo>
                <a:lnTo>
                  <a:pt x="155022" y="63147"/>
                </a:lnTo>
                <a:lnTo>
                  <a:pt x="150971" y="65571"/>
                </a:lnTo>
                <a:lnTo>
                  <a:pt x="147475" y="68774"/>
                </a:lnTo>
                <a:lnTo>
                  <a:pt x="144352" y="72497"/>
                </a:lnTo>
                <a:lnTo>
                  <a:pt x="141475" y="76566"/>
                </a:lnTo>
                <a:lnTo>
                  <a:pt x="137971" y="80867"/>
                </a:lnTo>
                <a:lnTo>
                  <a:pt x="134047" y="85321"/>
                </a:lnTo>
                <a:lnTo>
                  <a:pt x="126247" y="93711"/>
                </a:lnTo>
                <a:lnTo>
                  <a:pt x="120135" y="100085"/>
                </a:lnTo>
                <a:lnTo>
                  <a:pt x="116600" y="102896"/>
                </a:lnTo>
                <a:lnTo>
                  <a:pt x="112655" y="105564"/>
                </a:lnTo>
                <a:lnTo>
                  <a:pt x="108439" y="108136"/>
                </a:lnTo>
                <a:lnTo>
                  <a:pt x="104834" y="111438"/>
                </a:lnTo>
                <a:lnTo>
                  <a:pt x="101636" y="115227"/>
                </a:lnTo>
                <a:lnTo>
                  <a:pt x="98712" y="119341"/>
                </a:lnTo>
                <a:lnTo>
                  <a:pt x="93345" y="126028"/>
                </a:lnTo>
                <a:lnTo>
                  <a:pt x="88313" y="131646"/>
                </a:lnTo>
                <a:lnTo>
                  <a:pt x="83431" y="136789"/>
                </a:lnTo>
                <a:lnTo>
                  <a:pt x="81018" y="140065"/>
                </a:lnTo>
                <a:lnTo>
                  <a:pt x="78616" y="143837"/>
                </a:lnTo>
                <a:lnTo>
                  <a:pt x="76221" y="147939"/>
                </a:lnTo>
                <a:lnTo>
                  <a:pt x="71443" y="154613"/>
                </a:lnTo>
                <a:lnTo>
                  <a:pt x="69057" y="157505"/>
                </a:lnTo>
                <a:lnTo>
                  <a:pt x="66407" y="162834"/>
                </a:lnTo>
                <a:lnTo>
                  <a:pt x="65700" y="165366"/>
                </a:lnTo>
                <a:lnTo>
                  <a:pt x="62798" y="170296"/>
                </a:lnTo>
                <a:lnTo>
                  <a:pt x="60913" y="172722"/>
                </a:lnTo>
                <a:lnTo>
                  <a:pt x="59655" y="175927"/>
                </a:lnTo>
                <a:lnTo>
                  <a:pt x="58818" y="179651"/>
                </a:lnTo>
                <a:lnTo>
                  <a:pt x="58259" y="183721"/>
                </a:lnTo>
                <a:lnTo>
                  <a:pt x="57639" y="190360"/>
                </a:lnTo>
                <a:lnTo>
                  <a:pt x="57474" y="193242"/>
                </a:lnTo>
                <a:lnTo>
                  <a:pt x="58158" y="195957"/>
                </a:lnTo>
                <a:lnTo>
                  <a:pt x="62117" y="202777"/>
                </a:lnTo>
                <a:lnTo>
                  <a:pt x="63322" y="204650"/>
                </a:lnTo>
                <a:lnTo>
                  <a:pt x="63858" y="207600"/>
                </a:lnTo>
                <a:lnTo>
                  <a:pt x="64000" y="209497"/>
                </a:lnTo>
                <a:lnTo>
                  <a:pt x="64889" y="210763"/>
                </a:lnTo>
                <a:lnTo>
                  <a:pt x="66276" y="211606"/>
                </a:lnTo>
                <a:lnTo>
                  <a:pt x="67994" y="212168"/>
                </a:lnTo>
                <a:lnTo>
                  <a:pt x="72019" y="214910"/>
                </a:lnTo>
                <a:lnTo>
                  <a:pt x="74205" y="216752"/>
                </a:lnTo>
                <a:lnTo>
                  <a:pt x="76454" y="217980"/>
                </a:lnTo>
                <a:lnTo>
                  <a:pt x="81072" y="219345"/>
                </a:lnTo>
                <a:lnTo>
                  <a:pt x="87886" y="219952"/>
                </a:lnTo>
                <a:lnTo>
                  <a:pt x="91925" y="220113"/>
                </a:lnTo>
                <a:lnTo>
                  <a:pt x="100647" y="220293"/>
                </a:lnTo>
                <a:lnTo>
                  <a:pt x="105196" y="220341"/>
                </a:lnTo>
                <a:lnTo>
                  <a:pt x="110609" y="219579"/>
                </a:lnTo>
                <a:lnTo>
                  <a:pt x="116600" y="218278"/>
                </a:lnTo>
                <a:lnTo>
                  <a:pt x="122974" y="216616"/>
                </a:lnTo>
                <a:lnTo>
                  <a:pt x="129605" y="215508"/>
                </a:lnTo>
                <a:lnTo>
                  <a:pt x="136407" y="214770"/>
                </a:lnTo>
                <a:lnTo>
                  <a:pt x="143323" y="214278"/>
                </a:lnTo>
                <a:lnTo>
                  <a:pt x="149521" y="213949"/>
                </a:lnTo>
                <a:lnTo>
                  <a:pt x="160641" y="213585"/>
                </a:lnTo>
                <a:lnTo>
                  <a:pt x="165829" y="212694"/>
                </a:lnTo>
                <a:lnTo>
                  <a:pt x="170876" y="211306"/>
                </a:lnTo>
                <a:lnTo>
                  <a:pt x="175826" y="209587"/>
                </a:lnTo>
                <a:lnTo>
                  <a:pt x="180715" y="208441"/>
                </a:lnTo>
                <a:lnTo>
                  <a:pt x="185562" y="207677"/>
                </a:lnTo>
                <a:lnTo>
                  <a:pt x="190381" y="207168"/>
                </a:lnTo>
                <a:lnTo>
                  <a:pt x="194387" y="206035"/>
                </a:lnTo>
                <a:lnTo>
                  <a:pt x="200954" y="202659"/>
                </a:lnTo>
                <a:lnTo>
                  <a:pt x="206519" y="200629"/>
                </a:lnTo>
                <a:lnTo>
                  <a:pt x="211638" y="199727"/>
                </a:lnTo>
                <a:lnTo>
                  <a:pt x="216560" y="199326"/>
                </a:lnTo>
                <a:lnTo>
                  <a:pt x="218984" y="198426"/>
                </a:lnTo>
                <a:lnTo>
                  <a:pt x="225392" y="194159"/>
                </a:lnTo>
                <a:lnTo>
                  <a:pt x="228592" y="1918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7"/>
          <p:cNvSpPr/>
          <p:nvPr/>
        </p:nvSpPr>
        <p:spPr>
          <a:xfrm>
            <a:off x="7729537" y="635793"/>
            <a:ext cx="228601" cy="7058"/>
          </a:xfrm>
          <a:custGeom>
            <a:avLst/>
            <a:gdLst/>
            <a:ahLst/>
            <a:cxnLst/>
            <a:rect l="0" t="0" r="0" b="0"/>
            <a:pathLst>
              <a:path w="228601" h="7058">
                <a:moveTo>
                  <a:pt x="0" y="0"/>
                </a:moveTo>
                <a:lnTo>
                  <a:pt x="55807" y="0"/>
                </a:lnTo>
                <a:lnTo>
                  <a:pt x="61017" y="794"/>
                </a:lnTo>
                <a:lnTo>
                  <a:pt x="66873" y="2117"/>
                </a:lnTo>
                <a:lnTo>
                  <a:pt x="73156" y="3793"/>
                </a:lnTo>
                <a:lnTo>
                  <a:pt x="78933" y="4910"/>
                </a:lnTo>
                <a:lnTo>
                  <a:pt x="84372" y="5655"/>
                </a:lnTo>
                <a:lnTo>
                  <a:pt x="89585" y="6151"/>
                </a:lnTo>
                <a:lnTo>
                  <a:pt x="95443" y="6482"/>
                </a:lnTo>
                <a:lnTo>
                  <a:pt x="108300" y="6850"/>
                </a:lnTo>
                <a:lnTo>
                  <a:pt x="125134" y="7057"/>
                </a:lnTo>
                <a:lnTo>
                  <a:pt x="131048" y="6292"/>
                </a:lnTo>
                <a:lnTo>
                  <a:pt x="137371" y="4989"/>
                </a:lnTo>
                <a:lnTo>
                  <a:pt x="143969" y="3326"/>
                </a:lnTo>
                <a:lnTo>
                  <a:pt x="149954" y="2217"/>
                </a:lnTo>
                <a:lnTo>
                  <a:pt x="155532" y="1478"/>
                </a:lnTo>
                <a:lnTo>
                  <a:pt x="160838" y="986"/>
                </a:lnTo>
                <a:lnTo>
                  <a:pt x="166756" y="657"/>
                </a:lnTo>
                <a:lnTo>
                  <a:pt x="179683" y="292"/>
                </a:lnTo>
                <a:lnTo>
                  <a:pt x="211609" y="26"/>
                </a:lnTo>
                <a:lnTo>
                  <a:pt x="2286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8"/>
          <p:cNvSpPr/>
          <p:nvPr/>
        </p:nvSpPr>
        <p:spPr>
          <a:xfrm>
            <a:off x="8079581" y="614362"/>
            <a:ext cx="100013" cy="1"/>
          </a:xfrm>
          <a:custGeom>
            <a:avLst/>
            <a:gdLst/>
            <a:ahLst/>
            <a:cxnLst/>
            <a:rect l="0" t="0" r="0" b="0"/>
            <a:pathLst>
              <a:path w="100013" h="1">
                <a:moveTo>
                  <a:pt x="0" y="0"/>
                </a:moveTo>
                <a:lnTo>
                  <a:pt x="10001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9"/>
          <p:cNvSpPr/>
          <p:nvPr/>
        </p:nvSpPr>
        <p:spPr>
          <a:xfrm>
            <a:off x="8079581" y="678656"/>
            <a:ext cx="114301" cy="7144"/>
          </a:xfrm>
          <a:custGeom>
            <a:avLst/>
            <a:gdLst/>
            <a:ahLst/>
            <a:cxnLst/>
            <a:rect l="0" t="0" r="0" b="0"/>
            <a:pathLst>
              <a:path w="114301" h="7144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6" y="5654"/>
                </a:lnTo>
                <a:lnTo>
                  <a:pt x="3793" y="6151"/>
                </a:lnTo>
                <a:lnTo>
                  <a:pt x="5703" y="6482"/>
                </a:lnTo>
                <a:lnTo>
                  <a:pt x="7771" y="6702"/>
                </a:lnTo>
                <a:lnTo>
                  <a:pt x="9943" y="6849"/>
                </a:lnTo>
                <a:lnTo>
                  <a:pt x="12185" y="6947"/>
                </a:lnTo>
                <a:lnTo>
                  <a:pt x="16793" y="7056"/>
                </a:lnTo>
                <a:lnTo>
                  <a:pt x="79294" y="7143"/>
                </a:lnTo>
                <a:lnTo>
                  <a:pt x="83025" y="6350"/>
                </a:lnTo>
                <a:lnTo>
                  <a:pt x="87100" y="5027"/>
                </a:lnTo>
                <a:lnTo>
                  <a:pt x="91404" y="3351"/>
                </a:lnTo>
                <a:lnTo>
                  <a:pt x="95067" y="2234"/>
                </a:lnTo>
                <a:lnTo>
                  <a:pt x="98303" y="1489"/>
                </a:lnTo>
                <a:lnTo>
                  <a:pt x="101254" y="993"/>
                </a:lnTo>
                <a:lnTo>
                  <a:pt x="104015" y="662"/>
                </a:lnTo>
                <a:lnTo>
                  <a:pt x="106649" y="441"/>
                </a:lnTo>
                <a:lnTo>
                  <a:pt x="1143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0"/>
          <p:cNvSpPr/>
          <p:nvPr/>
        </p:nvSpPr>
        <p:spPr>
          <a:xfrm>
            <a:off x="8308181" y="642937"/>
            <a:ext cx="107157" cy="7145"/>
          </a:xfrm>
          <a:custGeom>
            <a:avLst/>
            <a:gdLst/>
            <a:ahLst/>
            <a:cxnLst/>
            <a:rect l="0" t="0" r="0" b="0"/>
            <a:pathLst>
              <a:path w="107157" h="7145">
                <a:moveTo>
                  <a:pt x="0" y="0"/>
                </a:moveTo>
                <a:lnTo>
                  <a:pt x="41627" y="0"/>
                </a:lnTo>
                <a:lnTo>
                  <a:pt x="45214" y="794"/>
                </a:lnTo>
                <a:lnTo>
                  <a:pt x="48399" y="2117"/>
                </a:lnTo>
                <a:lnTo>
                  <a:pt x="51316" y="3792"/>
                </a:lnTo>
                <a:lnTo>
                  <a:pt x="54848" y="4910"/>
                </a:lnTo>
                <a:lnTo>
                  <a:pt x="58790" y="5654"/>
                </a:lnTo>
                <a:lnTo>
                  <a:pt x="63007" y="6151"/>
                </a:lnTo>
                <a:lnTo>
                  <a:pt x="66610" y="6482"/>
                </a:lnTo>
                <a:lnTo>
                  <a:pt x="69806" y="6702"/>
                </a:lnTo>
                <a:lnTo>
                  <a:pt x="72733" y="6850"/>
                </a:lnTo>
                <a:lnTo>
                  <a:pt x="78098" y="7013"/>
                </a:lnTo>
                <a:lnTo>
                  <a:pt x="90424" y="7127"/>
                </a:lnTo>
                <a:lnTo>
                  <a:pt x="107156" y="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1"/>
          <p:cNvSpPr/>
          <p:nvPr/>
        </p:nvSpPr>
        <p:spPr>
          <a:xfrm>
            <a:off x="8465343" y="492919"/>
            <a:ext cx="170362" cy="221457"/>
          </a:xfrm>
          <a:custGeom>
            <a:avLst/>
            <a:gdLst/>
            <a:ahLst/>
            <a:cxnLst/>
            <a:rect l="0" t="0" r="0" b="0"/>
            <a:pathLst>
              <a:path w="170362" h="221457">
                <a:moveTo>
                  <a:pt x="0" y="57149"/>
                </a:moveTo>
                <a:lnTo>
                  <a:pt x="0" y="53357"/>
                </a:lnTo>
                <a:lnTo>
                  <a:pt x="794" y="51446"/>
                </a:lnTo>
                <a:lnTo>
                  <a:pt x="5654" y="44793"/>
                </a:lnTo>
                <a:lnTo>
                  <a:pt x="6152" y="44149"/>
                </a:lnTo>
                <a:lnTo>
                  <a:pt x="7276" y="43720"/>
                </a:lnTo>
                <a:lnTo>
                  <a:pt x="10643" y="43243"/>
                </a:lnTo>
                <a:lnTo>
                  <a:pt x="13445" y="42322"/>
                </a:lnTo>
                <a:lnTo>
                  <a:pt x="16902" y="40915"/>
                </a:lnTo>
                <a:lnTo>
                  <a:pt x="20792" y="39182"/>
                </a:lnTo>
                <a:lnTo>
                  <a:pt x="24180" y="37234"/>
                </a:lnTo>
                <a:lnTo>
                  <a:pt x="27233" y="35141"/>
                </a:lnTo>
                <a:lnTo>
                  <a:pt x="30061" y="32952"/>
                </a:lnTo>
                <a:lnTo>
                  <a:pt x="33535" y="31493"/>
                </a:lnTo>
                <a:lnTo>
                  <a:pt x="37437" y="30520"/>
                </a:lnTo>
                <a:lnTo>
                  <a:pt x="41628" y="29871"/>
                </a:lnTo>
                <a:lnTo>
                  <a:pt x="45215" y="28645"/>
                </a:lnTo>
                <a:lnTo>
                  <a:pt x="48400" y="27034"/>
                </a:lnTo>
                <a:lnTo>
                  <a:pt x="51316" y="25166"/>
                </a:lnTo>
                <a:lnTo>
                  <a:pt x="54849" y="23127"/>
                </a:lnTo>
                <a:lnTo>
                  <a:pt x="63007" y="18745"/>
                </a:lnTo>
                <a:lnTo>
                  <a:pt x="67405" y="17259"/>
                </a:lnTo>
                <a:lnTo>
                  <a:pt x="71925" y="16268"/>
                </a:lnTo>
                <a:lnTo>
                  <a:pt x="76524" y="15608"/>
                </a:lnTo>
                <a:lnTo>
                  <a:pt x="81178" y="14374"/>
                </a:lnTo>
                <a:lnTo>
                  <a:pt x="85869" y="12757"/>
                </a:lnTo>
                <a:lnTo>
                  <a:pt x="90584" y="10886"/>
                </a:lnTo>
                <a:lnTo>
                  <a:pt x="94521" y="9638"/>
                </a:lnTo>
                <a:lnTo>
                  <a:pt x="97939" y="8806"/>
                </a:lnTo>
                <a:lnTo>
                  <a:pt x="101012" y="8252"/>
                </a:lnTo>
                <a:lnTo>
                  <a:pt x="104647" y="7089"/>
                </a:lnTo>
                <a:lnTo>
                  <a:pt x="108659" y="5519"/>
                </a:lnTo>
                <a:lnTo>
                  <a:pt x="112920" y="3679"/>
                </a:lnTo>
                <a:lnTo>
                  <a:pt x="116555" y="2453"/>
                </a:lnTo>
                <a:lnTo>
                  <a:pt x="119772" y="1635"/>
                </a:lnTo>
                <a:lnTo>
                  <a:pt x="122711" y="1090"/>
                </a:lnTo>
                <a:lnTo>
                  <a:pt x="125464" y="726"/>
                </a:lnTo>
                <a:lnTo>
                  <a:pt x="130639" y="322"/>
                </a:lnTo>
                <a:lnTo>
                  <a:pt x="135585" y="143"/>
                </a:lnTo>
                <a:lnTo>
                  <a:pt x="148599" y="8"/>
                </a:lnTo>
                <a:lnTo>
                  <a:pt x="156045" y="0"/>
                </a:lnTo>
                <a:lnTo>
                  <a:pt x="160624" y="3792"/>
                </a:lnTo>
                <a:lnTo>
                  <a:pt x="161852" y="5703"/>
                </a:lnTo>
                <a:lnTo>
                  <a:pt x="163216" y="9942"/>
                </a:lnTo>
                <a:lnTo>
                  <a:pt x="164373" y="11391"/>
                </a:lnTo>
                <a:lnTo>
                  <a:pt x="165938" y="12356"/>
                </a:lnTo>
                <a:lnTo>
                  <a:pt x="167775" y="13000"/>
                </a:lnTo>
                <a:lnTo>
                  <a:pt x="169001" y="15016"/>
                </a:lnTo>
                <a:lnTo>
                  <a:pt x="170361" y="21490"/>
                </a:lnTo>
                <a:lnTo>
                  <a:pt x="169930" y="24645"/>
                </a:lnTo>
                <a:lnTo>
                  <a:pt x="168850" y="27542"/>
                </a:lnTo>
                <a:lnTo>
                  <a:pt x="166327" y="32878"/>
                </a:lnTo>
                <a:lnTo>
                  <a:pt x="165204" y="37895"/>
                </a:lnTo>
                <a:lnTo>
                  <a:pt x="164111" y="41138"/>
                </a:lnTo>
                <a:lnTo>
                  <a:pt x="162589" y="44888"/>
                </a:lnTo>
                <a:lnTo>
                  <a:pt x="160780" y="48975"/>
                </a:lnTo>
                <a:lnTo>
                  <a:pt x="159575" y="53287"/>
                </a:lnTo>
                <a:lnTo>
                  <a:pt x="158770" y="57750"/>
                </a:lnTo>
                <a:lnTo>
                  <a:pt x="158235" y="62312"/>
                </a:lnTo>
                <a:lnTo>
                  <a:pt x="157084" y="66941"/>
                </a:lnTo>
                <a:lnTo>
                  <a:pt x="155523" y="71615"/>
                </a:lnTo>
                <a:lnTo>
                  <a:pt x="153688" y="76318"/>
                </a:lnTo>
                <a:lnTo>
                  <a:pt x="151672" y="81041"/>
                </a:lnTo>
                <a:lnTo>
                  <a:pt x="147314" y="90522"/>
                </a:lnTo>
                <a:lnTo>
                  <a:pt x="145040" y="96066"/>
                </a:lnTo>
                <a:lnTo>
                  <a:pt x="142731" y="102144"/>
                </a:lnTo>
                <a:lnTo>
                  <a:pt x="140398" y="108577"/>
                </a:lnTo>
                <a:lnTo>
                  <a:pt x="138048" y="114453"/>
                </a:lnTo>
                <a:lnTo>
                  <a:pt x="135689" y="119958"/>
                </a:lnTo>
                <a:lnTo>
                  <a:pt x="130950" y="130308"/>
                </a:lnTo>
                <a:lnTo>
                  <a:pt x="126199" y="140200"/>
                </a:lnTo>
                <a:lnTo>
                  <a:pt x="123026" y="145060"/>
                </a:lnTo>
                <a:lnTo>
                  <a:pt x="119324" y="149888"/>
                </a:lnTo>
                <a:lnTo>
                  <a:pt x="115268" y="154694"/>
                </a:lnTo>
                <a:lnTo>
                  <a:pt x="111770" y="159485"/>
                </a:lnTo>
                <a:lnTo>
                  <a:pt x="108645" y="164267"/>
                </a:lnTo>
                <a:lnTo>
                  <a:pt x="105767" y="169042"/>
                </a:lnTo>
                <a:lnTo>
                  <a:pt x="103055" y="173813"/>
                </a:lnTo>
                <a:lnTo>
                  <a:pt x="97926" y="183348"/>
                </a:lnTo>
                <a:lnTo>
                  <a:pt x="95447" y="187319"/>
                </a:lnTo>
                <a:lnTo>
                  <a:pt x="90575" y="193848"/>
                </a:lnTo>
                <a:lnTo>
                  <a:pt x="85765" y="199396"/>
                </a:lnTo>
                <a:lnTo>
                  <a:pt x="80980" y="204508"/>
                </a:lnTo>
                <a:lnTo>
                  <a:pt x="71586" y="214140"/>
                </a:lnTo>
                <a:lnTo>
                  <a:pt x="65411" y="220335"/>
                </a:lnTo>
                <a:lnTo>
                  <a:pt x="65832" y="220709"/>
                </a:lnTo>
                <a:lnTo>
                  <a:pt x="71040" y="221412"/>
                </a:lnTo>
                <a:lnTo>
                  <a:pt x="71438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2"/>
          <p:cNvSpPr/>
          <p:nvPr/>
        </p:nvSpPr>
        <p:spPr>
          <a:xfrm>
            <a:off x="2857500" y="2185987"/>
            <a:ext cx="242888" cy="7145"/>
          </a:xfrm>
          <a:custGeom>
            <a:avLst/>
            <a:gdLst/>
            <a:ahLst/>
            <a:cxnLst/>
            <a:rect l="0" t="0" r="0" b="0"/>
            <a:pathLst>
              <a:path w="242888" h="7145">
                <a:moveTo>
                  <a:pt x="0" y="0"/>
                </a:moveTo>
                <a:lnTo>
                  <a:pt x="48957" y="0"/>
                </a:lnTo>
                <a:lnTo>
                  <a:pt x="53276" y="794"/>
                </a:lnTo>
                <a:lnTo>
                  <a:pt x="57742" y="2117"/>
                </a:lnTo>
                <a:lnTo>
                  <a:pt x="62307" y="3792"/>
                </a:lnTo>
                <a:lnTo>
                  <a:pt x="66144" y="4910"/>
                </a:lnTo>
                <a:lnTo>
                  <a:pt x="69496" y="5654"/>
                </a:lnTo>
                <a:lnTo>
                  <a:pt x="72524" y="6151"/>
                </a:lnTo>
                <a:lnTo>
                  <a:pt x="76131" y="6482"/>
                </a:lnTo>
                <a:lnTo>
                  <a:pt x="80122" y="6702"/>
                </a:lnTo>
                <a:lnTo>
                  <a:pt x="88791" y="6948"/>
                </a:lnTo>
                <a:lnTo>
                  <a:pt x="136010" y="7142"/>
                </a:lnTo>
                <a:lnTo>
                  <a:pt x="201997" y="7144"/>
                </a:lnTo>
                <a:lnTo>
                  <a:pt x="204515" y="6350"/>
                </a:lnTo>
                <a:lnTo>
                  <a:pt x="206987" y="5027"/>
                </a:lnTo>
                <a:lnTo>
                  <a:pt x="209429" y="3352"/>
                </a:lnTo>
                <a:lnTo>
                  <a:pt x="211850" y="2234"/>
                </a:lnTo>
                <a:lnTo>
                  <a:pt x="214258" y="1489"/>
                </a:lnTo>
                <a:lnTo>
                  <a:pt x="216657" y="993"/>
                </a:lnTo>
                <a:lnTo>
                  <a:pt x="219051" y="662"/>
                </a:lnTo>
                <a:lnTo>
                  <a:pt x="221440" y="441"/>
                </a:lnTo>
                <a:lnTo>
                  <a:pt x="223826" y="294"/>
                </a:lnTo>
                <a:lnTo>
                  <a:pt x="230978" y="87"/>
                </a:lnTo>
                <a:lnTo>
                  <a:pt x="24288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3"/>
          <p:cNvSpPr/>
          <p:nvPr/>
        </p:nvSpPr>
        <p:spPr>
          <a:xfrm>
            <a:off x="3210571" y="2071687"/>
            <a:ext cx="96986" cy="278607"/>
          </a:xfrm>
          <a:custGeom>
            <a:avLst/>
            <a:gdLst/>
            <a:ahLst/>
            <a:cxnLst/>
            <a:rect l="0" t="0" r="0" b="0"/>
            <a:pathLst>
              <a:path w="96986" h="278607">
                <a:moveTo>
                  <a:pt x="4116" y="0"/>
                </a:moveTo>
                <a:lnTo>
                  <a:pt x="0" y="0"/>
                </a:lnTo>
                <a:lnTo>
                  <a:pt x="3417" y="0"/>
                </a:lnTo>
                <a:lnTo>
                  <a:pt x="3650" y="794"/>
                </a:lnTo>
                <a:lnTo>
                  <a:pt x="3909" y="3792"/>
                </a:lnTo>
                <a:lnTo>
                  <a:pt x="4772" y="5703"/>
                </a:lnTo>
                <a:lnTo>
                  <a:pt x="6141" y="7771"/>
                </a:lnTo>
                <a:lnTo>
                  <a:pt x="7847" y="9943"/>
                </a:lnTo>
                <a:lnTo>
                  <a:pt x="8985" y="12979"/>
                </a:lnTo>
                <a:lnTo>
                  <a:pt x="10249" y="20585"/>
                </a:lnTo>
                <a:lnTo>
                  <a:pt x="12927" y="27141"/>
                </a:lnTo>
                <a:lnTo>
                  <a:pt x="14753" y="30000"/>
                </a:lnTo>
                <a:lnTo>
                  <a:pt x="16763" y="33494"/>
                </a:lnTo>
                <a:lnTo>
                  <a:pt x="21114" y="41609"/>
                </a:lnTo>
                <a:lnTo>
                  <a:pt x="22592" y="45996"/>
                </a:lnTo>
                <a:lnTo>
                  <a:pt x="23577" y="50507"/>
                </a:lnTo>
                <a:lnTo>
                  <a:pt x="24234" y="55103"/>
                </a:lnTo>
                <a:lnTo>
                  <a:pt x="24672" y="59754"/>
                </a:lnTo>
                <a:lnTo>
                  <a:pt x="24963" y="64442"/>
                </a:lnTo>
                <a:lnTo>
                  <a:pt x="25288" y="73885"/>
                </a:lnTo>
                <a:lnTo>
                  <a:pt x="25432" y="83373"/>
                </a:lnTo>
                <a:lnTo>
                  <a:pt x="26264" y="88920"/>
                </a:lnTo>
                <a:lnTo>
                  <a:pt x="27613" y="94998"/>
                </a:lnTo>
                <a:lnTo>
                  <a:pt x="29306" y="101432"/>
                </a:lnTo>
                <a:lnTo>
                  <a:pt x="30434" y="107309"/>
                </a:lnTo>
                <a:lnTo>
                  <a:pt x="31186" y="112814"/>
                </a:lnTo>
                <a:lnTo>
                  <a:pt x="31688" y="118072"/>
                </a:lnTo>
                <a:lnTo>
                  <a:pt x="32816" y="123165"/>
                </a:lnTo>
                <a:lnTo>
                  <a:pt x="34362" y="128147"/>
                </a:lnTo>
                <a:lnTo>
                  <a:pt x="36186" y="133057"/>
                </a:lnTo>
                <a:lnTo>
                  <a:pt x="42546" y="151343"/>
                </a:lnTo>
                <a:lnTo>
                  <a:pt x="49458" y="171842"/>
                </a:lnTo>
                <a:lnTo>
                  <a:pt x="51806" y="178062"/>
                </a:lnTo>
                <a:lnTo>
                  <a:pt x="54166" y="183795"/>
                </a:lnTo>
                <a:lnTo>
                  <a:pt x="56533" y="189205"/>
                </a:lnTo>
                <a:lnTo>
                  <a:pt x="58110" y="195193"/>
                </a:lnTo>
                <a:lnTo>
                  <a:pt x="59162" y="201566"/>
                </a:lnTo>
                <a:lnTo>
                  <a:pt x="59863" y="208196"/>
                </a:lnTo>
                <a:lnTo>
                  <a:pt x="61125" y="214204"/>
                </a:lnTo>
                <a:lnTo>
                  <a:pt x="62759" y="219796"/>
                </a:lnTo>
                <a:lnTo>
                  <a:pt x="64643" y="225112"/>
                </a:lnTo>
                <a:lnTo>
                  <a:pt x="66692" y="229450"/>
                </a:lnTo>
                <a:lnTo>
                  <a:pt x="68852" y="233135"/>
                </a:lnTo>
                <a:lnTo>
                  <a:pt x="71086" y="236386"/>
                </a:lnTo>
                <a:lnTo>
                  <a:pt x="73568" y="244231"/>
                </a:lnTo>
                <a:lnTo>
                  <a:pt x="74230" y="248546"/>
                </a:lnTo>
                <a:lnTo>
                  <a:pt x="77082" y="255457"/>
                </a:lnTo>
                <a:lnTo>
                  <a:pt x="78954" y="258411"/>
                </a:lnTo>
                <a:lnTo>
                  <a:pt x="81033" y="263810"/>
                </a:lnTo>
                <a:lnTo>
                  <a:pt x="81588" y="266361"/>
                </a:lnTo>
                <a:lnTo>
                  <a:pt x="82752" y="268061"/>
                </a:lnTo>
                <a:lnTo>
                  <a:pt x="84321" y="269195"/>
                </a:lnTo>
                <a:lnTo>
                  <a:pt x="86161" y="269951"/>
                </a:lnTo>
                <a:lnTo>
                  <a:pt x="87388" y="271248"/>
                </a:lnTo>
                <a:lnTo>
                  <a:pt x="88205" y="272907"/>
                </a:lnTo>
                <a:lnTo>
                  <a:pt x="88751" y="274807"/>
                </a:lnTo>
                <a:lnTo>
                  <a:pt x="89908" y="276073"/>
                </a:lnTo>
                <a:lnTo>
                  <a:pt x="91473" y="276918"/>
                </a:lnTo>
                <a:lnTo>
                  <a:pt x="96985" y="2786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4"/>
          <p:cNvSpPr/>
          <p:nvPr/>
        </p:nvSpPr>
        <p:spPr>
          <a:xfrm>
            <a:off x="3357562" y="2064554"/>
            <a:ext cx="285685" cy="271355"/>
          </a:xfrm>
          <a:custGeom>
            <a:avLst/>
            <a:gdLst/>
            <a:ahLst/>
            <a:cxnLst/>
            <a:rect l="0" t="0" r="0" b="0"/>
            <a:pathLst>
              <a:path w="285685" h="271355">
                <a:moveTo>
                  <a:pt x="0" y="42852"/>
                </a:moveTo>
                <a:lnTo>
                  <a:pt x="13000" y="29852"/>
                </a:lnTo>
                <a:lnTo>
                  <a:pt x="21491" y="25153"/>
                </a:lnTo>
                <a:lnTo>
                  <a:pt x="30269" y="18734"/>
                </a:lnTo>
                <a:lnTo>
                  <a:pt x="34467" y="16455"/>
                </a:lnTo>
                <a:lnTo>
                  <a:pt x="39646" y="14141"/>
                </a:lnTo>
                <a:lnTo>
                  <a:pt x="45481" y="11805"/>
                </a:lnTo>
                <a:lnTo>
                  <a:pt x="50958" y="9454"/>
                </a:lnTo>
                <a:lnTo>
                  <a:pt x="61277" y="4725"/>
                </a:lnTo>
                <a:lnTo>
                  <a:pt x="67045" y="3146"/>
                </a:lnTo>
                <a:lnTo>
                  <a:pt x="73272" y="2094"/>
                </a:lnTo>
                <a:lnTo>
                  <a:pt x="79804" y="1392"/>
                </a:lnTo>
                <a:lnTo>
                  <a:pt x="86540" y="925"/>
                </a:lnTo>
                <a:lnTo>
                  <a:pt x="93412" y="613"/>
                </a:lnTo>
                <a:lnTo>
                  <a:pt x="112344" y="174"/>
                </a:lnTo>
                <a:lnTo>
                  <a:pt x="147523" y="0"/>
                </a:lnTo>
                <a:lnTo>
                  <a:pt x="151530" y="790"/>
                </a:lnTo>
                <a:lnTo>
                  <a:pt x="158098" y="3785"/>
                </a:lnTo>
                <a:lnTo>
                  <a:pt x="166259" y="9933"/>
                </a:lnTo>
                <a:lnTo>
                  <a:pt x="173705" y="16782"/>
                </a:lnTo>
                <a:lnTo>
                  <a:pt x="174541" y="19916"/>
                </a:lnTo>
                <a:lnTo>
                  <a:pt x="174304" y="23592"/>
                </a:lnTo>
                <a:lnTo>
                  <a:pt x="172719" y="31117"/>
                </a:lnTo>
                <a:lnTo>
                  <a:pt x="172014" y="37107"/>
                </a:lnTo>
                <a:lnTo>
                  <a:pt x="167467" y="44532"/>
                </a:lnTo>
                <a:lnTo>
                  <a:pt x="164033" y="48734"/>
                </a:lnTo>
                <a:lnTo>
                  <a:pt x="160949" y="53124"/>
                </a:lnTo>
                <a:lnTo>
                  <a:pt x="158099" y="57637"/>
                </a:lnTo>
                <a:lnTo>
                  <a:pt x="155406" y="62234"/>
                </a:lnTo>
                <a:lnTo>
                  <a:pt x="148180" y="69458"/>
                </a:lnTo>
                <a:lnTo>
                  <a:pt x="139676" y="76108"/>
                </a:lnTo>
                <a:lnTo>
                  <a:pt x="135186" y="80104"/>
                </a:lnTo>
                <a:lnTo>
                  <a:pt x="126758" y="87983"/>
                </a:lnTo>
                <a:lnTo>
                  <a:pt x="114879" y="99509"/>
                </a:lnTo>
                <a:lnTo>
                  <a:pt x="112305" y="102055"/>
                </a:lnTo>
                <a:lnTo>
                  <a:pt x="109001" y="103752"/>
                </a:lnTo>
                <a:lnTo>
                  <a:pt x="101097" y="105637"/>
                </a:lnTo>
                <a:lnTo>
                  <a:pt x="98354" y="106933"/>
                </a:lnTo>
                <a:lnTo>
                  <a:pt x="96526" y="108592"/>
                </a:lnTo>
                <a:lnTo>
                  <a:pt x="93591" y="113164"/>
                </a:lnTo>
                <a:lnTo>
                  <a:pt x="92932" y="120341"/>
                </a:lnTo>
                <a:lnTo>
                  <a:pt x="92875" y="115186"/>
                </a:lnTo>
                <a:lnTo>
                  <a:pt x="96663" y="110763"/>
                </a:lnTo>
                <a:lnTo>
                  <a:pt x="99367" y="109557"/>
                </a:lnTo>
                <a:lnTo>
                  <a:pt x="106605" y="108217"/>
                </a:lnTo>
                <a:lnTo>
                  <a:pt x="115114" y="107622"/>
                </a:lnTo>
                <a:lnTo>
                  <a:pt x="119605" y="107463"/>
                </a:lnTo>
                <a:lnTo>
                  <a:pt x="124186" y="106563"/>
                </a:lnTo>
                <a:lnTo>
                  <a:pt x="128829" y="105170"/>
                </a:lnTo>
                <a:lnTo>
                  <a:pt x="133511" y="103447"/>
                </a:lnTo>
                <a:lnTo>
                  <a:pt x="139013" y="102299"/>
                </a:lnTo>
                <a:lnTo>
                  <a:pt x="145063" y="101533"/>
                </a:lnTo>
                <a:lnTo>
                  <a:pt x="151478" y="101023"/>
                </a:lnTo>
                <a:lnTo>
                  <a:pt x="157341" y="100682"/>
                </a:lnTo>
                <a:lnTo>
                  <a:pt x="168090" y="100304"/>
                </a:lnTo>
                <a:lnTo>
                  <a:pt x="173973" y="100997"/>
                </a:lnTo>
                <a:lnTo>
                  <a:pt x="180275" y="102253"/>
                </a:lnTo>
                <a:lnTo>
                  <a:pt x="186859" y="103884"/>
                </a:lnTo>
                <a:lnTo>
                  <a:pt x="192835" y="104971"/>
                </a:lnTo>
                <a:lnTo>
                  <a:pt x="198407" y="105696"/>
                </a:lnTo>
                <a:lnTo>
                  <a:pt x="203708" y="106179"/>
                </a:lnTo>
                <a:lnTo>
                  <a:pt x="209624" y="107295"/>
                </a:lnTo>
                <a:lnTo>
                  <a:pt x="215950" y="108833"/>
                </a:lnTo>
                <a:lnTo>
                  <a:pt x="222548" y="110651"/>
                </a:lnTo>
                <a:lnTo>
                  <a:pt x="228534" y="113452"/>
                </a:lnTo>
                <a:lnTo>
                  <a:pt x="234112" y="116906"/>
                </a:lnTo>
                <a:lnTo>
                  <a:pt x="239419" y="120796"/>
                </a:lnTo>
                <a:lnTo>
                  <a:pt x="244544" y="124977"/>
                </a:lnTo>
                <a:lnTo>
                  <a:pt x="249548" y="129352"/>
                </a:lnTo>
                <a:lnTo>
                  <a:pt x="258548" y="137653"/>
                </a:lnTo>
                <a:lnTo>
                  <a:pt x="265194" y="143988"/>
                </a:lnTo>
                <a:lnTo>
                  <a:pt x="277190" y="155809"/>
                </a:lnTo>
                <a:lnTo>
                  <a:pt x="280043" y="160225"/>
                </a:lnTo>
                <a:lnTo>
                  <a:pt x="281946" y="164757"/>
                </a:lnTo>
                <a:lnTo>
                  <a:pt x="284059" y="173232"/>
                </a:lnTo>
                <a:lnTo>
                  <a:pt x="284999" y="179644"/>
                </a:lnTo>
                <a:lnTo>
                  <a:pt x="285416" y="187257"/>
                </a:lnTo>
                <a:lnTo>
                  <a:pt x="285651" y="198351"/>
                </a:lnTo>
                <a:lnTo>
                  <a:pt x="285684" y="201287"/>
                </a:lnTo>
                <a:lnTo>
                  <a:pt x="284119" y="204831"/>
                </a:lnTo>
                <a:lnTo>
                  <a:pt x="278146" y="213003"/>
                </a:lnTo>
                <a:lnTo>
                  <a:pt x="272316" y="219810"/>
                </a:lnTo>
                <a:lnTo>
                  <a:pt x="266286" y="226275"/>
                </a:lnTo>
                <a:lnTo>
                  <a:pt x="258314" y="234440"/>
                </a:lnTo>
                <a:lnTo>
                  <a:pt x="249479" y="241244"/>
                </a:lnTo>
                <a:lnTo>
                  <a:pt x="244901" y="244169"/>
                </a:lnTo>
                <a:lnTo>
                  <a:pt x="240261" y="246913"/>
                </a:lnTo>
                <a:lnTo>
                  <a:pt x="235580" y="249537"/>
                </a:lnTo>
                <a:lnTo>
                  <a:pt x="226146" y="254568"/>
                </a:lnTo>
                <a:lnTo>
                  <a:pt x="216662" y="259450"/>
                </a:lnTo>
                <a:lnTo>
                  <a:pt x="211116" y="261069"/>
                </a:lnTo>
                <a:lnTo>
                  <a:pt x="205038" y="262149"/>
                </a:lnTo>
                <a:lnTo>
                  <a:pt x="198605" y="262869"/>
                </a:lnTo>
                <a:lnTo>
                  <a:pt x="192728" y="264142"/>
                </a:lnTo>
                <a:lnTo>
                  <a:pt x="187223" y="265785"/>
                </a:lnTo>
                <a:lnTo>
                  <a:pt x="181965" y="267674"/>
                </a:lnTo>
                <a:lnTo>
                  <a:pt x="176873" y="268933"/>
                </a:lnTo>
                <a:lnTo>
                  <a:pt x="171890" y="269773"/>
                </a:lnTo>
                <a:lnTo>
                  <a:pt x="166981" y="270332"/>
                </a:lnTo>
                <a:lnTo>
                  <a:pt x="162120" y="270705"/>
                </a:lnTo>
                <a:lnTo>
                  <a:pt x="157293" y="270954"/>
                </a:lnTo>
                <a:lnTo>
                  <a:pt x="145030" y="271304"/>
                </a:lnTo>
                <a:lnTo>
                  <a:pt x="141930" y="271354"/>
                </a:lnTo>
                <a:lnTo>
                  <a:pt x="134253" y="269291"/>
                </a:lnTo>
                <a:lnTo>
                  <a:pt x="123974" y="265292"/>
                </a:lnTo>
                <a:lnTo>
                  <a:pt x="118401" y="264600"/>
                </a:lnTo>
                <a:lnTo>
                  <a:pt x="116240" y="263709"/>
                </a:lnTo>
                <a:lnTo>
                  <a:pt x="108509" y="258183"/>
                </a:lnTo>
                <a:lnTo>
                  <a:pt x="105641" y="257617"/>
                </a:lnTo>
                <a:lnTo>
                  <a:pt x="103765" y="257466"/>
                </a:lnTo>
                <a:lnTo>
                  <a:pt x="102514" y="256572"/>
                </a:lnTo>
                <a:lnTo>
                  <a:pt x="101680" y="255182"/>
                </a:lnTo>
                <a:lnTo>
                  <a:pt x="101124" y="253461"/>
                </a:lnTo>
                <a:lnTo>
                  <a:pt x="101548" y="251521"/>
                </a:lnTo>
                <a:lnTo>
                  <a:pt x="106261" y="244172"/>
                </a:lnTo>
                <a:lnTo>
                  <a:pt x="114300" y="23573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5"/>
          <p:cNvSpPr/>
          <p:nvPr/>
        </p:nvSpPr>
        <p:spPr>
          <a:xfrm>
            <a:off x="3729037" y="2121693"/>
            <a:ext cx="264320" cy="192784"/>
          </a:xfrm>
          <a:custGeom>
            <a:avLst/>
            <a:gdLst/>
            <a:ahLst/>
            <a:cxnLst/>
            <a:rect l="0" t="0" r="0" b="0"/>
            <a:pathLst>
              <a:path w="264320" h="192784">
                <a:moveTo>
                  <a:pt x="0" y="0"/>
                </a:moveTo>
                <a:lnTo>
                  <a:pt x="6850" y="0"/>
                </a:lnTo>
                <a:lnTo>
                  <a:pt x="14641" y="3793"/>
                </a:lnTo>
                <a:lnTo>
                  <a:pt x="28420" y="10642"/>
                </a:lnTo>
                <a:lnTo>
                  <a:pt x="34592" y="14784"/>
                </a:lnTo>
                <a:lnTo>
                  <a:pt x="40774" y="19271"/>
                </a:lnTo>
                <a:lnTo>
                  <a:pt x="48814" y="23911"/>
                </a:lnTo>
                <a:lnTo>
                  <a:pt x="55562" y="28619"/>
                </a:lnTo>
                <a:lnTo>
                  <a:pt x="62000" y="34151"/>
                </a:lnTo>
                <a:lnTo>
                  <a:pt x="70153" y="41901"/>
                </a:lnTo>
                <a:lnTo>
                  <a:pt x="74550" y="45397"/>
                </a:lnTo>
                <a:lnTo>
                  <a:pt x="79069" y="48521"/>
                </a:lnTo>
                <a:lnTo>
                  <a:pt x="83669" y="51397"/>
                </a:lnTo>
                <a:lnTo>
                  <a:pt x="88323" y="54902"/>
                </a:lnTo>
                <a:lnTo>
                  <a:pt x="93013" y="58827"/>
                </a:lnTo>
                <a:lnTo>
                  <a:pt x="97728" y="63031"/>
                </a:lnTo>
                <a:lnTo>
                  <a:pt x="107199" y="71935"/>
                </a:lnTo>
                <a:lnTo>
                  <a:pt x="111948" y="76531"/>
                </a:lnTo>
                <a:lnTo>
                  <a:pt x="116700" y="80390"/>
                </a:lnTo>
                <a:lnTo>
                  <a:pt x="121457" y="83756"/>
                </a:lnTo>
                <a:lnTo>
                  <a:pt x="137852" y="94402"/>
                </a:lnTo>
                <a:lnTo>
                  <a:pt x="144288" y="98654"/>
                </a:lnTo>
                <a:lnTo>
                  <a:pt x="149374" y="102282"/>
                </a:lnTo>
                <a:lnTo>
                  <a:pt x="153557" y="105494"/>
                </a:lnTo>
                <a:lnTo>
                  <a:pt x="157140" y="108429"/>
                </a:lnTo>
                <a:lnTo>
                  <a:pt x="161910" y="111974"/>
                </a:lnTo>
                <a:lnTo>
                  <a:pt x="173560" y="120146"/>
                </a:lnTo>
                <a:lnTo>
                  <a:pt x="179207" y="123753"/>
                </a:lnTo>
                <a:lnTo>
                  <a:pt x="184559" y="126952"/>
                </a:lnTo>
                <a:lnTo>
                  <a:pt x="189714" y="129879"/>
                </a:lnTo>
                <a:lnTo>
                  <a:pt x="197559" y="135247"/>
                </a:lnTo>
                <a:lnTo>
                  <a:pt x="204486" y="141072"/>
                </a:lnTo>
                <a:lnTo>
                  <a:pt x="212855" y="148953"/>
                </a:lnTo>
                <a:lnTo>
                  <a:pt x="228095" y="163853"/>
                </a:lnTo>
                <a:lnTo>
                  <a:pt x="245239" y="180949"/>
                </a:lnTo>
                <a:lnTo>
                  <a:pt x="247631" y="182545"/>
                </a:lnTo>
                <a:lnTo>
                  <a:pt x="252404" y="184319"/>
                </a:lnTo>
                <a:lnTo>
                  <a:pt x="253994" y="185586"/>
                </a:lnTo>
                <a:lnTo>
                  <a:pt x="255055" y="187224"/>
                </a:lnTo>
                <a:lnTo>
                  <a:pt x="255762" y="189110"/>
                </a:lnTo>
                <a:lnTo>
                  <a:pt x="257026" y="190367"/>
                </a:lnTo>
                <a:lnTo>
                  <a:pt x="258664" y="191205"/>
                </a:lnTo>
                <a:lnTo>
                  <a:pt x="263988" y="192783"/>
                </a:lnTo>
                <a:lnTo>
                  <a:pt x="264172" y="190721"/>
                </a:lnTo>
                <a:lnTo>
                  <a:pt x="264319" y="1857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6"/>
          <p:cNvSpPr/>
          <p:nvPr/>
        </p:nvSpPr>
        <p:spPr>
          <a:xfrm>
            <a:off x="3793331" y="2128837"/>
            <a:ext cx="171451" cy="200026"/>
          </a:xfrm>
          <a:custGeom>
            <a:avLst/>
            <a:gdLst/>
            <a:ahLst/>
            <a:cxnLst/>
            <a:rect l="0" t="0" r="0" b="0"/>
            <a:pathLst>
              <a:path w="171451" h="200026">
                <a:moveTo>
                  <a:pt x="171450" y="0"/>
                </a:moveTo>
                <a:lnTo>
                  <a:pt x="171450" y="6151"/>
                </a:lnTo>
                <a:lnTo>
                  <a:pt x="167658" y="10642"/>
                </a:lnTo>
                <a:lnTo>
                  <a:pt x="163679" y="14784"/>
                </a:lnTo>
                <a:lnTo>
                  <a:pt x="159265" y="20064"/>
                </a:lnTo>
                <a:lnTo>
                  <a:pt x="156977" y="23695"/>
                </a:lnTo>
                <a:lnTo>
                  <a:pt x="154657" y="27703"/>
                </a:lnTo>
                <a:lnTo>
                  <a:pt x="151524" y="31962"/>
                </a:lnTo>
                <a:lnTo>
                  <a:pt x="147847" y="36390"/>
                </a:lnTo>
                <a:lnTo>
                  <a:pt x="143808" y="40928"/>
                </a:lnTo>
                <a:lnTo>
                  <a:pt x="135088" y="50205"/>
                </a:lnTo>
                <a:lnTo>
                  <a:pt x="116554" y="69096"/>
                </a:lnTo>
                <a:lnTo>
                  <a:pt x="112628" y="74639"/>
                </a:lnTo>
                <a:lnTo>
                  <a:pt x="109216" y="80715"/>
                </a:lnTo>
                <a:lnTo>
                  <a:pt x="106148" y="87148"/>
                </a:lnTo>
                <a:lnTo>
                  <a:pt x="101722" y="93024"/>
                </a:lnTo>
                <a:lnTo>
                  <a:pt x="96389" y="98528"/>
                </a:lnTo>
                <a:lnTo>
                  <a:pt x="90454" y="103786"/>
                </a:lnTo>
                <a:lnTo>
                  <a:pt x="79624" y="113860"/>
                </a:lnTo>
                <a:lnTo>
                  <a:pt x="74514" y="118769"/>
                </a:lnTo>
                <a:lnTo>
                  <a:pt x="69520" y="124423"/>
                </a:lnTo>
                <a:lnTo>
                  <a:pt x="64603" y="130574"/>
                </a:lnTo>
                <a:lnTo>
                  <a:pt x="59737" y="137055"/>
                </a:lnTo>
                <a:lnTo>
                  <a:pt x="54906" y="142964"/>
                </a:lnTo>
                <a:lnTo>
                  <a:pt x="50097" y="148491"/>
                </a:lnTo>
                <a:lnTo>
                  <a:pt x="41316" y="158071"/>
                </a:lnTo>
                <a:lnTo>
                  <a:pt x="34767" y="164975"/>
                </a:lnTo>
                <a:lnTo>
                  <a:pt x="31909" y="168721"/>
                </a:lnTo>
                <a:lnTo>
                  <a:pt x="29210" y="172805"/>
                </a:lnTo>
                <a:lnTo>
                  <a:pt x="26617" y="177116"/>
                </a:lnTo>
                <a:lnTo>
                  <a:pt x="24095" y="179990"/>
                </a:lnTo>
                <a:lnTo>
                  <a:pt x="21619" y="181906"/>
                </a:lnTo>
                <a:lnTo>
                  <a:pt x="16752" y="184828"/>
                </a:lnTo>
                <a:lnTo>
                  <a:pt x="11943" y="188773"/>
                </a:lnTo>
                <a:lnTo>
                  <a:pt x="7298" y="192864"/>
                </a:lnTo>
                <a:lnTo>
                  <a:pt x="0" y="2000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7"/>
          <p:cNvSpPr/>
          <p:nvPr/>
        </p:nvSpPr>
        <p:spPr>
          <a:xfrm>
            <a:off x="4307681" y="2157412"/>
            <a:ext cx="107157" cy="221457"/>
          </a:xfrm>
          <a:custGeom>
            <a:avLst/>
            <a:gdLst/>
            <a:ahLst/>
            <a:cxnLst/>
            <a:rect l="0" t="0" r="0" b="0"/>
            <a:pathLst>
              <a:path w="107157" h="221457">
                <a:moveTo>
                  <a:pt x="0" y="0"/>
                </a:moveTo>
                <a:lnTo>
                  <a:pt x="10642" y="10642"/>
                </a:lnTo>
                <a:lnTo>
                  <a:pt x="11857" y="12651"/>
                </a:lnTo>
                <a:lnTo>
                  <a:pt x="14361" y="19271"/>
                </a:lnTo>
                <a:lnTo>
                  <a:pt x="15924" y="21578"/>
                </a:lnTo>
                <a:lnTo>
                  <a:pt x="17760" y="23911"/>
                </a:lnTo>
                <a:lnTo>
                  <a:pt x="18983" y="26259"/>
                </a:lnTo>
                <a:lnTo>
                  <a:pt x="20343" y="30985"/>
                </a:lnTo>
                <a:lnTo>
                  <a:pt x="23064" y="35732"/>
                </a:lnTo>
                <a:lnTo>
                  <a:pt x="24901" y="38109"/>
                </a:lnTo>
                <a:lnTo>
                  <a:pt x="26920" y="41281"/>
                </a:lnTo>
                <a:lnTo>
                  <a:pt x="29059" y="44983"/>
                </a:lnTo>
                <a:lnTo>
                  <a:pt x="31279" y="49039"/>
                </a:lnTo>
                <a:lnTo>
                  <a:pt x="33745" y="55662"/>
                </a:lnTo>
                <a:lnTo>
                  <a:pt x="35635" y="62045"/>
                </a:lnTo>
                <a:lnTo>
                  <a:pt x="37251" y="65969"/>
                </a:lnTo>
                <a:lnTo>
                  <a:pt x="39121" y="70173"/>
                </a:lnTo>
                <a:lnTo>
                  <a:pt x="43316" y="79078"/>
                </a:lnTo>
                <a:lnTo>
                  <a:pt x="45546" y="83675"/>
                </a:lnTo>
                <a:lnTo>
                  <a:pt x="47033" y="87533"/>
                </a:lnTo>
                <a:lnTo>
                  <a:pt x="48685" y="93937"/>
                </a:lnTo>
                <a:lnTo>
                  <a:pt x="49125" y="97550"/>
                </a:lnTo>
                <a:lnTo>
                  <a:pt x="49419" y="101546"/>
                </a:lnTo>
                <a:lnTo>
                  <a:pt x="49615" y="105797"/>
                </a:lnTo>
                <a:lnTo>
                  <a:pt x="50539" y="110219"/>
                </a:lnTo>
                <a:lnTo>
                  <a:pt x="51949" y="114754"/>
                </a:lnTo>
                <a:lnTo>
                  <a:pt x="53683" y="119365"/>
                </a:lnTo>
                <a:lnTo>
                  <a:pt x="55632" y="124027"/>
                </a:lnTo>
                <a:lnTo>
                  <a:pt x="57725" y="128722"/>
                </a:lnTo>
                <a:lnTo>
                  <a:pt x="59915" y="133440"/>
                </a:lnTo>
                <a:lnTo>
                  <a:pt x="61374" y="138172"/>
                </a:lnTo>
                <a:lnTo>
                  <a:pt x="62347" y="142915"/>
                </a:lnTo>
                <a:lnTo>
                  <a:pt x="62996" y="147664"/>
                </a:lnTo>
                <a:lnTo>
                  <a:pt x="64223" y="151624"/>
                </a:lnTo>
                <a:lnTo>
                  <a:pt x="65834" y="155058"/>
                </a:lnTo>
                <a:lnTo>
                  <a:pt x="67701" y="158141"/>
                </a:lnTo>
                <a:lnTo>
                  <a:pt x="68947" y="161783"/>
                </a:lnTo>
                <a:lnTo>
                  <a:pt x="69777" y="165799"/>
                </a:lnTo>
                <a:lnTo>
                  <a:pt x="70330" y="170064"/>
                </a:lnTo>
                <a:lnTo>
                  <a:pt x="73062" y="176919"/>
                </a:lnTo>
                <a:lnTo>
                  <a:pt x="74902" y="179859"/>
                </a:lnTo>
                <a:lnTo>
                  <a:pt x="76922" y="183406"/>
                </a:lnTo>
                <a:lnTo>
                  <a:pt x="81283" y="191580"/>
                </a:lnTo>
                <a:lnTo>
                  <a:pt x="83751" y="198389"/>
                </a:lnTo>
                <a:lnTo>
                  <a:pt x="84409" y="201315"/>
                </a:lnTo>
                <a:lnTo>
                  <a:pt x="87256" y="206684"/>
                </a:lnTo>
                <a:lnTo>
                  <a:pt x="89127" y="209227"/>
                </a:lnTo>
                <a:lnTo>
                  <a:pt x="91168" y="210922"/>
                </a:lnTo>
                <a:lnTo>
                  <a:pt x="93322" y="212052"/>
                </a:lnTo>
                <a:lnTo>
                  <a:pt x="95552" y="212806"/>
                </a:lnTo>
                <a:lnTo>
                  <a:pt x="97039" y="214102"/>
                </a:lnTo>
                <a:lnTo>
                  <a:pt x="98030" y="215760"/>
                </a:lnTo>
                <a:lnTo>
                  <a:pt x="99896" y="221123"/>
                </a:lnTo>
                <a:lnTo>
                  <a:pt x="102077" y="221308"/>
                </a:lnTo>
                <a:lnTo>
                  <a:pt x="107156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8"/>
          <p:cNvSpPr/>
          <p:nvPr/>
        </p:nvSpPr>
        <p:spPr>
          <a:xfrm>
            <a:off x="4243387" y="2243137"/>
            <a:ext cx="257176" cy="28576"/>
          </a:xfrm>
          <a:custGeom>
            <a:avLst/>
            <a:gdLst/>
            <a:ahLst/>
            <a:cxnLst/>
            <a:rect l="0" t="0" r="0" b="0"/>
            <a:pathLst>
              <a:path w="257176" h="28576">
                <a:moveTo>
                  <a:pt x="0" y="28575"/>
                </a:moveTo>
                <a:lnTo>
                  <a:pt x="54609" y="28575"/>
                </a:lnTo>
                <a:lnTo>
                  <a:pt x="59425" y="27781"/>
                </a:lnTo>
                <a:lnTo>
                  <a:pt x="64223" y="26458"/>
                </a:lnTo>
                <a:lnTo>
                  <a:pt x="69009" y="24783"/>
                </a:lnTo>
                <a:lnTo>
                  <a:pt x="74581" y="23665"/>
                </a:lnTo>
                <a:lnTo>
                  <a:pt x="80677" y="22921"/>
                </a:lnTo>
                <a:lnTo>
                  <a:pt x="87122" y="22424"/>
                </a:lnTo>
                <a:lnTo>
                  <a:pt x="93007" y="22093"/>
                </a:lnTo>
                <a:lnTo>
                  <a:pt x="103778" y="21725"/>
                </a:lnTo>
                <a:lnTo>
                  <a:pt x="122560" y="21518"/>
                </a:lnTo>
                <a:lnTo>
                  <a:pt x="129331" y="20696"/>
                </a:lnTo>
                <a:lnTo>
                  <a:pt x="136227" y="19353"/>
                </a:lnTo>
                <a:lnTo>
                  <a:pt x="143206" y="17665"/>
                </a:lnTo>
                <a:lnTo>
                  <a:pt x="150239" y="16539"/>
                </a:lnTo>
                <a:lnTo>
                  <a:pt x="157309" y="15789"/>
                </a:lnTo>
                <a:lnTo>
                  <a:pt x="164404" y="15288"/>
                </a:lnTo>
                <a:lnTo>
                  <a:pt x="170721" y="14955"/>
                </a:lnTo>
                <a:lnTo>
                  <a:pt x="181974" y="14584"/>
                </a:lnTo>
                <a:lnTo>
                  <a:pt x="187197" y="13691"/>
                </a:lnTo>
                <a:lnTo>
                  <a:pt x="192267" y="12303"/>
                </a:lnTo>
                <a:lnTo>
                  <a:pt x="197234" y="10583"/>
                </a:lnTo>
                <a:lnTo>
                  <a:pt x="202133" y="9437"/>
                </a:lnTo>
                <a:lnTo>
                  <a:pt x="206987" y="8672"/>
                </a:lnTo>
                <a:lnTo>
                  <a:pt x="211810" y="8163"/>
                </a:lnTo>
                <a:lnTo>
                  <a:pt x="219286" y="7597"/>
                </a:lnTo>
                <a:lnTo>
                  <a:pt x="225254" y="7345"/>
                </a:lnTo>
                <a:lnTo>
                  <a:pt x="233076" y="7203"/>
                </a:lnTo>
                <a:lnTo>
                  <a:pt x="237998" y="7170"/>
                </a:lnTo>
                <a:lnTo>
                  <a:pt x="239628" y="6368"/>
                </a:lnTo>
                <a:lnTo>
                  <a:pt x="240714" y="5039"/>
                </a:lnTo>
                <a:lnTo>
                  <a:pt x="241439" y="3359"/>
                </a:lnTo>
                <a:lnTo>
                  <a:pt x="242715" y="2239"/>
                </a:lnTo>
                <a:lnTo>
                  <a:pt x="244360" y="1493"/>
                </a:lnTo>
                <a:lnTo>
                  <a:pt x="248305" y="664"/>
                </a:lnTo>
                <a:lnTo>
                  <a:pt x="255188" y="131"/>
                </a:lnTo>
                <a:lnTo>
                  <a:pt x="2571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9"/>
          <p:cNvSpPr/>
          <p:nvPr/>
        </p:nvSpPr>
        <p:spPr>
          <a:xfrm>
            <a:off x="4593431" y="2100584"/>
            <a:ext cx="235290" cy="256843"/>
          </a:xfrm>
          <a:custGeom>
            <a:avLst/>
            <a:gdLst/>
            <a:ahLst/>
            <a:cxnLst/>
            <a:rect l="0" t="0" r="0" b="0"/>
            <a:pathLst>
              <a:path w="235290" h="256843">
                <a:moveTo>
                  <a:pt x="0" y="21109"/>
                </a:moveTo>
                <a:lnTo>
                  <a:pt x="3792" y="21109"/>
                </a:lnTo>
                <a:lnTo>
                  <a:pt x="9888" y="18993"/>
                </a:lnTo>
                <a:lnTo>
                  <a:pt x="13735" y="17317"/>
                </a:lnTo>
                <a:lnTo>
                  <a:pt x="17888" y="16200"/>
                </a:lnTo>
                <a:lnTo>
                  <a:pt x="22244" y="15455"/>
                </a:lnTo>
                <a:lnTo>
                  <a:pt x="26736" y="14958"/>
                </a:lnTo>
                <a:lnTo>
                  <a:pt x="32111" y="13834"/>
                </a:lnTo>
                <a:lnTo>
                  <a:pt x="38076" y="12290"/>
                </a:lnTo>
                <a:lnTo>
                  <a:pt x="44434" y="10467"/>
                </a:lnTo>
                <a:lnTo>
                  <a:pt x="51054" y="9252"/>
                </a:lnTo>
                <a:lnTo>
                  <a:pt x="57848" y="8442"/>
                </a:lnTo>
                <a:lnTo>
                  <a:pt x="64759" y="7902"/>
                </a:lnTo>
                <a:lnTo>
                  <a:pt x="70954" y="6748"/>
                </a:lnTo>
                <a:lnTo>
                  <a:pt x="76671" y="5185"/>
                </a:lnTo>
                <a:lnTo>
                  <a:pt x="82070" y="3349"/>
                </a:lnTo>
                <a:lnTo>
                  <a:pt x="88051" y="2126"/>
                </a:lnTo>
                <a:lnTo>
                  <a:pt x="94420" y="1310"/>
                </a:lnTo>
                <a:lnTo>
                  <a:pt x="106258" y="403"/>
                </a:lnTo>
                <a:lnTo>
                  <a:pt x="114165" y="0"/>
                </a:lnTo>
                <a:lnTo>
                  <a:pt x="118179" y="687"/>
                </a:lnTo>
                <a:lnTo>
                  <a:pt x="122442" y="1938"/>
                </a:lnTo>
                <a:lnTo>
                  <a:pt x="126871" y="3566"/>
                </a:lnTo>
                <a:lnTo>
                  <a:pt x="133910" y="5375"/>
                </a:lnTo>
                <a:lnTo>
                  <a:pt x="136898" y="5857"/>
                </a:lnTo>
                <a:lnTo>
                  <a:pt x="142335" y="8510"/>
                </a:lnTo>
                <a:lnTo>
                  <a:pt x="147398" y="12334"/>
                </a:lnTo>
                <a:lnTo>
                  <a:pt x="152293" y="16680"/>
                </a:lnTo>
                <a:lnTo>
                  <a:pt x="153917" y="18950"/>
                </a:lnTo>
                <a:lnTo>
                  <a:pt x="155720" y="23589"/>
                </a:lnTo>
                <a:lnTo>
                  <a:pt x="155407" y="25938"/>
                </a:lnTo>
                <a:lnTo>
                  <a:pt x="154404" y="28297"/>
                </a:lnTo>
                <a:lnTo>
                  <a:pt x="152942" y="30664"/>
                </a:lnTo>
                <a:lnTo>
                  <a:pt x="151318" y="35410"/>
                </a:lnTo>
                <a:lnTo>
                  <a:pt x="150885" y="37787"/>
                </a:lnTo>
                <a:lnTo>
                  <a:pt x="146170" y="44661"/>
                </a:lnTo>
                <a:lnTo>
                  <a:pt x="142691" y="48717"/>
                </a:lnTo>
                <a:lnTo>
                  <a:pt x="138783" y="53008"/>
                </a:lnTo>
                <a:lnTo>
                  <a:pt x="130208" y="62009"/>
                </a:lnTo>
                <a:lnTo>
                  <a:pt x="125699" y="65838"/>
                </a:lnTo>
                <a:lnTo>
                  <a:pt x="121106" y="69185"/>
                </a:lnTo>
                <a:lnTo>
                  <a:pt x="116456" y="72210"/>
                </a:lnTo>
                <a:lnTo>
                  <a:pt x="111768" y="75020"/>
                </a:lnTo>
                <a:lnTo>
                  <a:pt x="107056" y="77687"/>
                </a:lnTo>
                <a:lnTo>
                  <a:pt x="102327" y="80259"/>
                </a:lnTo>
                <a:lnTo>
                  <a:pt x="98380" y="82768"/>
                </a:lnTo>
                <a:lnTo>
                  <a:pt x="91879" y="87671"/>
                </a:lnTo>
                <a:lnTo>
                  <a:pt x="88240" y="90090"/>
                </a:lnTo>
                <a:lnTo>
                  <a:pt x="84226" y="92497"/>
                </a:lnTo>
                <a:lnTo>
                  <a:pt x="79963" y="94894"/>
                </a:lnTo>
                <a:lnTo>
                  <a:pt x="73110" y="97559"/>
                </a:lnTo>
                <a:lnTo>
                  <a:pt x="70171" y="98269"/>
                </a:lnTo>
                <a:lnTo>
                  <a:pt x="64789" y="101176"/>
                </a:lnTo>
                <a:lnTo>
                  <a:pt x="57189" y="106805"/>
                </a:lnTo>
                <a:lnTo>
                  <a:pt x="137154" y="106834"/>
                </a:lnTo>
                <a:lnTo>
                  <a:pt x="143029" y="107628"/>
                </a:lnTo>
                <a:lnTo>
                  <a:pt x="148534" y="108951"/>
                </a:lnTo>
                <a:lnTo>
                  <a:pt x="153792" y="110627"/>
                </a:lnTo>
                <a:lnTo>
                  <a:pt x="158884" y="112538"/>
                </a:lnTo>
                <a:lnTo>
                  <a:pt x="163866" y="114605"/>
                </a:lnTo>
                <a:lnTo>
                  <a:pt x="168775" y="116777"/>
                </a:lnTo>
                <a:lnTo>
                  <a:pt x="178463" y="121308"/>
                </a:lnTo>
                <a:lnTo>
                  <a:pt x="197618" y="130683"/>
                </a:lnTo>
                <a:lnTo>
                  <a:pt x="202389" y="133846"/>
                </a:lnTo>
                <a:lnTo>
                  <a:pt x="207157" y="137542"/>
                </a:lnTo>
                <a:lnTo>
                  <a:pt x="211924" y="141594"/>
                </a:lnTo>
                <a:lnTo>
                  <a:pt x="215895" y="145089"/>
                </a:lnTo>
                <a:lnTo>
                  <a:pt x="222424" y="151088"/>
                </a:lnTo>
                <a:lnTo>
                  <a:pt x="230562" y="158929"/>
                </a:lnTo>
                <a:lnTo>
                  <a:pt x="232289" y="162201"/>
                </a:lnTo>
                <a:lnTo>
                  <a:pt x="234208" y="170071"/>
                </a:lnTo>
                <a:lnTo>
                  <a:pt x="235061" y="176744"/>
                </a:lnTo>
                <a:lnTo>
                  <a:pt x="235289" y="179634"/>
                </a:lnTo>
                <a:lnTo>
                  <a:pt x="233425" y="187079"/>
                </a:lnTo>
                <a:lnTo>
                  <a:pt x="230744" y="194886"/>
                </a:lnTo>
                <a:lnTo>
                  <a:pt x="229553" y="201002"/>
                </a:lnTo>
                <a:lnTo>
                  <a:pt x="224790" y="208482"/>
                </a:lnTo>
                <a:lnTo>
                  <a:pt x="218176" y="216305"/>
                </a:lnTo>
                <a:lnTo>
                  <a:pt x="212589" y="222428"/>
                </a:lnTo>
                <a:lnTo>
                  <a:pt x="205345" y="227795"/>
                </a:lnTo>
                <a:lnTo>
                  <a:pt x="201190" y="230337"/>
                </a:lnTo>
                <a:lnTo>
                  <a:pt x="196833" y="232826"/>
                </a:lnTo>
                <a:lnTo>
                  <a:pt x="187758" y="237708"/>
                </a:lnTo>
                <a:lnTo>
                  <a:pt x="182322" y="240120"/>
                </a:lnTo>
                <a:lnTo>
                  <a:pt x="176317" y="242523"/>
                </a:lnTo>
                <a:lnTo>
                  <a:pt x="169932" y="244918"/>
                </a:lnTo>
                <a:lnTo>
                  <a:pt x="164088" y="247309"/>
                </a:lnTo>
                <a:lnTo>
                  <a:pt x="158605" y="249697"/>
                </a:lnTo>
                <a:lnTo>
                  <a:pt x="153361" y="252082"/>
                </a:lnTo>
                <a:lnTo>
                  <a:pt x="148278" y="253672"/>
                </a:lnTo>
                <a:lnTo>
                  <a:pt x="143302" y="254733"/>
                </a:lnTo>
                <a:lnTo>
                  <a:pt x="138397" y="255440"/>
                </a:lnTo>
                <a:lnTo>
                  <a:pt x="133540" y="255911"/>
                </a:lnTo>
                <a:lnTo>
                  <a:pt x="128714" y="256225"/>
                </a:lnTo>
                <a:lnTo>
                  <a:pt x="123909" y="256434"/>
                </a:lnTo>
                <a:lnTo>
                  <a:pt x="114337" y="256667"/>
                </a:lnTo>
                <a:lnTo>
                  <a:pt x="84757" y="256842"/>
                </a:lnTo>
                <a:lnTo>
                  <a:pt x="81111" y="256052"/>
                </a:lnTo>
                <a:lnTo>
                  <a:pt x="77092" y="254732"/>
                </a:lnTo>
                <a:lnTo>
                  <a:pt x="72826" y="253057"/>
                </a:lnTo>
                <a:lnTo>
                  <a:pt x="65969" y="251197"/>
                </a:lnTo>
                <a:lnTo>
                  <a:pt x="63030" y="250701"/>
                </a:lnTo>
                <a:lnTo>
                  <a:pt x="61070" y="249577"/>
                </a:lnTo>
                <a:lnTo>
                  <a:pt x="59763" y="248034"/>
                </a:lnTo>
                <a:lnTo>
                  <a:pt x="58892" y="246211"/>
                </a:lnTo>
                <a:lnTo>
                  <a:pt x="57517" y="244996"/>
                </a:lnTo>
                <a:lnTo>
                  <a:pt x="55807" y="244186"/>
                </a:lnTo>
                <a:lnTo>
                  <a:pt x="53874" y="243646"/>
                </a:lnTo>
                <a:lnTo>
                  <a:pt x="52584" y="242492"/>
                </a:lnTo>
                <a:lnTo>
                  <a:pt x="51725" y="240929"/>
                </a:lnTo>
                <a:lnTo>
                  <a:pt x="50006" y="23542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20"/>
          <p:cNvSpPr/>
          <p:nvPr/>
        </p:nvSpPr>
        <p:spPr>
          <a:xfrm>
            <a:off x="4879181" y="2164878"/>
            <a:ext cx="307182" cy="199703"/>
          </a:xfrm>
          <a:custGeom>
            <a:avLst/>
            <a:gdLst/>
            <a:ahLst/>
            <a:cxnLst/>
            <a:rect l="0" t="0" r="0" b="0"/>
            <a:pathLst>
              <a:path w="307182" h="199703">
                <a:moveTo>
                  <a:pt x="0" y="28253"/>
                </a:moveTo>
                <a:lnTo>
                  <a:pt x="48046" y="28253"/>
                </a:lnTo>
                <a:lnTo>
                  <a:pt x="57337" y="26136"/>
                </a:lnTo>
                <a:lnTo>
                  <a:pt x="66758" y="23343"/>
                </a:lnTo>
                <a:lnTo>
                  <a:pt x="76237" y="22102"/>
                </a:lnTo>
                <a:lnTo>
                  <a:pt x="85741" y="19434"/>
                </a:lnTo>
                <a:lnTo>
                  <a:pt x="95257" y="16396"/>
                </a:lnTo>
                <a:lnTo>
                  <a:pt x="104778" y="15045"/>
                </a:lnTo>
                <a:lnTo>
                  <a:pt x="110333" y="13892"/>
                </a:lnTo>
                <a:lnTo>
                  <a:pt x="116418" y="12329"/>
                </a:lnTo>
                <a:lnTo>
                  <a:pt x="122856" y="10493"/>
                </a:lnTo>
                <a:lnTo>
                  <a:pt x="128735" y="9269"/>
                </a:lnTo>
                <a:lnTo>
                  <a:pt x="134242" y="8453"/>
                </a:lnTo>
                <a:lnTo>
                  <a:pt x="139501" y="7909"/>
                </a:lnTo>
                <a:lnTo>
                  <a:pt x="147461" y="5188"/>
                </a:lnTo>
                <a:lnTo>
                  <a:pt x="150694" y="3352"/>
                </a:lnTo>
                <a:lnTo>
                  <a:pt x="158521" y="1311"/>
                </a:lnTo>
                <a:lnTo>
                  <a:pt x="166497" y="403"/>
                </a:lnTo>
                <a:lnTo>
                  <a:pt x="172688" y="0"/>
                </a:lnTo>
                <a:lnTo>
                  <a:pt x="175451" y="686"/>
                </a:lnTo>
                <a:lnTo>
                  <a:pt x="183130" y="4651"/>
                </a:lnTo>
                <a:lnTo>
                  <a:pt x="191440" y="6536"/>
                </a:lnTo>
                <a:lnTo>
                  <a:pt x="191921" y="7425"/>
                </a:lnTo>
                <a:lnTo>
                  <a:pt x="192755" y="12947"/>
                </a:lnTo>
                <a:lnTo>
                  <a:pt x="196636" y="17456"/>
                </a:lnTo>
                <a:lnTo>
                  <a:pt x="196972" y="19467"/>
                </a:lnTo>
                <a:lnTo>
                  <a:pt x="196402" y="21602"/>
                </a:lnTo>
                <a:lnTo>
                  <a:pt x="195229" y="23819"/>
                </a:lnTo>
                <a:lnTo>
                  <a:pt x="193924" y="28399"/>
                </a:lnTo>
                <a:lnTo>
                  <a:pt x="193345" y="33080"/>
                </a:lnTo>
                <a:lnTo>
                  <a:pt x="193087" y="37807"/>
                </a:lnTo>
                <a:lnTo>
                  <a:pt x="192225" y="40178"/>
                </a:lnTo>
                <a:lnTo>
                  <a:pt x="189149" y="44930"/>
                </a:lnTo>
                <a:lnTo>
                  <a:pt x="187254" y="49688"/>
                </a:lnTo>
                <a:lnTo>
                  <a:pt x="185618" y="55242"/>
                </a:lnTo>
                <a:lnTo>
                  <a:pt x="184070" y="58945"/>
                </a:lnTo>
                <a:lnTo>
                  <a:pt x="182244" y="63002"/>
                </a:lnTo>
                <a:lnTo>
                  <a:pt x="180234" y="66500"/>
                </a:lnTo>
                <a:lnTo>
                  <a:pt x="175883" y="72504"/>
                </a:lnTo>
                <a:lnTo>
                  <a:pt x="173612" y="76010"/>
                </a:lnTo>
                <a:lnTo>
                  <a:pt x="171303" y="79934"/>
                </a:lnTo>
                <a:lnTo>
                  <a:pt x="168971" y="84138"/>
                </a:lnTo>
                <a:lnTo>
                  <a:pt x="166622" y="87735"/>
                </a:lnTo>
                <a:lnTo>
                  <a:pt x="161896" y="93848"/>
                </a:lnTo>
                <a:lnTo>
                  <a:pt x="157149" y="99210"/>
                </a:lnTo>
                <a:lnTo>
                  <a:pt x="152394" y="104239"/>
                </a:lnTo>
                <a:lnTo>
                  <a:pt x="147635" y="109120"/>
                </a:lnTo>
                <a:lnTo>
                  <a:pt x="145254" y="112327"/>
                </a:lnTo>
                <a:lnTo>
                  <a:pt x="142874" y="116052"/>
                </a:lnTo>
                <a:lnTo>
                  <a:pt x="140493" y="120123"/>
                </a:lnTo>
                <a:lnTo>
                  <a:pt x="138906" y="123631"/>
                </a:lnTo>
                <a:lnTo>
                  <a:pt x="137142" y="129645"/>
                </a:lnTo>
                <a:lnTo>
                  <a:pt x="134242" y="134964"/>
                </a:lnTo>
                <a:lnTo>
                  <a:pt x="130307" y="139974"/>
                </a:lnTo>
                <a:lnTo>
                  <a:pt x="125912" y="144846"/>
                </a:lnTo>
                <a:lnTo>
                  <a:pt x="124422" y="147257"/>
                </a:lnTo>
                <a:lnTo>
                  <a:pt x="122768" y="152052"/>
                </a:lnTo>
                <a:lnTo>
                  <a:pt x="119915" y="156829"/>
                </a:lnTo>
                <a:lnTo>
                  <a:pt x="118043" y="159214"/>
                </a:lnTo>
                <a:lnTo>
                  <a:pt x="115964" y="163981"/>
                </a:lnTo>
                <a:lnTo>
                  <a:pt x="115409" y="166363"/>
                </a:lnTo>
                <a:lnTo>
                  <a:pt x="112676" y="171127"/>
                </a:lnTo>
                <a:lnTo>
                  <a:pt x="110836" y="173508"/>
                </a:lnTo>
                <a:lnTo>
                  <a:pt x="108792" y="178271"/>
                </a:lnTo>
                <a:lnTo>
                  <a:pt x="107883" y="183034"/>
                </a:lnTo>
                <a:lnTo>
                  <a:pt x="107479" y="187797"/>
                </a:lnTo>
                <a:lnTo>
                  <a:pt x="107220" y="192412"/>
                </a:lnTo>
                <a:lnTo>
                  <a:pt x="107159" y="199372"/>
                </a:lnTo>
                <a:lnTo>
                  <a:pt x="115975" y="199690"/>
                </a:lnTo>
                <a:lnTo>
                  <a:pt x="137217" y="199702"/>
                </a:lnTo>
                <a:lnTo>
                  <a:pt x="144594" y="197586"/>
                </a:lnTo>
                <a:lnTo>
                  <a:pt x="153164" y="194793"/>
                </a:lnTo>
                <a:lnTo>
                  <a:pt x="162264" y="193552"/>
                </a:lnTo>
                <a:lnTo>
                  <a:pt x="171601" y="190884"/>
                </a:lnTo>
                <a:lnTo>
                  <a:pt x="181042" y="187846"/>
                </a:lnTo>
                <a:lnTo>
                  <a:pt x="190530" y="186495"/>
                </a:lnTo>
                <a:lnTo>
                  <a:pt x="196076" y="185342"/>
                </a:lnTo>
                <a:lnTo>
                  <a:pt x="202155" y="183779"/>
                </a:lnTo>
                <a:lnTo>
                  <a:pt x="208589" y="181943"/>
                </a:lnTo>
                <a:lnTo>
                  <a:pt x="214465" y="180719"/>
                </a:lnTo>
                <a:lnTo>
                  <a:pt x="219970" y="179903"/>
                </a:lnTo>
                <a:lnTo>
                  <a:pt x="225228" y="179359"/>
                </a:lnTo>
                <a:lnTo>
                  <a:pt x="230321" y="178203"/>
                </a:lnTo>
                <a:lnTo>
                  <a:pt x="235304" y="176638"/>
                </a:lnTo>
                <a:lnTo>
                  <a:pt x="240213" y="174802"/>
                </a:lnTo>
                <a:lnTo>
                  <a:pt x="245073" y="173577"/>
                </a:lnTo>
                <a:lnTo>
                  <a:pt x="249901" y="172761"/>
                </a:lnTo>
                <a:lnTo>
                  <a:pt x="258704" y="171853"/>
                </a:lnTo>
                <a:lnTo>
                  <a:pt x="265263" y="171450"/>
                </a:lnTo>
                <a:lnTo>
                  <a:pt x="272940" y="171271"/>
                </a:lnTo>
                <a:lnTo>
                  <a:pt x="307181" y="17112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21"/>
          <p:cNvSpPr/>
          <p:nvPr/>
        </p:nvSpPr>
        <p:spPr>
          <a:xfrm>
            <a:off x="4964906" y="2243137"/>
            <a:ext cx="157163" cy="35720"/>
          </a:xfrm>
          <a:custGeom>
            <a:avLst/>
            <a:gdLst/>
            <a:ahLst/>
            <a:cxnLst/>
            <a:rect l="0" t="0" r="0" b="0"/>
            <a:pathLst>
              <a:path w="157163" h="35720">
                <a:moveTo>
                  <a:pt x="0" y="35719"/>
                </a:moveTo>
                <a:lnTo>
                  <a:pt x="3792" y="31927"/>
                </a:lnTo>
                <a:lnTo>
                  <a:pt x="5703" y="30809"/>
                </a:lnTo>
                <a:lnTo>
                  <a:pt x="7771" y="30064"/>
                </a:lnTo>
                <a:lnTo>
                  <a:pt x="9943" y="29568"/>
                </a:lnTo>
                <a:lnTo>
                  <a:pt x="12185" y="28443"/>
                </a:lnTo>
                <a:lnTo>
                  <a:pt x="14473" y="26900"/>
                </a:lnTo>
                <a:lnTo>
                  <a:pt x="16793" y="25077"/>
                </a:lnTo>
                <a:lnTo>
                  <a:pt x="19926" y="23862"/>
                </a:lnTo>
                <a:lnTo>
                  <a:pt x="23603" y="23051"/>
                </a:lnTo>
                <a:lnTo>
                  <a:pt x="27641" y="22511"/>
                </a:lnTo>
                <a:lnTo>
                  <a:pt x="32715" y="21358"/>
                </a:lnTo>
                <a:lnTo>
                  <a:pt x="38479" y="19795"/>
                </a:lnTo>
                <a:lnTo>
                  <a:pt x="44703" y="17959"/>
                </a:lnTo>
                <a:lnTo>
                  <a:pt x="50439" y="16735"/>
                </a:lnTo>
                <a:lnTo>
                  <a:pt x="55851" y="15919"/>
                </a:lnTo>
                <a:lnTo>
                  <a:pt x="61046" y="15375"/>
                </a:lnTo>
                <a:lnTo>
                  <a:pt x="66098" y="15013"/>
                </a:lnTo>
                <a:lnTo>
                  <a:pt x="71053" y="14771"/>
                </a:lnTo>
                <a:lnTo>
                  <a:pt x="75943" y="14610"/>
                </a:lnTo>
                <a:lnTo>
                  <a:pt x="80791" y="13709"/>
                </a:lnTo>
                <a:lnTo>
                  <a:pt x="85611" y="12314"/>
                </a:lnTo>
                <a:lnTo>
                  <a:pt x="90412" y="10591"/>
                </a:lnTo>
                <a:lnTo>
                  <a:pt x="95199" y="9442"/>
                </a:lnTo>
                <a:lnTo>
                  <a:pt x="99979" y="8676"/>
                </a:lnTo>
                <a:lnTo>
                  <a:pt x="104752" y="8165"/>
                </a:lnTo>
                <a:lnTo>
                  <a:pt x="109522" y="7825"/>
                </a:lnTo>
                <a:lnTo>
                  <a:pt x="114290" y="7598"/>
                </a:lnTo>
                <a:lnTo>
                  <a:pt x="123820" y="7346"/>
                </a:lnTo>
                <a:lnTo>
                  <a:pt x="133348" y="7233"/>
                </a:lnTo>
                <a:lnTo>
                  <a:pt x="138111" y="6410"/>
                </a:lnTo>
                <a:lnTo>
                  <a:pt x="142874" y="5067"/>
                </a:lnTo>
                <a:lnTo>
                  <a:pt x="15716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22"/>
          <p:cNvSpPr/>
          <p:nvPr/>
        </p:nvSpPr>
        <p:spPr>
          <a:xfrm>
            <a:off x="5286375" y="2185987"/>
            <a:ext cx="150019" cy="28576"/>
          </a:xfrm>
          <a:custGeom>
            <a:avLst/>
            <a:gdLst/>
            <a:ahLst/>
            <a:cxnLst/>
            <a:rect l="0" t="0" r="0" b="0"/>
            <a:pathLst>
              <a:path w="150019" h="28576">
                <a:moveTo>
                  <a:pt x="0" y="28575"/>
                </a:moveTo>
                <a:lnTo>
                  <a:pt x="0" y="24783"/>
                </a:lnTo>
                <a:lnTo>
                  <a:pt x="794" y="23665"/>
                </a:lnTo>
                <a:lnTo>
                  <a:pt x="2116" y="22921"/>
                </a:lnTo>
                <a:lnTo>
                  <a:pt x="6150" y="21725"/>
                </a:lnTo>
                <a:lnTo>
                  <a:pt x="10641" y="21518"/>
                </a:lnTo>
                <a:lnTo>
                  <a:pt x="20792" y="21457"/>
                </a:lnTo>
                <a:lnTo>
                  <a:pt x="24179" y="20655"/>
                </a:lnTo>
                <a:lnTo>
                  <a:pt x="27232" y="19326"/>
                </a:lnTo>
                <a:lnTo>
                  <a:pt x="30061" y="17647"/>
                </a:lnTo>
                <a:lnTo>
                  <a:pt x="32740" y="16527"/>
                </a:lnTo>
                <a:lnTo>
                  <a:pt x="35321" y="15780"/>
                </a:lnTo>
                <a:lnTo>
                  <a:pt x="37834" y="15283"/>
                </a:lnTo>
                <a:lnTo>
                  <a:pt x="41098" y="14951"/>
                </a:lnTo>
                <a:lnTo>
                  <a:pt x="44861" y="14730"/>
                </a:lnTo>
                <a:lnTo>
                  <a:pt x="53275" y="14484"/>
                </a:lnTo>
                <a:lnTo>
                  <a:pt x="72525" y="14313"/>
                </a:lnTo>
                <a:lnTo>
                  <a:pt x="76131" y="13511"/>
                </a:lnTo>
                <a:lnTo>
                  <a:pt x="80123" y="12182"/>
                </a:lnTo>
                <a:lnTo>
                  <a:pt x="84371" y="10503"/>
                </a:lnTo>
                <a:lnTo>
                  <a:pt x="88791" y="9383"/>
                </a:lnTo>
                <a:lnTo>
                  <a:pt x="93325" y="8637"/>
                </a:lnTo>
                <a:lnTo>
                  <a:pt x="97935" y="8139"/>
                </a:lnTo>
                <a:lnTo>
                  <a:pt x="101803" y="7807"/>
                </a:lnTo>
                <a:lnTo>
                  <a:pt x="105174" y="7586"/>
                </a:lnTo>
                <a:lnTo>
                  <a:pt x="108216" y="7439"/>
                </a:lnTo>
                <a:lnTo>
                  <a:pt x="111831" y="6547"/>
                </a:lnTo>
                <a:lnTo>
                  <a:pt x="115829" y="5158"/>
                </a:lnTo>
                <a:lnTo>
                  <a:pt x="120082" y="3439"/>
                </a:lnTo>
                <a:lnTo>
                  <a:pt x="123711" y="2292"/>
                </a:lnTo>
                <a:lnTo>
                  <a:pt x="126924" y="1528"/>
                </a:lnTo>
                <a:lnTo>
                  <a:pt x="129859" y="1019"/>
                </a:lnTo>
                <a:lnTo>
                  <a:pt x="132610" y="679"/>
                </a:lnTo>
                <a:lnTo>
                  <a:pt x="135238" y="453"/>
                </a:lnTo>
                <a:lnTo>
                  <a:pt x="141366" y="90"/>
                </a:lnTo>
                <a:lnTo>
                  <a:pt x="144321" y="40"/>
                </a:lnTo>
                <a:lnTo>
                  <a:pt x="15001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23"/>
          <p:cNvSpPr/>
          <p:nvPr/>
        </p:nvSpPr>
        <p:spPr>
          <a:xfrm>
            <a:off x="5307806" y="2271712"/>
            <a:ext cx="157163" cy="21432"/>
          </a:xfrm>
          <a:custGeom>
            <a:avLst/>
            <a:gdLst/>
            <a:ahLst/>
            <a:cxnLst/>
            <a:rect l="0" t="0" r="0" b="0"/>
            <a:pathLst>
              <a:path w="157163" h="21432">
                <a:moveTo>
                  <a:pt x="0" y="21431"/>
                </a:moveTo>
                <a:lnTo>
                  <a:pt x="13000" y="21431"/>
                </a:lnTo>
                <a:lnTo>
                  <a:pt x="15017" y="20638"/>
                </a:lnTo>
                <a:lnTo>
                  <a:pt x="17949" y="19315"/>
                </a:lnTo>
                <a:lnTo>
                  <a:pt x="21491" y="17639"/>
                </a:lnTo>
                <a:lnTo>
                  <a:pt x="25440" y="16522"/>
                </a:lnTo>
                <a:lnTo>
                  <a:pt x="29660" y="15777"/>
                </a:lnTo>
                <a:lnTo>
                  <a:pt x="34060" y="15280"/>
                </a:lnTo>
                <a:lnTo>
                  <a:pt x="38582" y="14950"/>
                </a:lnTo>
                <a:lnTo>
                  <a:pt x="43184" y="14729"/>
                </a:lnTo>
                <a:lnTo>
                  <a:pt x="47839" y="14582"/>
                </a:lnTo>
                <a:lnTo>
                  <a:pt x="52530" y="13690"/>
                </a:lnTo>
                <a:lnTo>
                  <a:pt x="57245" y="12302"/>
                </a:lnTo>
                <a:lnTo>
                  <a:pt x="61976" y="10582"/>
                </a:lnTo>
                <a:lnTo>
                  <a:pt x="66717" y="9436"/>
                </a:lnTo>
                <a:lnTo>
                  <a:pt x="71466" y="8672"/>
                </a:lnTo>
                <a:lnTo>
                  <a:pt x="76219" y="8162"/>
                </a:lnTo>
                <a:lnTo>
                  <a:pt x="80975" y="7823"/>
                </a:lnTo>
                <a:lnTo>
                  <a:pt x="85733" y="7597"/>
                </a:lnTo>
                <a:lnTo>
                  <a:pt x="90493" y="7446"/>
                </a:lnTo>
                <a:lnTo>
                  <a:pt x="95254" y="6551"/>
                </a:lnTo>
                <a:lnTo>
                  <a:pt x="100015" y="5161"/>
                </a:lnTo>
                <a:lnTo>
                  <a:pt x="104777" y="3441"/>
                </a:lnTo>
                <a:lnTo>
                  <a:pt x="109538" y="2294"/>
                </a:lnTo>
                <a:lnTo>
                  <a:pt x="114301" y="1529"/>
                </a:lnTo>
                <a:lnTo>
                  <a:pt x="119063" y="1020"/>
                </a:lnTo>
                <a:lnTo>
                  <a:pt x="123825" y="680"/>
                </a:lnTo>
                <a:lnTo>
                  <a:pt x="128588" y="453"/>
                </a:lnTo>
                <a:lnTo>
                  <a:pt x="138113" y="202"/>
                </a:lnTo>
                <a:lnTo>
                  <a:pt x="15716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24"/>
          <p:cNvSpPr/>
          <p:nvPr/>
        </p:nvSpPr>
        <p:spPr>
          <a:xfrm>
            <a:off x="5622131" y="2207418"/>
            <a:ext cx="157163" cy="21433"/>
          </a:xfrm>
          <a:custGeom>
            <a:avLst/>
            <a:gdLst/>
            <a:ahLst/>
            <a:cxnLst/>
            <a:rect l="0" t="0" r="0" b="0"/>
            <a:pathLst>
              <a:path w="157163" h="21433">
                <a:moveTo>
                  <a:pt x="0" y="21432"/>
                </a:moveTo>
                <a:lnTo>
                  <a:pt x="3792" y="17639"/>
                </a:lnTo>
                <a:lnTo>
                  <a:pt x="5703" y="16522"/>
                </a:lnTo>
                <a:lnTo>
                  <a:pt x="7771" y="15777"/>
                </a:lnTo>
                <a:lnTo>
                  <a:pt x="9943" y="15281"/>
                </a:lnTo>
                <a:lnTo>
                  <a:pt x="12185" y="14156"/>
                </a:lnTo>
                <a:lnTo>
                  <a:pt x="14473" y="12612"/>
                </a:lnTo>
                <a:lnTo>
                  <a:pt x="16793" y="10790"/>
                </a:lnTo>
                <a:lnTo>
                  <a:pt x="19132" y="9574"/>
                </a:lnTo>
                <a:lnTo>
                  <a:pt x="21486" y="8764"/>
                </a:lnTo>
                <a:lnTo>
                  <a:pt x="23849" y="8224"/>
                </a:lnTo>
                <a:lnTo>
                  <a:pt x="27012" y="7070"/>
                </a:lnTo>
                <a:lnTo>
                  <a:pt x="30708" y="5507"/>
                </a:lnTo>
                <a:lnTo>
                  <a:pt x="34759" y="3672"/>
                </a:lnTo>
                <a:lnTo>
                  <a:pt x="39048" y="2448"/>
                </a:lnTo>
                <a:lnTo>
                  <a:pt x="43494" y="1632"/>
                </a:lnTo>
                <a:lnTo>
                  <a:pt x="48046" y="1088"/>
                </a:lnTo>
                <a:lnTo>
                  <a:pt x="52668" y="726"/>
                </a:lnTo>
                <a:lnTo>
                  <a:pt x="57337" y="484"/>
                </a:lnTo>
                <a:lnTo>
                  <a:pt x="62037" y="323"/>
                </a:lnTo>
                <a:lnTo>
                  <a:pt x="85896" y="64"/>
                </a:lnTo>
                <a:lnTo>
                  <a:pt x="15716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25"/>
          <p:cNvSpPr/>
          <p:nvPr/>
        </p:nvSpPr>
        <p:spPr>
          <a:xfrm>
            <a:off x="5857885" y="2057400"/>
            <a:ext cx="178584" cy="107157"/>
          </a:xfrm>
          <a:custGeom>
            <a:avLst/>
            <a:gdLst/>
            <a:ahLst/>
            <a:cxnLst/>
            <a:rect l="0" t="0" r="0" b="0"/>
            <a:pathLst>
              <a:path w="178584" h="107157">
                <a:moveTo>
                  <a:pt x="7133" y="0"/>
                </a:moveTo>
                <a:lnTo>
                  <a:pt x="10926" y="0"/>
                </a:lnTo>
                <a:lnTo>
                  <a:pt x="12043" y="793"/>
                </a:lnTo>
                <a:lnTo>
                  <a:pt x="12788" y="2116"/>
                </a:lnTo>
                <a:lnTo>
                  <a:pt x="13284" y="3792"/>
                </a:lnTo>
                <a:lnTo>
                  <a:pt x="14409" y="5703"/>
                </a:lnTo>
                <a:lnTo>
                  <a:pt x="15952" y="7771"/>
                </a:lnTo>
                <a:lnTo>
                  <a:pt x="20341" y="13000"/>
                </a:lnTo>
                <a:lnTo>
                  <a:pt x="20941" y="15832"/>
                </a:lnTo>
                <a:lnTo>
                  <a:pt x="21101" y="17698"/>
                </a:lnTo>
                <a:lnTo>
                  <a:pt x="21208" y="20530"/>
                </a:lnTo>
                <a:lnTo>
                  <a:pt x="21326" y="27910"/>
                </a:lnTo>
                <a:lnTo>
                  <a:pt x="20564" y="31306"/>
                </a:lnTo>
                <a:lnTo>
                  <a:pt x="19262" y="34364"/>
                </a:lnTo>
                <a:lnTo>
                  <a:pt x="17600" y="37197"/>
                </a:lnTo>
                <a:lnTo>
                  <a:pt x="16492" y="39879"/>
                </a:lnTo>
                <a:lnTo>
                  <a:pt x="15754" y="42461"/>
                </a:lnTo>
                <a:lnTo>
                  <a:pt x="15261" y="44976"/>
                </a:lnTo>
                <a:lnTo>
                  <a:pt x="14140" y="48240"/>
                </a:lnTo>
                <a:lnTo>
                  <a:pt x="12598" y="52004"/>
                </a:lnTo>
                <a:lnTo>
                  <a:pt x="10776" y="56100"/>
                </a:lnTo>
                <a:lnTo>
                  <a:pt x="8768" y="59625"/>
                </a:lnTo>
                <a:lnTo>
                  <a:pt x="6636" y="62769"/>
                </a:lnTo>
                <a:lnTo>
                  <a:pt x="4420" y="65658"/>
                </a:lnTo>
                <a:lnTo>
                  <a:pt x="2944" y="68378"/>
                </a:lnTo>
                <a:lnTo>
                  <a:pt x="1959" y="70985"/>
                </a:lnTo>
                <a:lnTo>
                  <a:pt x="1302" y="73517"/>
                </a:lnTo>
                <a:lnTo>
                  <a:pt x="865" y="75999"/>
                </a:lnTo>
                <a:lnTo>
                  <a:pt x="573" y="78447"/>
                </a:lnTo>
                <a:lnTo>
                  <a:pt x="105" y="84287"/>
                </a:lnTo>
                <a:lnTo>
                  <a:pt x="41" y="87202"/>
                </a:lnTo>
                <a:lnTo>
                  <a:pt x="0" y="95542"/>
                </a:lnTo>
                <a:lnTo>
                  <a:pt x="790" y="97032"/>
                </a:lnTo>
                <a:lnTo>
                  <a:pt x="2111" y="98025"/>
                </a:lnTo>
                <a:lnTo>
                  <a:pt x="3785" y="98687"/>
                </a:lnTo>
                <a:lnTo>
                  <a:pt x="7762" y="99423"/>
                </a:lnTo>
                <a:lnTo>
                  <a:pt x="9934" y="99620"/>
                </a:lnTo>
                <a:lnTo>
                  <a:pt x="12176" y="100544"/>
                </a:lnTo>
                <a:lnTo>
                  <a:pt x="16782" y="103688"/>
                </a:lnTo>
                <a:lnTo>
                  <a:pt x="21476" y="105615"/>
                </a:lnTo>
                <a:lnTo>
                  <a:pt x="26208" y="106471"/>
                </a:lnTo>
                <a:lnTo>
                  <a:pt x="30957" y="106852"/>
                </a:lnTo>
                <a:lnTo>
                  <a:pt x="35713" y="107020"/>
                </a:lnTo>
                <a:lnTo>
                  <a:pt x="42061" y="107096"/>
                </a:lnTo>
                <a:lnTo>
                  <a:pt x="159384" y="107156"/>
                </a:lnTo>
                <a:lnTo>
                  <a:pt x="161815" y="106362"/>
                </a:lnTo>
                <a:lnTo>
                  <a:pt x="166633" y="103364"/>
                </a:lnTo>
                <a:lnTo>
                  <a:pt x="171420" y="101501"/>
                </a:lnTo>
                <a:lnTo>
                  <a:pt x="178583" y="10001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26"/>
          <p:cNvSpPr/>
          <p:nvPr/>
        </p:nvSpPr>
        <p:spPr>
          <a:xfrm>
            <a:off x="5986462" y="2064543"/>
            <a:ext cx="50007" cy="271464"/>
          </a:xfrm>
          <a:custGeom>
            <a:avLst/>
            <a:gdLst/>
            <a:ahLst/>
            <a:cxnLst/>
            <a:rect l="0" t="0" r="0" b="0"/>
            <a:pathLst>
              <a:path w="50007" h="271464">
                <a:moveTo>
                  <a:pt x="0" y="0"/>
                </a:moveTo>
                <a:lnTo>
                  <a:pt x="0" y="20792"/>
                </a:lnTo>
                <a:lnTo>
                  <a:pt x="794" y="24180"/>
                </a:lnTo>
                <a:lnTo>
                  <a:pt x="2117" y="27233"/>
                </a:lnTo>
                <a:lnTo>
                  <a:pt x="3792" y="30062"/>
                </a:lnTo>
                <a:lnTo>
                  <a:pt x="4910" y="33535"/>
                </a:lnTo>
                <a:lnTo>
                  <a:pt x="6151" y="41628"/>
                </a:lnTo>
                <a:lnTo>
                  <a:pt x="6482" y="46802"/>
                </a:lnTo>
                <a:lnTo>
                  <a:pt x="6703" y="52633"/>
                </a:lnTo>
                <a:lnTo>
                  <a:pt x="6850" y="58901"/>
                </a:lnTo>
                <a:lnTo>
                  <a:pt x="7741" y="64667"/>
                </a:lnTo>
                <a:lnTo>
                  <a:pt x="9130" y="70099"/>
                </a:lnTo>
                <a:lnTo>
                  <a:pt x="10849" y="75308"/>
                </a:lnTo>
                <a:lnTo>
                  <a:pt x="11995" y="81162"/>
                </a:lnTo>
                <a:lnTo>
                  <a:pt x="12759" y="87445"/>
                </a:lnTo>
                <a:lnTo>
                  <a:pt x="13269" y="94016"/>
                </a:lnTo>
                <a:lnTo>
                  <a:pt x="13608" y="100777"/>
                </a:lnTo>
                <a:lnTo>
                  <a:pt x="13986" y="114640"/>
                </a:lnTo>
                <a:lnTo>
                  <a:pt x="14880" y="120877"/>
                </a:lnTo>
                <a:lnTo>
                  <a:pt x="16270" y="126622"/>
                </a:lnTo>
                <a:lnTo>
                  <a:pt x="17991" y="132040"/>
                </a:lnTo>
                <a:lnTo>
                  <a:pt x="19137" y="138033"/>
                </a:lnTo>
                <a:lnTo>
                  <a:pt x="19902" y="144410"/>
                </a:lnTo>
                <a:lnTo>
                  <a:pt x="20412" y="151042"/>
                </a:lnTo>
                <a:lnTo>
                  <a:pt x="21546" y="157845"/>
                </a:lnTo>
                <a:lnTo>
                  <a:pt x="23095" y="164761"/>
                </a:lnTo>
                <a:lnTo>
                  <a:pt x="24922" y="171753"/>
                </a:lnTo>
                <a:lnTo>
                  <a:pt x="26139" y="178002"/>
                </a:lnTo>
                <a:lnTo>
                  <a:pt x="26951" y="183756"/>
                </a:lnTo>
                <a:lnTo>
                  <a:pt x="27493" y="189179"/>
                </a:lnTo>
                <a:lnTo>
                  <a:pt x="27853" y="194382"/>
                </a:lnTo>
                <a:lnTo>
                  <a:pt x="28094" y="199438"/>
                </a:lnTo>
                <a:lnTo>
                  <a:pt x="28361" y="209289"/>
                </a:lnTo>
                <a:lnTo>
                  <a:pt x="28480" y="218959"/>
                </a:lnTo>
                <a:lnTo>
                  <a:pt x="29305" y="223760"/>
                </a:lnTo>
                <a:lnTo>
                  <a:pt x="30650" y="228549"/>
                </a:lnTo>
                <a:lnTo>
                  <a:pt x="32339" y="233328"/>
                </a:lnTo>
                <a:lnTo>
                  <a:pt x="33466" y="237309"/>
                </a:lnTo>
                <a:lnTo>
                  <a:pt x="34718" y="243848"/>
                </a:lnTo>
                <a:lnTo>
                  <a:pt x="35845" y="246703"/>
                </a:lnTo>
                <a:lnTo>
                  <a:pt x="37390" y="249400"/>
                </a:lnTo>
                <a:lnTo>
                  <a:pt x="39214" y="251992"/>
                </a:lnTo>
                <a:lnTo>
                  <a:pt x="40430" y="254513"/>
                </a:lnTo>
                <a:lnTo>
                  <a:pt x="41782" y="259432"/>
                </a:lnTo>
                <a:lnTo>
                  <a:pt x="42542" y="266663"/>
                </a:lnTo>
                <a:lnTo>
                  <a:pt x="42768" y="270041"/>
                </a:lnTo>
                <a:lnTo>
                  <a:pt x="43593" y="270515"/>
                </a:lnTo>
                <a:lnTo>
                  <a:pt x="44937" y="270831"/>
                </a:lnTo>
                <a:lnTo>
                  <a:pt x="50006" y="27146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27"/>
          <p:cNvSpPr/>
          <p:nvPr/>
        </p:nvSpPr>
        <p:spPr>
          <a:xfrm>
            <a:off x="6107906" y="2043113"/>
            <a:ext cx="198811" cy="264319"/>
          </a:xfrm>
          <a:custGeom>
            <a:avLst/>
            <a:gdLst/>
            <a:ahLst/>
            <a:cxnLst/>
            <a:rect l="0" t="0" r="0" b="0"/>
            <a:pathLst>
              <a:path w="198811" h="264319">
                <a:moveTo>
                  <a:pt x="0" y="35718"/>
                </a:moveTo>
                <a:lnTo>
                  <a:pt x="0" y="22510"/>
                </a:lnTo>
                <a:lnTo>
                  <a:pt x="3792" y="17958"/>
                </a:lnTo>
                <a:lnTo>
                  <a:pt x="5703" y="16734"/>
                </a:lnTo>
                <a:lnTo>
                  <a:pt x="9943" y="15374"/>
                </a:lnTo>
                <a:lnTo>
                  <a:pt x="14473" y="14770"/>
                </a:lnTo>
                <a:lnTo>
                  <a:pt x="16793" y="14609"/>
                </a:lnTo>
                <a:lnTo>
                  <a:pt x="19926" y="13708"/>
                </a:lnTo>
                <a:lnTo>
                  <a:pt x="23603" y="12313"/>
                </a:lnTo>
                <a:lnTo>
                  <a:pt x="27641" y="10590"/>
                </a:lnTo>
                <a:lnTo>
                  <a:pt x="31128" y="9441"/>
                </a:lnTo>
                <a:lnTo>
                  <a:pt x="37118" y="8164"/>
                </a:lnTo>
                <a:lnTo>
                  <a:pt x="40620" y="7824"/>
                </a:lnTo>
                <a:lnTo>
                  <a:pt x="44543" y="7597"/>
                </a:lnTo>
                <a:lnTo>
                  <a:pt x="48745" y="7446"/>
                </a:lnTo>
                <a:lnTo>
                  <a:pt x="53134" y="6551"/>
                </a:lnTo>
                <a:lnTo>
                  <a:pt x="57648" y="5161"/>
                </a:lnTo>
                <a:lnTo>
                  <a:pt x="62244" y="3440"/>
                </a:lnTo>
                <a:lnTo>
                  <a:pt x="67690" y="2293"/>
                </a:lnTo>
                <a:lnTo>
                  <a:pt x="73701" y="1528"/>
                </a:lnTo>
                <a:lnTo>
                  <a:pt x="80091" y="1019"/>
                </a:lnTo>
                <a:lnTo>
                  <a:pt x="85938" y="679"/>
                </a:lnTo>
                <a:lnTo>
                  <a:pt x="96667" y="301"/>
                </a:lnTo>
                <a:lnTo>
                  <a:pt x="126971" y="39"/>
                </a:lnTo>
                <a:lnTo>
                  <a:pt x="172392" y="0"/>
                </a:lnTo>
                <a:lnTo>
                  <a:pt x="176047" y="793"/>
                </a:lnTo>
                <a:lnTo>
                  <a:pt x="180071" y="2116"/>
                </a:lnTo>
                <a:lnTo>
                  <a:pt x="184341" y="3791"/>
                </a:lnTo>
                <a:lnTo>
                  <a:pt x="187188" y="5702"/>
                </a:lnTo>
                <a:lnTo>
                  <a:pt x="189085" y="7770"/>
                </a:lnTo>
                <a:lnTo>
                  <a:pt x="191988" y="12184"/>
                </a:lnTo>
                <a:lnTo>
                  <a:pt x="195923" y="16792"/>
                </a:lnTo>
                <a:lnTo>
                  <a:pt x="197291" y="19925"/>
                </a:lnTo>
                <a:lnTo>
                  <a:pt x="198810" y="27641"/>
                </a:lnTo>
                <a:lnTo>
                  <a:pt x="198421" y="31127"/>
                </a:lnTo>
                <a:lnTo>
                  <a:pt x="197368" y="34245"/>
                </a:lnTo>
                <a:lnTo>
                  <a:pt x="195873" y="37117"/>
                </a:lnTo>
                <a:lnTo>
                  <a:pt x="194210" y="44542"/>
                </a:lnTo>
                <a:lnTo>
                  <a:pt x="193767" y="48744"/>
                </a:lnTo>
                <a:lnTo>
                  <a:pt x="192678" y="53927"/>
                </a:lnTo>
                <a:lnTo>
                  <a:pt x="191158" y="59764"/>
                </a:lnTo>
                <a:lnTo>
                  <a:pt x="189351" y="66036"/>
                </a:lnTo>
                <a:lnTo>
                  <a:pt x="186559" y="71805"/>
                </a:lnTo>
                <a:lnTo>
                  <a:pt x="183110" y="77238"/>
                </a:lnTo>
                <a:lnTo>
                  <a:pt x="179224" y="82448"/>
                </a:lnTo>
                <a:lnTo>
                  <a:pt x="175838" y="87509"/>
                </a:lnTo>
                <a:lnTo>
                  <a:pt x="172788" y="92470"/>
                </a:lnTo>
                <a:lnTo>
                  <a:pt x="169961" y="97365"/>
                </a:lnTo>
                <a:lnTo>
                  <a:pt x="167282" y="103010"/>
                </a:lnTo>
                <a:lnTo>
                  <a:pt x="164703" y="109154"/>
                </a:lnTo>
                <a:lnTo>
                  <a:pt x="162189" y="115632"/>
                </a:lnTo>
                <a:lnTo>
                  <a:pt x="159720" y="121537"/>
                </a:lnTo>
                <a:lnTo>
                  <a:pt x="157280" y="127062"/>
                </a:lnTo>
                <a:lnTo>
                  <a:pt x="154859" y="132333"/>
                </a:lnTo>
                <a:lnTo>
                  <a:pt x="152452" y="138228"/>
                </a:lnTo>
                <a:lnTo>
                  <a:pt x="150053" y="144539"/>
                </a:lnTo>
                <a:lnTo>
                  <a:pt x="147661" y="151128"/>
                </a:lnTo>
                <a:lnTo>
                  <a:pt x="146065" y="157108"/>
                </a:lnTo>
                <a:lnTo>
                  <a:pt x="145002" y="162682"/>
                </a:lnTo>
                <a:lnTo>
                  <a:pt x="144292" y="167985"/>
                </a:lnTo>
                <a:lnTo>
                  <a:pt x="143027" y="173109"/>
                </a:lnTo>
                <a:lnTo>
                  <a:pt x="141388" y="178112"/>
                </a:lnTo>
                <a:lnTo>
                  <a:pt x="139502" y="183035"/>
                </a:lnTo>
                <a:lnTo>
                  <a:pt x="138246" y="187904"/>
                </a:lnTo>
                <a:lnTo>
                  <a:pt x="137408" y="192738"/>
                </a:lnTo>
                <a:lnTo>
                  <a:pt x="136848" y="197548"/>
                </a:lnTo>
                <a:lnTo>
                  <a:pt x="135682" y="202342"/>
                </a:lnTo>
                <a:lnTo>
                  <a:pt x="134111" y="207126"/>
                </a:lnTo>
                <a:lnTo>
                  <a:pt x="132270" y="211902"/>
                </a:lnTo>
                <a:lnTo>
                  <a:pt x="130224" y="219326"/>
                </a:lnTo>
                <a:lnTo>
                  <a:pt x="129314" y="226065"/>
                </a:lnTo>
                <a:lnTo>
                  <a:pt x="129072" y="230085"/>
                </a:lnTo>
                <a:lnTo>
                  <a:pt x="128803" y="237991"/>
                </a:lnTo>
                <a:lnTo>
                  <a:pt x="128683" y="244150"/>
                </a:lnTo>
                <a:lnTo>
                  <a:pt x="127857" y="246904"/>
                </a:lnTo>
                <a:lnTo>
                  <a:pt x="122946" y="254910"/>
                </a:lnTo>
                <a:lnTo>
                  <a:pt x="122445" y="255665"/>
                </a:lnTo>
                <a:lnTo>
                  <a:pt x="121889" y="258620"/>
                </a:lnTo>
                <a:lnTo>
                  <a:pt x="121444" y="2643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28"/>
          <p:cNvSpPr/>
          <p:nvPr/>
        </p:nvSpPr>
        <p:spPr>
          <a:xfrm>
            <a:off x="6157912" y="2150268"/>
            <a:ext cx="221457" cy="35720"/>
          </a:xfrm>
          <a:custGeom>
            <a:avLst/>
            <a:gdLst/>
            <a:ahLst/>
            <a:cxnLst/>
            <a:rect l="0" t="0" r="0" b="0"/>
            <a:pathLst>
              <a:path w="221457" h="35720">
                <a:moveTo>
                  <a:pt x="0" y="35719"/>
                </a:moveTo>
                <a:lnTo>
                  <a:pt x="3792" y="31927"/>
                </a:lnTo>
                <a:lnTo>
                  <a:pt x="5703" y="30809"/>
                </a:lnTo>
                <a:lnTo>
                  <a:pt x="7771" y="30065"/>
                </a:lnTo>
                <a:lnTo>
                  <a:pt x="12979" y="29237"/>
                </a:lnTo>
                <a:lnTo>
                  <a:pt x="16590" y="29017"/>
                </a:lnTo>
                <a:lnTo>
                  <a:pt x="20585" y="28869"/>
                </a:lnTo>
                <a:lnTo>
                  <a:pt x="24836" y="27978"/>
                </a:lnTo>
                <a:lnTo>
                  <a:pt x="29258" y="26589"/>
                </a:lnTo>
                <a:lnTo>
                  <a:pt x="33793" y="24870"/>
                </a:lnTo>
                <a:lnTo>
                  <a:pt x="38403" y="23724"/>
                </a:lnTo>
                <a:lnTo>
                  <a:pt x="43065" y="22960"/>
                </a:lnTo>
                <a:lnTo>
                  <a:pt x="47760" y="22450"/>
                </a:lnTo>
                <a:lnTo>
                  <a:pt x="54065" y="21317"/>
                </a:lnTo>
                <a:lnTo>
                  <a:pt x="61444" y="19768"/>
                </a:lnTo>
                <a:lnTo>
                  <a:pt x="69537" y="17941"/>
                </a:lnTo>
                <a:lnTo>
                  <a:pt x="77314" y="16723"/>
                </a:lnTo>
                <a:lnTo>
                  <a:pt x="84880" y="15911"/>
                </a:lnTo>
                <a:lnTo>
                  <a:pt x="92306" y="15370"/>
                </a:lnTo>
                <a:lnTo>
                  <a:pt x="100431" y="14216"/>
                </a:lnTo>
                <a:lnTo>
                  <a:pt x="109023" y="12652"/>
                </a:lnTo>
                <a:lnTo>
                  <a:pt x="117925" y="10816"/>
                </a:lnTo>
                <a:lnTo>
                  <a:pt x="136285" y="6659"/>
                </a:lnTo>
                <a:lnTo>
                  <a:pt x="145625" y="4440"/>
                </a:lnTo>
                <a:lnTo>
                  <a:pt x="155027" y="2960"/>
                </a:lnTo>
                <a:lnTo>
                  <a:pt x="164470" y="1973"/>
                </a:lnTo>
                <a:lnTo>
                  <a:pt x="173941" y="1316"/>
                </a:lnTo>
                <a:lnTo>
                  <a:pt x="182635" y="877"/>
                </a:lnTo>
                <a:lnTo>
                  <a:pt x="204662" y="260"/>
                </a:lnTo>
                <a:lnTo>
                  <a:pt x="22145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29"/>
          <p:cNvSpPr/>
          <p:nvPr/>
        </p:nvSpPr>
        <p:spPr>
          <a:xfrm>
            <a:off x="3021806" y="2593181"/>
            <a:ext cx="257176" cy="21432"/>
          </a:xfrm>
          <a:custGeom>
            <a:avLst/>
            <a:gdLst/>
            <a:ahLst/>
            <a:cxnLst/>
            <a:rect l="0" t="0" r="0" b="0"/>
            <a:pathLst>
              <a:path w="257176" h="21432">
                <a:moveTo>
                  <a:pt x="0" y="21431"/>
                </a:moveTo>
                <a:lnTo>
                  <a:pt x="41688" y="21431"/>
                </a:lnTo>
                <a:lnTo>
                  <a:pt x="46842" y="20637"/>
                </a:lnTo>
                <a:lnTo>
                  <a:pt x="52659" y="19314"/>
                </a:lnTo>
                <a:lnTo>
                  <a:pt x="58919" y="17639"/>
                </a:lnTo>
                <a:lnTo>
                  <a:pt x="64679" y="16521"/>
                </a:lnTo>
                <a:lnTo>
                  <a:pt x="70107" y="15777"/>
                </a:lnTo>
                <a:lnTo>
                  <a:pt x="75313" y="15280"/>
                </a:lnTo>
                <a:lnTo>
                  <a:pt x="81165" y="14155"/>
                </a:lnTo>
                <a:lnTo>
                  <a:pt x="87447" y="12612"/>
                </a:lnTo>
                <a:lnTo>
                  <a:pt x="94017" y="10789"/>
                </a:lnTo>
                <a:lnTo>
                  <a:pt x="99984" y="9574"/>
                </a:lnTo>
                <a:lnTo>
                  <a:pt x="105550" y="8764"/>
                </a:lnTo>
                <a:lnTo>
                  <a:pt x="110848" y="8224"/>
                </a:lnTo>
                <a:lnTo>
                  <a:pt x="116761" y="7864"/>
                </a:lnTo>
                <a:lnTo>
                  <a:pt x="129681" y="7464"/>
                </a:lnTo>
                <a:lnTo>
                  <a:pt x="136460" y="6563"/>
                </a:lnTo>
                <a:lnTo>
                  <a:pt x="143361" y="5169"/>
                </a:lnTo>
                <a:lnTo>
                  <a:pt x="150343" y="3446"/>
                </a:lnTo>
                <a:lnTo>
                  <a:pt x="156585" y="2297"/>
                </a:lnTo>
                <a:lnTo>
                  <a:pt x="162333" y="1531"/>
                </a:lnTo>
                <a:lnTo>
                  <a:pt x="167753" y="1021"/>
                </a:lnTo>
                <a:lnTo>
                  <a:pt x="172954" y="681"/>
                </a:lnTo>
                <a:lnTo>
                  <a:pt x="178009" y="454"/>
                </a:lnTo>
                <a:lnTo>
                  <a:pt x="187859" y="201"/>
                </a:lnTo>
                <a:lnTo>
                  <a:pt x="2571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30"/>
          <p:cNvSpPr/>
          <p:nvPr/>
        </p:nvSpPr>
        <p:spPr>
          <a:xfrm>
            <a:off x="3321843" y="2528887"/>
            <a:ext cx="64295" cy="235745"/>
          </a:xfrm>
          <a:custGeom>
            <a:avLst/>
            <a:gdLst/>
            <a:ahLst/>
            <a:cxnLst/>
            <a:rect l="0" t="0" r="0" b="0"/>
            <a:pathLst>
              <a:path w="64295" h="235745">
                <a:moveTo>
                  <a:pt x="0" y="0"/>
                </a:moveTo>
                <a:lnTo>
                  <a:pt x="0" y="10642"/>
                </a:lnTo>
                <a:lnTo>
                  <a:pt x="794" y="12651"/>
                </a:lnTo>
                <a:lnTo>
                  <a:pt x="2117" y="14784"/>
                </a:lnTo>
                <a:lnTo>
                  <a:pt x="3793" y="17000"/>
                </a:lnTo>
                <a:lnTo>
                  <a:pt x="5703" y="20064"/>
                </a:lnTo>
                <a:lnTo>
                  <a:pt x="7771" y="23695"/>
                </a:lnTo>
                <a:lnTo>
                  <a:pt x="9943" y="27703"/>
                </a:lnTo>
                <a:lnTo>
                  <a:pt x="11391" y="31169"/>
                </a:lnTo>
                <a:lnTo>
                  <a:pt x="13001" y="37136"/>
                </a:lnTo>
                <a:lnTo>
                  <a:pt x="14223" y="41426"/>
                </a:lnTo>
                <a:lnTo>
                  <a:pt x="17699" y="52543"/>
                </a:lnTo>
                <a:lnTo>
                  <a:pt x="18943" y="58047"/>
                </a:lnTo>
                <a:lnTo>
                  <a:pt x="19772" y="63304"/>
                </a:lnTo>
                <a:lnTo>
                  <a:pt x="20325" y="68397"/>
                </a:lnTo>
                <a:lnTo>
                  <a:pt x="21488" y="73379"/>
                </a:lnTo>
                <a:lnTo>
                  <a:pt x="23057" y="78288"/>
                </a:lnTo>
                <a:lnTo>
                  <a:pt x="24896" y="83148"/>
                </a:lnTo>
                <a:lnTo>
                  <a:pt x="29057" y="94899"/>
                </a:lnTo>
                <a:lnTo>
                  <a:pt x="31277" y="101366"/>
                </a:lnTo>
                <a:lnTo>
                  <a:pt x="32758" y="108058"/>
                </a:lnTo>
                <a:lnTo>
                  <a:pt x="33745" y="114902"/>
                </a:lnTo>
                <a:lnTo>
                  <a:pt x="34403" y="121845"/>
                </a:lnTo>
                <a:lnTo>
                  <a:pt x="34842" y="128855"/>
                </a:lnTo>
                <a:lnTo>
                  <a:pt x="35329" y="142994"/>
                </a:lnTo>
                <a:lnTo>
                  <a:pt x="35604" y="160549"/>
                </a:lnTo>
                <a:lnTo>
                  <a:pt x="36436" y="165770"/>
                </a:lnTo>
                <a:lnTo>
                  <a:pt x="37784" y="170838"/>
                </a:lnTo>
                <a:lnTo>
                  <a:pt x="39477" y="175805"/>
                </a:lnTo>
                <a:lnTo>
                  <a:pt x="40606" y="180703"/>
                </a:lnTo>
                <a:lnTo>
                  <a:pt x="41358" y="185556"/>
                </a:lnTo>
                <a:lnTo>
                  <a:pt x="41860" y="190379"/>
                </a:lnTo>
                <a:lnTo>
                  <a:pt x="42988" y="194388"/>
                </a:lnTo>
                <a:lnTo>
                  <a:pt x="44534" y="197855"/>
                </a:lnTo>
                <a:lnTo>
                  <a:pt x="46358" y="200959"/>
                </a:lnTo>
                <a:lnTo>
                  <a:pt x="47574" y="203823"/>
                </a:lnTo>
                <a:lnTo>
                  <a:pt x="48926" y="209122"/>
                </a:lnTo>
                <a:lnTo>
                  <a:pt x="49526" y="214122"/>
                </a:lnTo>
                <a:lnTo>
                  <a:pt x="49686" y="216567"/>
                </a:lnTo>
                <a:lnTo>
                  <a:pt x="50587" y="218990"/>
                </a:lnTo>
                <a:lnTo>
                  <a:pt x="51981" y="221400"/>
                </a:lnTo>
                <a:lnTo>
                  <a:pt x="56129" y="227178"/>
                </a:lnTo>
                <a:lnTo>
                  <a:pt x="57263" y="228446"/>
                </a:lnTo>
                <a:lnTo>
                  <a:pt x="64294" y="2357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31"/>
          <p:cNvSpPr/>
          <p:nvPr/>
        </p:nvSpPr>
        <p:spPr>
          <a:xfrm>
            <a:off x="3414712" y="2558553"/>
            <a:ext cx="219940" cy="198837"/>
          </a:xfrm>
          <a:custGeom>
            <a:avLst/>
            <a:gdLst/>
            <a:ahLst/>
            <a:cxnLst/>
            <a:rect l="0" t="0" r="0" b="0"/>
            <a:pathLst>
              <a:path w="219940" h="198837">
                <a:moveTo>
                  <a:pt x="0" y="41772"/>
                </a:moveTo>
                <a:lnTo>
                  <a:pt x="23911" y="17861"/>
                </a:lnTo>
                <a:lnTo>
                  <a:pt x="27053" y="16306"/>
                </a:lnTo>
                <a:lnTo>
                  <a:pt x="30735" y="15270"/>
                </a:lnTo>
                <a:lnTo>
                  <a:pt x="34778" y="14579"/>
                </a:lnTo>
                <a:lnTo>
                  <a:pt x="39060" y="13324"/>
                </a:lnTo>
                <a:lnTo>
                  <a:pt x="43503" y="11694"/>
                </a:lnTo>
                <a:lnTo>
                  <a:pt x="48052" y="9814"/>
                </a:lnTo>
                <a:lnTo>
                  <a:pt x="52672" y="8560"/>
                </a:lnTo>
                <a:lnTo>
                  <a:pt x="57340" y="7724"/>
                </a:lnTo>
                <a:lnTo>
                  <a:pt x="62039" y="7167"/>
                </a:lnTo>
                <a:lnTo>
                  <a:pt x="66759" y="6002"/>
                </a:lnTo>
                <a:lnTo>
                  <a:pt x="71494" y="4431"/>
                </a:lnTo>
                <a:lnTo>
                  <a:pt x="76238" y="2591"/>
                </a:lnTo>
                <a:lnTo>
                  <a:pt x="80987" y="1363"/>
                </a:lnTo>
                <a:lnTo>
                  <a:pt x="85742" y="545"/>
                </a:lnTo>
                <a:lnTo>
                  <a:pt x="90498" y="0"/>
                </a:lnTo>
                <a:lnTo>
                  <a:pt x="95257" y="430"/>
                </a:lnTo>
                <a:lnTo>
                  <a:pt x="100018" y="1511"/>
                </a:lnTo>
                <a:lnTo>
                  <a:pt x="104778" y="3025"/>
                </a:lnTo>
                <a:lnTo>
                  <a:pt x="108746" y="4034"/>
                </a:lnTo>
                <a:lnTo>
                  <a:pt x="115271" y="5156"/>
                </a:lnTo>
                <a:lnTo>
                  <a:pt x="118123" y="6248"/>
                </a:lnTo>
                <a:lnTo>
                  <a:pt x="123407" y="9579"/>
                </a:lnTo>
                <a:lnTo>
                  <a:pt x="125134" y="11579"/>
                </a:lnTo>
                <a:lnTo>
                  <a:pt x="126285" y="13706"/>
                </a:lnTo>
                <a:lnTo>
                  <a:pt x="127564" y="18185"/>
                </a:lnTo>
                <a:lnTo>
                  <a:pt x="128133" y="22822"/>
                </a:lnTo>
                <a:lnTo>
                  <a:pt x="127491" y="25964"/>
                </a:lnTo>
                <a:lnTo>
                  <a:pt x="126269" y="29645"/>
                </a:lnTo>
                <a:lnTo>
                  <a:pt x="124660" y="33687"/>
                </a:lnTo>
                <a:lnTo>
                  <a:pt x="122794" y="37970"/>
                </a:lnTo>
                <a:lnTo>
                  <a:pt x="118604" y="46961"/>
                </a:lnTo>
                <a:lnTo>
                  <a:pt x="115582" y="50788"/>
                </a:lnTo>
                <a:lnTo>
                  <a:pt x="111980" y="54132"/>
                </a:lnTo>
                <a:lnTo>
                  <a:pt x="107991" y="57156"/>
                </a:lnTo>
                <a:lnTo>
                  <a:pt x="103744" y="60759"/>
                </a:lnTo>
                <a:lnTo>
                  <a:pt x="99325" y="64748"/>
                </a:lnTo>
                <a:lnTo>
                  <a:pt x="87638" y="75832"/>
                </a:lnTo>
                <a:lnTo>
                  <a:pt x="84619" y="78766"/>
                </a:lnTo>
                <a:lnTo>
                  <a:pt x="81813" y="80722"/>
                </a:lnTo>
                <a:lnTo>
                  <a:pt x="76578" y="82895"/>
                </a:lnTo>
                <a:lnTo>
                  <a:pt x="71606" y="83861"/>
                </a:lnTo>
                <a:lnTo>
                  <a:pt x="64722" y="84589"/>
                </a:lnTo>
                <a:lnTo>
                  <a:pt x="70081" y="84625"/>
                </a:lnTo>
                <a:lnTo>
                  <a:pt x="74275" y="84630"/>
                </a:lnTo>
                <a:lnTo>
                  <a:pt x="76504" y="83838"/>
                </a:lnTo>
                <a:lnTo>
                  <a:pt x="81098" y="80840"/>
                </a:lnTo>
                <a:lnTo>
                  <a:pt x="85785" y="78979"/>
                </a:lnTo>
                <a:lnTo>
                  <a:pt x="92102" y="77358"/>
                </a:lnTo>
                <a:lnTo>
                  <a:pt x="102846" y="73992"/>
                </a:lnTo>
                <a:lnTo>
                  <a:pt x="108252" y="72777"/>
                </a:lnTo>
                <a:lnTo>
                  <a:pt x="113443" y="71967"/>
                </a:lnTo>
                <a:lnTo>
                  <a:pt x="118491" y="71427"/>
                </a:lnTo>
                <a:lnTo>
                  <a:pt x="124238" y="71067"/>
                </a:lnTo>
                <a:lnTo>
                  <a:pt x="136973" y="70667"/>
                </a:lnTo>
                <a:lnTo>
                  <a:pt x="142909" y="71354"/>
                </a:lnTo>
                <a:lnTo>
                  <a:pt x="148454" y="72605"/>
                </a:lnTo>
                <a:lnTo>
                  <a:pt x="159642" y="76113"/>
                </a:lnTo>
                <a:lnTo>
                  <a:pt x="172552" y="80318"/>
                </a:lnTo>
                <a:lnTo>
                  <a:pt x="177741" y="82550"/>
                </a:lnTo>
                <a:lnTo>
                  <a:pt x="181994" y="84832"/>
                </a:lnTo>
                <a:lnTo>
                  <a:pt x="185623" y="87148"/>
                </a:lnTo>
                <a:lnTo>
                  <a:pt x="189630" y="89485"/>
                </a:lnTo>
                <a:lnTo>
                  <a:pt x="193889" y="91837"/>
                </a:lnTo>
                <a:lnTo>
                  <a:pt x="198315" y="94198"/>
                </a:lnTo>
                <a:lnTo>
                  <a:pt x="202060" y="97360"/>
                </a:lnTo>
                <a:lnTo>
                  <a:pt x="205351" y="101056"/>
                </a:lnTo>
                <a:lnTo>
                  <a:pt x="208338" y="105107"/>
                </a:lnTo>
                <a:lnTo>
                  <a:pt x="211123" y="108601"/>
                </a:lnTo>
                <a:lnTo>
                  <a:pt x="216334" y="114601"/>
                </a:lnTo>
                <a:lnTo>
                  <a:pt x="218042" y="118106"/>
                </a:lnTo>
                <a:lnTo>
                  <a:pt x="219180" y="122030"/>
                </a:lnTo>
                <a:lnTo>
                  <a:pt x="219939" y="126233"/>
                </a:lnTo>
                <a:lnTo>
                  <a:pt x="219651" y="130623"/>
                </a:lnTo>
                <a:lnTo>
                  <a:pt x="218665" y="135137"/>
                </a:lnTo>
                <a:lnTo>
                  <a:pt x="217214" y="139734"/>
                </a:lnTo>
                <a:lnTo>
                  <a:pt x="215454" y="143592"/>
                </a:lnTo>
                <a:lnTo>
                  <a:pt x="213485" y="146958"/>
                </a:lnTo>
                <a:lnTo>
                  <a:pt x="211380" y="149996"/>
                </a:lnTo>
                <a:lnTo>
                  <a:pt x="208389" y="153609"/>
                </a:lnTo>
                <a:lnTo>
                  <a:pt x="204807" y="157605"/>
                </a:lnTo>
                <a:lnTo>
                  <a:pt x="194298" y="168697"/>
                </a:lnTo>
                <a:lnTo>
                  <a:pt x="191445" y="171632"/>
                </a:lnTo>
                <a:lnTo>
                  <a:pt x="187161" y="174383"/>
                </a:lnTo>
                <a:lnTo>
                  <a:pt x="181924" y="177010"/>
                </a:lnTo>
                <a:lnTo>
                  <a:pt x="176052" y="179556"/>
                </a:lnTo>
                <a:lnTo>
                  <a:pt x="165293" y="184501"/>
                </a:lnTo>
                <a:lnTo>
                  <a:pt x="160201" y="186931"/>
                </a:lnTo>
                <a:lnTo>
                  <a:pt x="155220" y="188550"/>
                </a:lnTo>
                <a:lnTo>
                  <a:pt x="150311" y="189630"/>
                </a:lnTo>
                <a:lnTo>
                  <a:pt x="145451" y="190350"/>
                </a:lnTo>
                <a:lnTo>
                  <a:pt x="141417" y="191624"/>
                </a:lnTo>
                <a:lnTo>
                  <a:pt x="134819" y="195156"/>
                </a:lnTo>
                <a:lnTo>
                  <a:pt x="131154" y="196415"/>
                </a:lnTo>
                <a:lnTo>
                  <a:pt x="127124" y="197255"/>
                </a:lnTo>
                <a:lnTo>
                  <a:pt x="122849" y="197814"/>
                </a:lnTo>
                <a:lnTo>
                  <a:pt x="115983" y="198437"/>
                </a:lnTo>
                <a:lnTo>
                  <a:pt x="110286" y="198713"/>
                </a:lnTo>
                <a:lnTo>
                  <a:pt x="105108" y="198836"/>
                </a:lnTo>
                <a:lnTo>
                  <a:pt x="101822" y="198075"/>
                </a:lnTo>
                <a:lnTo>
                  <a:pt x="98044" y="196774"/>
                </a:lnTo>
                <a:lnTo>
                  <a:pt x="86446" y="192082"/>
                </a:lnTo>
                <a:lnTo>
                  <a:pt x="86206" y="191191"/>
                </a:lnTo>
                <a:lnTo>
                  <a:pt x="85939" y="188084"/>
                </a:lnTo>
                <a:lnTo>
                  <a:pt x="85074" y="186938"/>
                </a:lnTo>
                <a:lnTo>
                  <a:pt x="83703" y="186175"/>
                </a:lnTo>
                <a:lnTo>
                  <a:pt x="78581" y="18464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32"/>
          <p:cNvSpPr/>
          <p:nvPr/>
        </p:nvSpPr>
        <p:spPr>
          <a:xfrm>
            <a:off x="3686175" y="2600325"/>
            <a:ext cx="242888" cy="164307"/>
          </a:xfrm>
          <a:custGeom>
            <a:avLst/>
            <a:gdLst/>
            <a:ahLst/>
            <a:cxnLst/>
            <a:rect l="0" t="0" r="0" b="0"/>
            <a:pathLst>
              <a:path w="242888" h="164307">
                <a:moveTo>
                  <a:pt x="0" y="0"/>
                </a:moveTo>
                <a:lnTo>
                  <a:pt x="9942" y="0"/>
                </a:lnTo>
                <a:lnTo>
                  <a:pt x="12184" y="793"/>
                </a:lnTo>
                <a:lnTo>
                  <a:pt x="19132" y="4909"/>
                </a:lnTo>
                <a:lnTo>
                  <a:pt x="26218" y="7275"/>
                </a:lnTo>
                <a:lnTo>
                  <a:pt x="34138" y="12650"/>
                </a:lnTo>
                <a:lnTo>
                  <a:pt x="37840" y="14783"/>
                </a:lnTo>
                <a:lnTo>
                  <a:pt x="45393" y="19270"/>
                </a:lnTo>
                <a:lnTo>
                  <a:pt x="51395" y="23910"/>
                </a:lnTo>
                <a:lnTo>
                  <a:pt x="58825" y="28618"/>
                </a:lnTo>
                <a:lnTo>
                  <a:pt x="63029" y="30985"/>
                </a:lnTo>
                <a:lnTo>
                  <a:pt x="67419" y="34150"/>
                </a:lnTo>
                <a:lnTo>
                  <a:pt x="71933" y="37848"/>
                </a:lnTo>
                <a:lnTo>
                  <a:pt x="76530" y="41900"/>
                </a:lnTo>
                <a:lnTo>
                  <a:pt x="85872" y="50637"/>
                </a:lnTo>
                <a:lnTo>
                  <a:pt x="90585" y="55189"/>
                </a:lnTo>
                <a:lnTo>
                  <a:pt x="95315" y="59017"/>
                </a:lnTo>
                <a:lnTo>
                  <a:pt x="100055" y="62364"/>
                </a:lnTo>
                <a:lnTo>
                  <a:pt x="116429" y="72982"/>
                </a:lnTo>
                <a:lnTo>
                  <a:pt x="122863" y="77229"/>
                </a:lnTo>
                <a:lnTo>
                  <a:pt x="128740" y="81649"/>
                </a:lnTo>
                <a:lnTo>
                  <a:pt x="134245" y="86182"/>
                </a:lnTo>
                <a:lnTo>
                  <a:pt x="139503" y="90792"/>
                </a:lnTo>
                <a:lnTo>
                  <a:pt x="144595" y="95453"/>
                </a:lnTo>
                <a:lnTo>
                  <a:pt x="154487" y="104865"/>
                </a:lnTo>
                <a:lnTo>
                  <a:pt x="159348" y="108804"/>
                </a:lnTo>
                <a:lnTo>
                  <a:pt x="164176" y="112223"/>
                </a:lnTo>
                <a:lnTo>
                  <a:pt x="168981" y="115297"/>
                </a:lnTo>
                <a:lnTo>
                  <a:pt x="173773" y="118933"/>
                </a:lnTo>
                <a:lnTo>
                  <a:pt x="178554" y="122945"/>
                </a:lnTo>
                <a:lnTo>
                  <a:pt x="187307" y="130842"/>
                </a:lnTo>
                <a:lnTo>
                  <a:pt x="193843" y="136997"/>
                </a:lnTo>
                <a:lnTo>
                  <a:pt x="196697" y="138957"/>
                </a:lnTo>
                <a:lnTo>
                  <a:pt x="201985" y="141133"/>
                </a:lnTo>
                <a:lnTo>
                  <a:pt x="206981" y="144217"/>
                </a:lnTo>
                <a:lnTo>
                  <a:pt x="212642" y="148234"/>
                </a:lnTo>
                <a:lnTo>
                  <a:pt x="216374" y="150416"/>
                </a:lnTo>
                <a:lnTo>
                  <a:pt x="223959" y="154164"/>
                </a:lnTo>
                <a:lnTo>
                  <a:pt x="229977" y="155830"/>
                </a:lnTo>
                <a:lnTo>
                  <a:pt x="231899" y="157067"/>
                </a:lnTo>
                <a:lnTo>
                  <a:pt x="233180" y="158687"/>
                </a:lnTo>
                <a:lnTo>
                  <a:pt x="234035" y="160560"/>
                </a:lnTo>
                <a:lnTo>
                  <a:pt x="235398" y="161808"/>
                </a:lnTo>
                <a:lnTo>
                  <a:pt x="237101" y="162641"/>
                </a:lnTo>
                <a:lnTo>
                  <a:pt x="242887" y="1643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33"/>
          <p:cNvSpPr/>
          <p:nvPr/>
        </p:nvSpPr>
        <p:spPr>
          <a:xfrm>
            <a:off x="3800475" y="2571837"/>
            <a:ext cx="135732" cy="157076"/>
          </a:xfrm>
          <a:custGeom>
            <a:avLst/>
            <a:gdLst/>
            <a:ahLst/>
            <a:cxnLst/>
            <a:rect l="0" t="0" r="0" b="0"/>
            <a:pathLst>
              <a:path w="135732" h="157076">
                <a:moveTo>
                  <a:pt x="135731" y="7056"/>
                </a:moveTo>
                <a:lnTo>
                  <a:pt x="128881" y="207"/>
                </a:lnTo>
                <a:lnTo>
                  <a:pt x="124882" y="0"/>
                </a:lnTo>
                <a:lnTo>
                  <a:pt x="123736" y="764"/>
                </a:lnTo>
                <a:lnTo>
                  <a:pt x="122971" y="2068"/>
                </a:lnTo>
                <a:lnTo>
                  <a:pt x="122462" y="3731"/>
                </a:lnTo>
                <a:lnTo>
                  <a:pt x="119779" y="7695"/>
                </a:lnTo>
                <a:lnTo>
                  <a:pt x="117953" y="9863"/>
                </a:lnTo>
                <a:lnTo>
                  <a:pt x="115148" y="12896"/>
                </a:lnTo>
                <a:lnTo>
                  <a:pt x="107797" y="20500"/>
                </a:lnTo>
                <a:lnTo>
                  <a:pt x="104408" y="24750"/>
                </a:lnTo>
                <a:lnTo>
                  <a:pt x="101355" y="29171"/>
                </a:lnTo>
                <a:lnTo>
                  <a:pt x="98526" y="33706"/>
                </a:lnTo>
                <a:lnTo>
                  <a:pt x="95053" y="38316"/>
                </a:lnTo>
                <a:lnTo>
                  <a:pt x="91149" y="42978"/>
                </a:lnTo>
                <a:lnTo>
                  <a:pt x="86960" y="47673"/>
                </a:lnTo>
                <a:lnTo>
                  <a:pt x="78071" y="57122"/>
                </a:lnTo>
                <a:lnTo>
                  <a:pt x="49961" y="85643"/>
                </a:lnTo>
                <a:lnTo>
                  <a:pt x="45213" y="90403"/>
                </a:lnTo>
                <a:lnTo>
                  <a:pt x="41255" y="95165"/>
                </a:lnTo>
                <a:lnTo>
                  <a:pt x="37822" y="99927"/>
                </a:lnTo>
                <a:lnTo>
                  <a:pt x="34739" y="104688"/>
                </a:lnTo>
                <a:lnTo>
                  <a:pt x="31891" y="109451"/>
                </a:lnTo>
                <a:lnTo>
                  <a:pt x="29198" y="114213"/>
                </a:lnTo>
                <a:lnTo>
                  <a:pt x="26609" y="118975"/>
                </a:lnTo>
                <a:lnTo>
                  <a:pt x="23295" y="122944"/>
                </a:lnTo>
                <a:lnTo>
                  <a:pt x="19499" y="126383"/>
                </a:lnTo>
                <a:lnTo>
                  <a:pt x="15380" y="129470"/>
                </a:lnTo>
                <a:lnTo>
                  <a:pt x="11841" y="133115"/>
                </a:lnTo>
                <a:lnTo>
                  <a:pt x="8688" y="137133"/>
                </a:lnTo>
                <a:lnTo>
                  <a:pt x="1716" y="147403"/>
                </a:lnTo>
                <a:lnTo>
                  <a:pt x="762" y="150925"/>
                </a:lnTo>
                <a:lnTo>
                  <a:pt x="0" y="1570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34"/>
          <p:cNvSpPr/>
          <p:nvPr/>
        </p:nvSpPr>
        <p:spPr>
          <a:xfrm>
            <a:off x="4143375" y="2550318"/>
            <a:ext cx="78582" cy="185739"/>
          </a:xfrm>
          <a:custGeom>
            <a:avLst/>
            <a:gdLst/>
            <a:ahLst/>
            <a:cxnLst/>
            <a:rect l="0" t="0" r="0" b="0"/>
            <a:pathLst>
              <a:path w="78582" h="185739">
                <a:moveTo>
                  <a:pt x="0" y="0"/>
                </a:moveTo>
                <a:lnTo>
                  <a:pt x="6150" y="6151"/>
                </a:lnTo>
                <a:lnTo>
                  <a:pt x="6702" y="8819"/>
                </a:lnTo>
                <a:lnTo>
                  <a:pt x="6849" y="10642"/>
                </a:lnTo>
                <a:lnTo>
                  <a:pt x="7741" y="12651"/>
                </a:lnTo>
                <a:lnTo>
                  <a:pt x="9129" y="14784"/>
                </a:lnTo>
                <a:lnTo>
                  <a:pt x="10848" y="17000"/>
                </a:lnTo>
                <a:lnTo>
                  <a:pt x="12788" y="19271"/>
                </a:lnTo>
                <a:lnTo>
                  <a:pt x="14876" y="21579"/>
                </a:lnTo>
                <a:lnTo>
                  <a:pt x="17060" y="23911"/>
                </a:lnTo>
                <a:lnTo>
                  <a:pt x="19311" y="27053"/>
                </a:lnTo>
                <a:lnTo>
                  <a:pt x="21605" y="30736"/>
                </a:lnTo>
                <a:lnTo>
                  <a:pt x="23928" y="34778"/>
                </a:lnTo>
                <a:lnTo>
                  <a:pt x="25477" y="39060"/>
                </a:lnTo>
                <a:lnTo>
                  <a:pt x="26510" y="43503"/>
                </a:lnTo>
                <a:lnTo>
                  <a:pt x="27198" y="48052"/>
                </a:lnTo>
                <a:lnTo>
                  <a:pt x="28450" y="53466"/>
                </a:lnTo>
                <a:lnTo>
                  <a:pt x="30079" y="59457"/>
                </a:lnTo>
                <a:lnTo>
                  <a:pt x="31959" y="65832"/>
                </a:lnTo>
                <a:lnTo>
                  <a:pt x="33212" y="71669"/>
                </a:lnTo>
                <a:lnTo>
                  <a:pt x="34047" y="77148"/>
                </a:lnTo>
                <a:lnTo>
                  <a:pt x="34604" y="82389"/>
                </a:lnTo>
                <a:lnTo>
                  <a:pt x="35769" y="87470"/>
                </a:lnTo>
                <a:lnTo>
                  <a:pt x="37340" y="92444"/>
                </a:lnTo>
                <a:lnTo>
                  <a:pt x="39181" y="97348"/>
                </a:lnTo>
                <a:lnTo>
                  <a:pt x="45563" y="115627"/>
                </a:lnTo>
                <a:lnTo>
                  <a:pt x="47838" y="121535"/>
                </a:lnTo>
                <a:lnTo>
                  <a:pt x="50148" y="127061"/>
                </a:lnTo>
                <a:lnTo>
                  <a:pt x="52482" y="132332"/>
                </a:lnTo>
                <a:lnTo>
                  <a:pt x="54038" y="136641"/>
                </a:lnTo>
                <a:lnTo>
                  <a:pt x="55075" y="140306"/>
                </a:lnTo>
                <a:lnTo>
                  <a:pt x="55767" y="143544"/>
                </a:lnTo>
                <a:lnTo>
                  <a:pt x="57021" y="147290"/>
                </a:lnTo>
                <a:lnTo>
                  <a:pt x="58652" y="151375"/>
                </a:lnTo>
                <a:lnTo>
                  <a:pt x="60532" y="155685"/>
                </a:lnTo>
                <a:lnTo>
                  <a:pt x="61786" y="159353"/>
                </a:lnTo>
                <a:lnTo>
                  <a:pt x="62622" y="162591"/>
                </a:lnTo>
                <a:lnTo>
                  <a:pt x="63179" y="165544"/>
                </a:lnTo>
                <a:lnTo>
                  <a:pt x="64344" y="168307"/>
                </a:lnTo>
                <a:lnTo>
                  <a:pt x="65915" y="170942"/>
                </a:lnTo>
                <a:lnTo>
                  <a:pt x="67755" y="173493"/>
                </a:lnTo>
                <a:lnTo>
                  <a:pt x="69776" y="175987"/>
                </a:lnTo>
                <a:lnTo>
                  <a:pt x="71918" y="178444"/>
                </a:lnTo>
                <a:lnTo>
                  <a:pt x="78581" y="1857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35"/>
          <p:cNvSpPr/>
          <p:nvPr/>
        </p:nvSpPr>
        <p:spPr>
          <a:xfrm>
            <a:off x="4107656" y="2636043"/>
            <a:ext cx="142876" cy="28576"/>
          </a:xfrm>
          <a:custGeom>
            <a:avLst/>
            <a:gdLst/>
            <a:ahLst/>
            <a:cxnLst/>
            <a:rect l="0" t="0" r="0" b="0"/>
            <a:pathLst>
              <a:path w="142876" h="28576">
                <a:moveTo>
                  <a:pt x="0" y="28575"/>
                </a:moveTo>
                <a:lnTo>
                  <a:pt x="3792" y="28575"/>
                </a:lnTo>
                <a:lnTo>
                  <a:pt x="6497" y="27782"/>
                </a:lnTo>
                <a:lnTo>
                  <a:pt x="9888" y="26459"/>
                </a:lnTo>
                <a:lnTo>
                  <a:pt x="13735" y="24783"/>
                </a:lnTo>
                <a:lnTo>
                  <a:pt x="17888" y="23666"/>
                </a:lnTo>
                <a:lnTo>
                  <a:pt x="22244" y="22921"/>
                </a:lnTo>
                <a:lnTo>
                  <a:pt x="26736" y="22424"/>
                </a:lnTo>
                <a:lnTo>
                  <a:pt x="32111" y="21300"/>
                </a:lnTo>
                <a:lnTo>
                  <a:pt x="38076" y="19756"/>
                </a:lnTo>
                <a:lnTo>
                  <a:pt x="44434" y="17933"/>
                </a:lnTo>
                <a:lnTo>
                  <a:pt x="57848" y="13791"/>
                </a:lnTo>
                <a:lnTo>
                  <a:pt x="64759" y="11576"/>
                </a:lnTo>
                <a:lnTo>
                  <a:pt x="72541" y="9305"/>
                </a:lnTo>
                <a:lnTo>
                  <a:pt x="89655" y="4665"/>
                </a:lnTo>
                <a:lnTo>
                  <a:pt x="99458" y="3110"/>
                </a:lnTo>
                <a:lnTo>
                  <a:pt x="109961" y="2073"/>
                </a:lnTo>
                <a:lnTo>
                  <a:pt x="1428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36"/>
          <p:cNvSpPr/>
          <p:nvPr/>
        </p:nvSpPr>
        <p:spPr>
          <a:xfrm>
            <a:off x="4407693" y="2515017"/>
            <a:ext cx="270980" cy="234202"/>
          </a:xfrm>
          <a:custGeom>
            <a:avLst/>
            <a:gdLst/>
            <a:ahLst/>
            <a:cxnLst/>
            <a:rect l="0" t="0" r="0" b="0"/>
            <a:pathLst>
              <a:path w="270980" h="234202">
                <a:moveTo>
                  <a:pt x="0" y="49589"/>
                </a:moveTo>
                <a:lnTo>
                  <a:pt x="0" y="45797"/>
                </a:lnTo>
                <a:lnTo>
                  <a:pt x="794" y="43885"/>
                </a:lnTo>
                <a:lnTo>
                  <a:pt x="3793" y="39646"/>
                </a:lnTo>
                <a:lnTo>
                  <a:pt x="5703" y="38198"/>
                </a:lnTo>
                <a:lnTo>
                  <a:pt x="7771" y="37232"/>
                </a:lnTo>
                <a:lnTo>
                  <a:pt x="9943" y="36589"/>
                </a:lnTo>
                <a:lnTo>
                  <a:pt x="14473" y="33757"/>
                </a:lnTo>
                <a:lnTo>
                  <a:pt x="19926" y="29852"/>
                </a:lnTo>
                <a:lnTo>
                  <a:pt x="27642" y="25471"/>
                </a:lnTo>
                <a:lnTo>
                  <a:pt x="32715" y="23192"/>
                </a:lnTo>
                <a:lnTo>
                  <a:pt x="38479" y="20878"/>
                </a:lnTo>
                <a:lnTo>
                  <a:pt x="51234" y="16191"/>
                </a:lnTo>
                <a:lnTo>
                  <a:pt x="64839" y="11462"/>
                </a:lnTo>
                <a:lnTo>
                  <a:pt x="71008" y="9090"/>
                </a:lnTo>
                <a:lnTo>
                  <a:pt x="76707" y="6714"/>
                </a:lnTo>
                <a:lnTo>
                  <a:pt x="82094" y="4337"/>
                </a:lnTo>
                <a:lnTo>
                  <a:pt x="88067" y="2752"/>
                </a:lnTo>
                <a:lnTo>
                  <a:pt x="94431" y="1696"/>
                </a:lnTo>
                <a:lnTo>
                  <a:pt x="101054" y="991"/>
                </a:lnTo>
                <a:lnTo>
                  <a:pt x="107851" y="522"/>
                </a:lnTo>
                <a:lnTo>
                  <a:pt x="114763" y="209"/>
                </a:lnTo>
                <a:lnTo>
                  <a:pt x="121753" y="0"/>
                </a:lnTo>
                <a:lnTo>
                  <a:pt x="127999" y="655"/>
                </a:lnTo>
                <a:lnTo>
                  <a:pt x="133752" y="1885"/>
                </a:lnTo>
                <a:lnTo>
                  <a:pt x="139174" y="3499"/>
                </a:lnTo>
                <a:lnTo>
                  <a:pt x="144377" y="5368"/>
                </a:lnTo>
                <a:lnTo>
                  <a:pt x="149433" y="7408"/>
                </a:lnTo>
                <a:lnTo>
                  <a:pt x="154390" y="9562"/>
                </a:lnTo>
                <a:lnTo>
                  <a:pt x="162016" y="14072"/>
                </a:lnTo>
                <a:lnTo>
                  <a:pt x="165161" y="16386"/>
                </a:lnTo>
                <a:lnTo>
                  <a:pt x="167257" y="18722"/>
                </a:lnTo>
                <a:lnTo>
                  <a:pt x="168655" y="21074"/>
                </a:lnTo>
                <a:lnTo>
                  <a:pt x="169587" y="23435"/>
                </a:lnTo>
                <a:lnTo>
                  <a:pt x="169414" y="26597"/>
                </a:lnTo>
                <a:lnTo>
                  <a:pt x="168505" y="30292"/>
                </a:lnTo>
                <a:lnTo>
                  <a:pt x="167106" y="34343"/>
                </a:lnTo>
                <a:lnTo>
                  <a:pt x="165379" y="38631"/>
                </a:lnTo>
                <a:lnTo>
                  <a:pt x="163434" y="43078"/>
                </a:lnTo>
                <a:lnTo>
                  <a:pt x="161344" y="47629"/>
                </a:lnTo>
                <a:lnTo>
                  <a:pt x="158363" y="52251"/>
                </a:lnTo>
                <a:lnTo>
                  <a:pt x="154788" y="56920"/>
                </a:lnTo>
                <a:lnTo>
                  <a:pt x="150817" y="61620"/>
                </a:lnTo>
                <a:lnTo>
                  <a:pt x="146582" y="65547"/>
                </a:lnTo>
                <a:lnTo>
                  <a:pt x="142171" y="68959"/>
                </a:lnTo>
                <a:lnTo>
                  <a:pt x="137643" y="72027"/>
                </a:lnTo>
                <a:lnTo>
                  <a:pt x="133831" y="75660"/>
                </a:lnTo>
                <a:lnTo>
                  <a:pt x="130496" y="79670"/>
                </a:lnTo>
                <a:lnTo>
                  <a:pt x="127479" y="83930"/>
                </a:lnTo>
                <a:lnTo>
                  <a:pt x="123880" y="86771"/>
                </a:lnTo>
                <a:lnTo>
                  <a:pt x="119893" y="88664"/>
                </a:lnTo>
                <a:lnTo>
                  <a:pt x="112023" y="91562"/>
                </a:lnTo>
                <a:lnTo>
                  <a:pt x="105880" y="95496"/>
                </a:lnTo>
                <a:lnTo>
                  <a:pt x="100504" y="97773"/>
                </a:lnTo>
                <a:lnTo>
                  <a:pt x="93002" y="99563"/>
                </a:lnTo>
                <a:lnTo>
                  <a:pt x="100493" y="95793"/>
                </a:lnTo>
                <a:lnTo>
                  <a:pt x="106312" y="93937"/>
                </a:lnTo>
                <a:lnTo>
                  <a:pt x="113131" y="92318"/>
                </a:lnTo>
                <a:lnTo>
                  <a:pt x="124099" y="88952"/>
                </a:lnTo>
                <a:lnTo>
                  <a:pt x="143662" y="82595"/>
                </a:lnTo>
                <a:lnTo>
                  <a:pt x="149750" y="81118"/>
                </a:lnTo>
                <a:lnTo>
                  <a:pt x="155396" y="80133"/>
                </a:lnTo>
                <a:lnTo>
                  <a:pt x="160747" y="79477"/>
                </a:lnTo>
                <a:lnTo>
                  <a:pt x="167490" y="79039"/>
                </a:lnTo>
                <a:lnTo>
                  <a:pt x="175160" y="78747"/>
                </a:lnTo>
                <a:lnTo>
                  <a:pt x="199008" y="78337"/>
                </a:lnTo>
                <a:lnTo>
                  <a:pt x="206491" y="78279"/>
                </a:lnTo>
                <a:lnTo>
                  <a:pt x="213067" y="79034"/>
                </a:lnTo>
                <a:lnTo>
                  <a:pt x="219038" y="80332"/>
                </a:lnTo>
                <a:lnTo>
                  <a:pt x="230701" y="83890"/>
                </a:lnTo>
                <a:lnTo>
                  <a:pt x="243821" y="88117"/>
                </a:lnTo>
                <a:lnTo>
                  <a:pt x="249066" y="91149"/>
                </a:lnTo>
                <a:lnTo>
                  <a:pt x="253357" y="94758"/>
                </a:lnTo>
                <a:lnTo>
                  <a:pt x="257011" y="98752"/>
                </a:lnTo>
                <a:lnTo>
                  <a:pt x="260241" y="103002"/>
                </a:lnTo>
                <a:lnTo>
                  <a:pt x="263188" y="107422"/>
                </a:lnTo>
                <a:lnTo>
                  <a:pt x="265946" y="111957"/>
                </a:lnTo>
                <a:lnTo>
                  <a:pt x="267785" y="116568"/>
                </a:lnTo>
                <a:lnTo>
                  <a:pt x="269011" y="121229"/>
                </a:lnTo>
                <a:lnTo>
                  <a:pt x="269828" y="125924"/>
                </a:lnTo>
                <a:lnTo>
                  <a:pt x="270373" y="130641"/>
                </a:lnTo>
                <a:lnTo>
                  <a:pt x="270736" y="135374"/>
                </a:lnTo>
                <a:lnTo>
                  <a:pt x="270979" y="140116"/>
                </a:lnTo>
                <a:lnTo>
                  <a:pt x="270346" y="144865"/>
                </a:lnTo>
                <a:lnTo>
                  <a:pt x="269131" y="149619"/>
                </a:lnTo>
                <a:lnTo>
                  <a:pt x="267527" y="154376"/>
                </a:lnTo>
                <a:lnTo>
                  <a:pt x="264870" y="159134"/>
                </a:lnTo>
                <a:lnTo>
                  <a:pt x="261511" y="163894"/>
                </a:lnTo>
                <a:lnTo>
                  <a:pt x="257685" y="168655"/>
                </a:lnTo>
                <a:lnTo>
                  <a:pt x="253546" y="173416"/>
                </a:lnTo>
                <a:lnTo>
                  <a:pt x="249200" y="178178"/>
                </a:lnTo>
                <a:lnTo>
                  <a:pt x="237614" y="190348"/>
                </a:lnTo>
                <a:lnTo>
                  <a:pt x="230225" y="197079"/>
                </a:lnTo>
                <a:lnTo>
                  <a:pt x="224921" y="201097"/>
                </a:lnTo>
                <a:lnTo>
                  <a:pt x="219004" y="205363"/>
                </a:lnTo>
                <a:lnTo>
                  <a:pt x="213471" y="209001"/>
                </a:lnTo>
                <a:lnTo>
                  <a:pt x="208195" y="212220"/>
                </a:lnTo>
                <a:lnTo>
                  <a:pt x="203091" y="215159"/>
                </a:lnTo>
                <a:lnTo>
                  <a:pt x="193186" y="220542"/>
                </a:lnTo>
                <a:lnTo>
                  <a:pt x="188322" y="223089"/>
                </a:lnTo>
                <a:lnTo>
                  <a:pt x="183492" y="224787"/>
                </a:lnTo>
                <a:lnTo>
                  <a:pt x="178684" y="225919"/>
                </a:lnTo>
                <a:lnTo>
                  <a:pt x="173892" y="226673"/>
                </a:lnTo>
                <a:lnTo>
                  <a:pt x="166450" y="229629"/>
                </a:lnTo>
                <a:lnTo>
                  <a:pt x="160497" y="232794"/>
                </a:lnTo>
                <a:lnTo>
                  <a:pt x="155205" y="234201"/>
                </a:lnTo>
                <a:lnTo>
                  <a:pt x="152683" y="233782"/>
                </a:lnTo>
                <a:lnTo>
                  <a:pt x="145340" y="230195"/>
                </a:lnTo>
                <a:lnTo>
                  <a:pt x="137154" y="228448"/>
                </a:lnTo>
                <a:lnTo>
                  <a:pt x="136680" y="227565"/>
                </a:lnTo>
                <a:lnTo>
                  <a:pt x="136153" y="224469"/>
                </a:lnTo>
                <a:lnTo>
                  <a:pt x="135219" y="223325"/>
                </a:lnTo>
                <a:lnTo>
                  <a:pt x="133802" y="222563"/>
                </a:lnTo>
                <a:lnTo>
                  <a:pt x="128588" y="22103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37"/>
          <p:cNvSpPr/>
          <p:nvPr/>
        </p:nvSpPr>
        <p:spPr>
          <a:xfrm>
            <a:off x="4729199" y="2478881"/>
            <a:ext cx="135695" cy="300009"/>
          </a:xfrm>
          <a:custGeom>
            <a:avLst/>
            <a:gdLst/>
            <a:ahLst/>
            <a:cxnLst/>
            <a:rect l="0" t="0" r="0" b="0"/>
            <a:pathLst>
              <a:path w="135695" h="300009">
                <a:moveTo>
                  <a:pt x="92832" y="0"/>
                </a:moveTo>
                <a:lnTo>
                  <a:pt x="92832" y="6151"/>
                </a:lnTo>
                <a:lnTo>
                  <a:pt x="89040" y="10642"/>
                </a:lnTo>
                <a:lnTo>
                  <a:pt x="85061" y="14784"/>
                </a:lnTo>
                <a:lnTo>
                  <a:pt x="45072" y="54901"/>
                </a:lnTo>
                <a:lnTo>
                  <a:pt x="41148" y="59619"/>
                </a:lnTo>
                <a:lnTo>
                  <a:pt x="37739" y="64352"/>
                </a:lnTo>
                <a:lnTo>
                  <a:pt x="34672" y="69095"/>
                </a:lnTo>
                <a:lnTo>
                  <a:pt x="31834" y="74639"/>
                </a:lnTo>
                <a:lnTo>
                  <a:pt x="29148" y="80715"/>
                </a:lnTo>
                <a:lnTo>
                  <a:pt x="26563" y="87148"/>
                </a:lnTo>
                <a:lnTo>
                  <a:pt x="24046" y="93023"/>
                </a:lnTo>
                <a:lnTo>
                  <a:pt x="19134" y="103785"/>
                </a:lnTo>
                <a:lnTo>
                  <a:pt x="16712" y="109671"/>
                </a:lnTo>
                <a:lnTo>
                  <a:pt x="14304" y="115977"/>
                </a:lnTo>
                <a:lnTo>
                  <a:pt x="11905" y="122561"/>
                </a:lnTo>
                <a:lnTo>
                  <a:pt x="9512" y="128539"/>
                </a:lnTo>
                <a:lnTo>
                  <a:pt x="7123" y="134111"/>
                </a:lnTo>
                <a:lnTo>
                  <a:pt x="4736" y="139414"/>
                </a:lnTo>
                <a:lnTo>
                  <a:pt x="3145" y="145330"/>
                </a:lnTo>
                <a:lnTo>
                  <a:pt x="2084" y="151655"/>
                </a:lnTo>
                <a:lnTo>
                  <a:pt x="1378" y="158253"/>
                </a:lnTo>
                <a:lnTo>
                  <a:pt x="906" y="164240"/>
                </a:lnTo>
                <a:lnTo>
                  <a:pt x="592" y="169818"/>
                </a:lnTo>
                <a:lnTo>
                  <a:pt x="382" y="175125"/>
                </a:lnTo>
                <a:lnTo>
                  <a:pt x="149" y="187370"/>
                </a:lnTo>
                <a:lnTo>
                  <a:pt x="0" y="210843"/>
                </a:lnTo>
                <a:lnTo>
                  <a:pt x="1575" y="215968"/>
                </a:lnTo>
                <a:lnTo>
                  <a:pt x="4213" y="220972"/>
                </a:lnTo>
                <a:lnTo>
                  <a:pt x="7559" y="225896"/>
                </a:lnTo>
                <a:lnTo>
                  <a:pt x="9789" y="230766"/>
                </a:lnTo>
                <a:lnTo>
                  <a:pt x="11276" y="235600"/>
                </a:lnTo>
                <a:lnTo>
                  <a:pt x="12268" y="240411"/>
                </a:lnTo>
                <a:lnTo>
                  <a:pt x="13723" y="245205"/>
                </a:lnTo>
                <a:lnTo>
                  <a:pt x="15486" y="249989"/>
                </a:lnTo>
                <a:lnTo>
                  <a:pt x="17456" y="254765"/>
                </a:lnTo>
                <a:lnTo>
                  <a:pt x="20356" y="258743"/>
                </a:lnTo>
                <a:lnTo>
                  <a:pt x="23877" y="262189"/>
                </a:lnTo>
                <a:lnTo>
                  <a:pt x="27812" y="265280"/>
                </a:lnTo>
                <a:lnTo>
                  <a:pt x="31229" y="268135"/>
                </a:lnTo>
                <a:lnTo>
                  <a:pt x="34301" y="270831"/>
                </a:lnTo>
                <a:lnTo>
                  <a:pt x="37143" y="273423"/>
                </a:lnTo>
                <a:lnTo>
                  <a:pt x="40624" y="275945"/>
                </a:lnTo>
                <a:lnTo>
                  <a:pt x="44533" y="278419"/>
                </a:lnTo>
                <a:lnTo>
                  <a:pt x="48727" y="280863"/>
                </a:lnTo>
                <a:lnTo>
                  <a:pt x="52316" y="283286"/>
                </a:lnTo>
                <a:lnTo>
                  <a:pt x="55502" y="285694"/>
                </a:lnTo>
                <a:lnTo>
                  <a:pt x="58421" y="288094"/>
                </a:lnTo>
                <a:lnTo>
                  <a:pt x="61953" y="289694"/>
                </a:lnTo>
                <a:lnTo>
                  <a:pt x="65896" y="290760"/>
                </a:lnTo>
                <a:lnTo>
                  <a:pt x="70112" y="291471"/>
                </a:lnTo>
                <a:lnTo>
                  <a:pt x="74511" y="292739"/>
                </a:lnTo>
                <a:lnTo>
                  <a:pt x="79030" y="294378"/>
                </a:lnTo>
                <a:lnTo>
                  <a:pt x="83630" y="296265"/>
                </a:lnTo>
                <a:lnTo>
                  <a:pt x="87491" y="297522"/>
                </a:lnTo>
                <a:lnTo>
                  <a:pt x="90859" y="298361"/>
                </a:lnTo>
                <a:lnTo>
                  <a:pt x="93898" y="298919"/>
                </a:lnTo>
                <a:lnTo>
                  <a:pt x="97511" y="299292"/>
                </a:lnTo>
                <a:lnTo>
                  <a:pt x="101508" y="299540"/>
                </a:lnTo>
                <a:lnTo>
                  <a:pt x="109388" y="299816"/>
                </a:lnTo>
                <a:lnTo>
                  <a:pt x="118287" y="299972"/>
                </a:lnTo>
                <a:lnTo>
                  <a:pt x="123459" y="300008"/>
                </a:lnTo>
                <a:lnTo>
                  <a:pt x="125951" y="299224"/>
                </a:lnTo>
                <a:lnTo>
                  <a:pt x="128404" y="297908"/>
                </a:lnTo>
                <a:lnTo>
                  <a:pt x="135694" y="29289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38"/>
          <p:cNvSpPr/>
          <p:nvPr/>
        </p:nvSpPr>
        <p:spPr>
          <a:xfrm>
            <a:off x="4893468" y="2643274"/>
            <a:ext cx="107158" cy="7058"/>
          </a:xfrm>
          <a:custGeom>
            <a:avLst/>
            <a:gdLst/>
            <a:ahLst/>
            <a:cxnLst/>
            <a:rect l="0" t="0" r="0" b="0"/>
            <a:pathLst>
              <a:path w="107158" h="7058">
                <a:moveTo>
                  <a:pt x="0" y="7057"/>
                </a:moveTo>
                <a:lnTo>
                  <a:pt x="0" y="906"/>
                </a:lnTo>
                <a:lnTo>
                  <a:pt x="794" y="575"/>
                </a:lnTo>
                <a:lnTo>
                  <a:pt x="2117" y="354"/>
                </a:lnTo>
                <a:lnTo>
                  <a:pt x="3793" y="207"/>
                </a:lnTo>
                <a:lnTo>
                  <a:pt x="5703" y="109"/>
                </a:lnTo>
                <a:lnTo>
                  <a:pt x="9943" y="0"/>
                </a:lnTo>
                <a:lnTo>
                  <a:pt x="12979" y="765"/>
                </a:lnTo>
                <a:lnTo>
                  <a:pt x="16590" y="2068"/>
                </a:lnTo>
                <a:lnTo>
                  <a:pt x="20585" y="3731"/>
                </a:lnTo>
                <a:lnTo>
                  <a:pt x="24042" y="4840"/>
                </a:lnTo>
                <a:lnTo>
                  <a:pt x="27141" y="5579"/>
                </a:lnTo>
                <a:lnTo>
                  <a:pt x="30000" y="6071"/>
                </a:lnTo>
                <a:lnTo>
                  <a:pt x="33494" y="6400"/>
                </a:lnTo>
                <a:lnTo>
                  <a:pt x="37411" y="6619"/>
                </a:lnTo>
                <a:lnTo>
                  <a:pt x="41609" y="6765"/>
                </a:lnTo>
                <a:lnTo>
                  <a:pt x="64664" y="6999"/>
                </a:lnTo>
                <a:lnTo>
                  <a:pt x="107157" y="705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39"/>
          <p:cNvSpPr/>
          <p:nvPr/>
        </p:nvSpPr>
        <p:spPr>
          <a:xfrm>
            <a:off x="5029200" y="2522064"/>
            <a:ext cx="192547" cy="213993"/>
          </a:xfrm>
          <a:custGeom>
            <a:avLst/>
            <a:gdLst/>
            <a:ahLst/>
            <a:cxnLst/>
            <a:rect l="0" t="0" r="0" b="0"/>
            <a:pathLst>
              <a:path w="192547" h="213993">
                <a:moveTo>
                  <a:pt x="0" y="35398"/>
                </a:moveTo>
                <a:lnTo>
                  <a:pt x="3792" y="35398"/>
                </a:lnTo>
                <a:lnTo>
                  <a:pt x="4909" y="34604"/>
                </a:lnTo>
                <a:lnTo>
                  <a:pt x="5654" y="33281"/>
                </a:lnTo>
                <a:lnTo>
                  <a:pt x="6849" y="29247"/>
                </a:lnTo>
                <a:lnTo>
                  <a:pt x="11246" y="26579"/>
                </a:lnTo>
                <a:lnTo>
                  <a:pt x="14640" y="24756"/>
                </a:lnTo>
                <a:lnTo>
                  <a:pt x="18491" y="23541"/>
                </a:lnTo>
                <a:lnTo>
                  <a:pt x="22646" y="22731"/>
                </a:lnTo>
                <a:lnTo>
                  <a:pt x="27004" y="22191"/>
                </a:lnTo>
                <a:lnTo>
                  <a:pt x="31496" y="21037"/>
                </a:lnTo>
                <a:lnTo>
                  <a:pt x="36078" y="19474"/>
                </a:lnTo>
                <a:lnTo>
                  <a:pt x="40721" y="17638"/>
                </a:lnTo>
                <a:lnTo>
                  <a:pt x="45403" y="16414"/>
                </a:lnTo>
                <a:lnTo>
                  <a:pt x="50113" y="15599"/>
                </a:lnTo>
                <a:lnTo>
                  <a:pt x="54840" y="15055"/>
                </a:lnTo>
                <a:lnTo>
                  <a:pt x="60372" y="14692"/>
                </a:lnTo>
                <a:lnTo>
                  <a:pt x="66442" y="14450"/>
                </a:lnTo>
                <a:lnTo>
                  <a:pt x="72869" y="14289"/>
                </a:lnTo>
                <a:lnTo>
                  <a:pt x="78742" y="13388"/>
                </a:lnTo>
                <a:lnTo>
                  <a:pt x="84245" y="11993"/>
                </a:lnTo>
                <a:lnTo>
                  <a:pt x="89500" y="10270"/>
                </a:lnTo>
                <a:lnTo>
                  <a:pt x="95386" y="9121"/>
                </a:lnTo>
                <a:lnTo>
                  <a:pt x="101690" y="8355"/>
                </a:lnTo>
                <a:lnTo>
                  <a:pt x="108275" y="7844"/>
                </a:lnTo>
                <a:lnTo>
                  <a:pt x="115046" y="6710"/>
                </a:lnTo>
                <a:lnTo>
                  <a:pt x="121941" y="5160"/>
                </a:lnTo>
                <a:lnTo>
                  <a:pt x="128918" y="3333"/>
                </a:lnTo>
                <a:lnTo>
                  <a:pt x="135158" y="2115"/>
                </a:lnTo>
                <a:lnTo>
                  <a:pt x="140906" y="1303"/>
                </a:lnTo>
                <a:lnTo>
                  <a:pt x="146324" y="762"/>
                </a:lnTo>
                <a:lnTo>
                  <a:pt x="151524" y="401"/>
                </a:lnTo>
                <a:lnTo>
                  <a:pt x="156579" y="161"/>
                </a:lnTo>
                <a:lnTo>
                  <a:pt x="161536" y="0"/>
                </a:lnTo>
                <a:lnTo>
                  <a:pt x="165634" y="687"/>
                </a:lnTo>
                <a:lnTo>
                  <a:pt x="169160" y="1938"/>
                </a:lnTo>
                <a:lnTo>
                  <a:pt x="172304" y="3567"/>
                </a:lnTo>
                <a:lnTo>
                  <a:pt x="177915" y="7493"/>
                </a:lnTo>
                <a:lnTo>
                  <a:pt x="180522" y="9651"/>
                </a:lnTo>
                <a:lnTo>
                  <a:pt x="182260" y="11883"/>
                </a:lnTo>
                <a:lnTo>
                  <a:pt x="183420" y="14165"/>
                </a:lnTo>
                <a:lnTo>
                  <a:pt x="184192" y="16480"/>
                </a:lnTo>
                <a:lnTo>
                  <a:pt x="187167" y="21169"/>
                </a:lnTo>
                <a:lnTo>
                  <a:pt x="189072" y="23531"/>
                </a:lnTo>
                <a:lnTo>
                  <a:pt x="190341" y="26693"/>
                </a:lnTo>
                <a:lnTo>
                  <a:pt x="191188" y="30388"/>
                </a:lnTo>
                <a:lnTo>
                  <a:pt x="191752" y="34440"/>
                </a:lnTo>
                <a:lnTo>
                  <a:pt x="192128" y="38728"/>
                </a:lnTo>
                <a:lnTo>
                  <a:pt x="192379" y="43174"/>
                </a:lnTo>
                <a:lnTo>
                  <a:pt x="192546" y="47726"/>
                </a:lnTo>
                <a:lnTo>
                  <a:pt x="191864" y="53142"/>
                </a:lnTo>
                <a:lnTo>
                  <a:pt x="190616" y="59133"/>
                </a:lnTo>
                <a:lnTo>
                  <a:pt x="188989" y="65509"/>
                </a:lnTo>
                <a:lnTo>
                  <a:pt x="187905" y="71347"/>
                </a:lnTo>
                <a:lnTo>
                  <a:pt x="187182" y="76827"/>
                </a:lnTo>
                <a:lnTo>
                  <a:pt x="186701" y="82067"/>
                </a:lnTo>
                <a:lnTo>
                  <a:pt x="185586" y="87942"/>
                </a:lnTo>
                <a:lnTo>
                  <a:pt x="184049" y="94240"/>
                </a:lnTo>
                <a:lnTo>
                  <a:pt x="182230" y="100820"/>
                </a:lnTo>
                <a:lnTo>
                  <a:pt x="181018" y="107587"/>
                </a:lnTo>
                <a:lnTo>
                  <a:pt x="180209" y="114480"/>
                </a:lnTo>
                <a:lnTo>
                  <a:pt x="179671" y="121457"/>
                </a:lnTo>
                <a:lnTo>
                  <a:pt x="178518" y="127696"/>
                </a:lnTo>
                <a:lnTo>
                  <a:pt x="176955" y="133442"/>
                </a:lnTo>
                <a:lnTo>
                  <a:pt x="175120" y="138861"/>
                </a:lnTo>
                <a:lnTo>
                  <a:pt x="173103" y="144061"/>
                </a:lnTo>
                <a:lnTo>
                  <a:pt x="170964" y="149115"/>
                </a:lnTo>
                <a:lnTo>
                  <a:pt x="168745" y="154072"/>
                </a:lnTo>
                <a:lnTo>
                  <a:pt x="167265" y="159758"/>
                </a:lnTo>
                <a:lnTo>
                  <a:pt x="166279" y="165930"/>
                </a:lnTo>
                <a:lnTo>
                  <a:pt x="165621" y="172425"/>
                </a:lnTo>
                <a:lnTo>
                  <a:pt x="165182" y="177549"/>
                </a:lnTo>
                <a:lnTo>
                  <a:pt x="164891" y="181759"/>
                </a:lnTo>
                <a:lnTo>
                  <a:pt x="164696" y="185360"/>
                </a:lnTo>
                <a:lnTo>
                  <a:pt x="163772" y="189348"/>
                </a:lnTo>
                <a:lnTo>
                  <a:pt x="162362" y="193594"/>
                </a:lnTo>
                <a:lnTo>
                  <a:pt x="158189" y="204230"/>
                </a:lnTo>
                <a:lnTo>
                  <a:pt x="157466" y="209865"/>
                </a:lnTo>
                <a:lnTo>
                  <a:pt x="157162" y="21399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40"/>
          <p:cNvSpPr/>
          <p:nvPr/>
        </p:nvSpPr>
        <p:spPr>
          <a:xfrm>
            <a:off x="5136356" y="2607468"/>
            <a:ext cx="171451" cy="28576"/>
          </a:xfrm>
          <a:custGeom>
            <a:avLst/>
            <a:gdLst/>
            <a:ahLst/>
            <a:cxnLst/>
            <a:rect l="0" t="0" r="0" b="0"/>
            <a:pathLst>
              <a:path w="171451" h="28576">
                <a:moveTo>
                  <a:pt x="0" y="28575"/>
                </a:moveTo>
                <a:lnTo>
                  <a:pt x="47079" y="28575"/>
                </a:lnTo>
                <a:lnTo>
                  <a:pt x="52817" y="27782"/>
                </a:lnTo>
                <a:lnTo>
                  <a:pt x="59024" y="26459"/>
                </a:lnTo>
                <a:lnTo>
                  <a:pt x="65543" y="24783"/>
                </a:lnTo>
                <a:lnTo>
                  <a:pt x="72271" y="23666"/>
                </a:lnTo>
                <a:lnTo>
                  <a:pt x="79136" y="22921"/>
                </a:lnTo>
                <a:lnTo>
                  <a:pt x="86095" y="22424"/>
                </a:lnTo>
                <a:lnTo>
                  <a:pt x="93115" y="21300"/>
                </a:lnTo>
                <a:lnTo>
                  <a:pt x="100177" y="19756"/>
                </a:lnTo>
                <a:lnTo>
                  <a:pt x="107266" y="17933"/>
                </a:lnTo>
                <a:lnTo>
                  <a:pt x="114373" y="16718"/>
                </a:lnTo>
                <a:lnTo>
                  <a:pt x="121492" y="15908"/>
                </a:lnTo>
                <a:lnTo>
                  <a:pt x="128620" y="15368"/>
                </a:lnTo>
                <a:lnTo>
                  <a:pt x="136546" y="13420"/>
                </a:lnTo>
                <a:lnTo>
                  <a:pt x="145006" y="10534"/>
                </a:lnTo>
                <a:lnTo>
                  <a:pt x="17145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41"/>
          <p:cNvSpPr/>
          <p:nvPr/>
        </p:nvSpPr>
        <p:spPr>
          <a:xfrm>
            <a:off x="5329237" y="2478881"/>
            <a:ext cx="149762" cy="285751"/>
          </a:xfrm>
          <a:custGeom>
            <a:avLst/>
            <a:gdLst/>
            <a:ahLst/>
            <a:cxnLst/>
            <a:rect l="0" t="0" r="0" b="0"/>
            <a:pathLst>
              <a:path w="149762" h="285751">
                <a:moveTo>
                  <a:pt x="0" y="0"/>
                </a:moveTo>
                <a:lnTo>
                  <a:pt x="3792" y="0"/>
                </a:lnTo>
                <a:lnTo>
                  <a:pt x="5703" y="794"/>
                </a:lnTo>
                <a:lnTo>
                  <a:pt x="12979" y="5703"/>
                </a:lnTo>
                <a:lnTo>
                  <a:pt x="16590" y="7771"/>
                </a:lnTo>
                <a:lnTo>
                  <a:pt x="20585" y="9943"/>
                </a:lnTo>
                <a:lnTo>
                  <a:pt x="25630" y="12185"/>
                </a:lnTo>
                <a:lnTo>
                  <a:pt x="31374" y="14473"/>
                </a:lnTo>
                <a:lnTo>
                  <a:pt x="37585" y="16792"/>
                </a:lnTo>
                <a:lnTo>
                  <a:pt x="43313" y="19132"/>
                </a:lnTo>
                <a:lnTo>
                  <a:pt x="48719" y="21486"/>
                </a:lnTo>
                <a:lnTo>
                  <a:pt x="58959" y="26218"/>
                </a:lnTo>
                <a:lnTo>
                  <a:pt x="68802" y="30967"/>
                </a:lnTo>
                <a:lnTo>
                  <a:pt x="74443" y="34138"/>
                </a:lnTo>
                <a:lnTo>
                  <a:pt x="80585" y="37840"/>
                </a:lnTo>
                <a:lnTo>
                  <a:pt x="93759" y="46186"/>
                </a:lnTo>
                <a:lnTo>
                  <a:pt x="107552" y="55188"/>
                </a:lnTo>
                <a:lnTo>
                  <a:pt x="113770" y="60604"/>
                </a:lnTo>
                <a:lnTo>
                  <a:pt x="119503" y="66596"/>
                </a:lnTo>
                <a:lnTo>
                  <a:pt x="124913" y="72972"/>
                </a:lnTo>
                <a:lnTo>
                  <a:pt x="130106" y="78811"/>
                </a:lnTo>
                <a:lnTo>
                  <a:pt x="140111" y="89531"/>
                </a:lnTo>
                <a:lnTo>
                  <a:pt x="143413" y="95406"/>
                </a:lnTo>
                <a:lnTo>
                  <a:pt x="145616" y="101704"/>
                </a:lnTo>
                <a:lnTo>
                  <a:pt x="147083" y="108284"/>
                </a:lnTo>
                <a:lnTo>
                  <a:pt x="148062" y="115052"/>
                </a:lnTo>
                <a:lnTo>
                  <a:pt x="148714" y="121945"/>
                </a:lnTo>
                <a:lnTo>
                  <a:pt x="149149" y="128922"/>
                </a:lnTo>
                <a:lnTo>
                  <a:pt x="149632" y="143023"/>
                </a:lnTo>
                <a:lnTo>
                  <a:pt x="149761" y="150118"/>
                </a:lnTo>
                <a:lnTo>
                  <a:pt x="149053" y="157228"/>
                </a:lnTo>
                <a:lnTo>
                  <a:pt x="147787" y="164350"/>
                </a:lnTo>
                <a:lnTo>
                  <a:pt x="146150" y="171479"/>
                </a:lnTo>
                <a:lnTo>
                  <a:pt x="144264" y="178613"/>
                </a:lnTo>
                <a:lnTo>
                  <a:pt x="140053" y="192890"/>
                </a:lnTo>
                <a:lnTo>
                  <a:pt x="137025" y="200031"/>
                </a:lnTo>
                <a:lnTo>
                  <a:pt x="133419" y="207172"/>
                </a:lnTo>
                <a:lnTo>
                  <a:pt x="129427" y="214315"/>
                </a:lnTo>
                <a:lnTo>
                  <a:pt x="125178" y="220664"/>
                </a:lnTo>
                <a:lnTo>
                  <a:pt x="120759" y="226484"/>
                </a:lnTo>
                <a:lnTo>
                  <a:pt x="116225" y="231952"/>
                </a:lnTo>
                <a:lnTo>
                  <a:pt x="112408" y="237184"/>
                </a:lnTo>
                <a:lnTo>
                  <a:pt x="109070" y="242261"/>
                </a:lnTo>
                <a:lnTo>
                  <a:pt x="106051" y="247232"/>
                </a:lnTo>
                <a:lnTo>
                  <a:pt x="103244" y="252134"/>
                </a:lnTo>
                <a:lnTo>
                  <a:pt x="98010" y="261814"/>
                </a:lnTo>
                <a:lnTo>
                  <a:pt x="95502" y="265823"/>
                </a:lnTo>
                <a:lnTo>
                  <a:pt x="93037" y="269291"/>
                </a:lnTo>
                <a:lnTo>
                  <a:pt x="90600" y="272396"/>
                </a:lnTo>
                <a:lnTo>
                  <a:pt x="88181" y="275259"/>
                </a:lnTo>
                <a:lnTo>
                  <a:pt x="85775" y="277963"/>
                </a:lnTo>
                <a:lnTo>
                  <a:pt x="80002" y="284212"/>
                </a:lnTo>
                <a:lnTo>
                  <a:pt x="78735" y="284724"/>
                </a:lnTo>
                <a:lnTo>
                  <a:pt x="75210" y="285294"/>
                </a:lnTo>
                <a:lnTo>
                  <a:pt x="71438" y="2857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42"/>
          <p:cNvSpPr/>
          <p:nvPr/>
        </p:nvSpPr>
        <p:spPr>
          <a:xfrm>
            <a:off x="5579268" y="2564606"/>
            <a:ext cx="192883" cy="35720"/>
          </a:xfrm>
          <a:custGeom>
            <a:avLst/>
            <a:gdLst/>
            <a:ahLst/>
            <a:cxnLst/>
            <a:rect l="0" t="0" r="0" b="0"/>
            <a:pathLst>
              <a:path w="192883" h="35720">
                <a:moveTo>
                  <a:pt x="0" y="35719"/>
                </a:moveTo>
                <a:lnTo>
                  <a:pt x="3793" y="35719"/>
                </a:lnTo>
                <a:lnTo>
                  <a:pt x="5703" y="34925"/>
                </a:lnTo>
                <a:lnTo>
                  <a:pt x="7771" y="33602"/>
                </a:lnTo>
                <a:lnTo>
                  <a:pt x="9943" y="31926"/>
                </a:lnTo>
                <a:lnTo>
                  <a:pt x="12185" y="30809"/>
                </a:lnTo>
                <a:lnTo>
                  <a:pt x="14473" y="30064"/>
                </a:lnTo>
                <a:lnTo>
                  <a:pt x="16793" y="29568"/>
                </a:lnTo>
                <a:lnTo>
                  <a:pt x="19133" y="28443"/>
                </a:lnTo>
                <a:lnTo>
                  <a:pt x="21487" y="26899"/>
                </a:lnTo>
                <a:lnTo>
                  <a:pt x="23850" y="25077"/>
                </a:lnTo>
                <a:lnTo>
                  <a:pt x="27012" y="23068"/>
                </a:lnTo>
                <a:lnTo>
                  <a:pt x="30708" y="20935"/>
                </a:lnTo>
                <a:lnTo>
                  <a:pt x="34760" y="18719"/>
                </a:lnTo>
                <a:lnTo>
                  <a:pt x="39842" y="17242"/>
                </a:lnTo>
                <a:lnTo>
                  <a:pt x="45611" y="16257"/>
                </a:lnTo>
                <a:lnTo>
                  <a:pt x="51839" y="15600"/>
                </a:lnTo>
                <a:lnTo>
                  <a:pt x="57578" y="14369"/>
                </a:lnTo>
                <a:lnTo>
                  <a:pt x="62992" y="12754"/>
                </a:lnTo>
                <a:lnTo>
                  <a:pt x="68188" y="10884"/>
                </a:lnTo>
                <a:lnTo>
                  <a:pt x="74034" y="9637"/>
                </a:lnTo>
                <a:lnTo>
                  <a:pt x="80312" y="8806"/>
                </a:lnTo>
                <a:lnTo>
                  <a:pt x="86879" y="8252"/>
                </a:lnTo>
                <a:lnTo>
                  <a:pt x="92845" y="7088"/>
                </a:lnTo>
                <a:lnTo>
                  <a:pt x="98409" y="5520"/>
                </a:lnTo>
                <a:lnTo>
                  <a:pt x="103706" y="3680"/>
                </a:lnTo>
                <a:lnTo>
                  <a:pt x="108825" y="2453"/>
                </a:lnTo>
                <a:lnTo>
                  <a:pt x="113825" y="1635"/>
                </a:lnTo>
                <a:lnTo>
                  <a:pt x="118746" y="1090"/>
                </a:lnTo>
                <a:lnTo>
                  <a:pt x="124408" y="727"/>
                </a:lnTo>
                <a:lnTo>
                  <a:pt x="130564" y="484"/>
                </a:lnTo>
                <a:lnTo>
                  <a:pt x="148488" y="143"/>
                </a:lnTo>
                <a:lnTo>
                  <a:pt x="19288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43"/>
          <p:cNvSpPr/>
          <p:nvPr/>
        </p:nvSpPr>
        <p:spPr>
          <a:xfrm>
            <a:off x="5622131" y="2650331"/>
            <a:ext cx="142876" cy="21432"/>
          </a:xfrm>
          <a:custGeom>
            <a:avLst/>
            <a:gdLst/>
            <a:ahLst/>
            <a:cxnLst/>
            <a:rect l="0" t="0" r="0" b="0"/>
            <a:pathLst>
              <a:path w="142876" h="21432">
                <a:moveTo>
                  <a:pt x="0" y="21431"/>
                </a:moveTo>
                <a:lnTo>
                  <a:pt x="9943" y="21431"/>
                </a:lnTo>
                <a:lnTo>
                  <a:pt x="12978" y="20637"/>
                </a:lnTo>
                <a:lnTo>
                  <a:pt x="16590" y="19314"/>
                </a:lnTo>
                <a:lnTo>
                  <a:pt x="20585" y="17639"/>
                </a:lnTo>
                <a:lnTo>
                  <a:pt x="24835" y="16521"/>
                </a:lnTo>
                <a:lnTo>
                  <a:pt x="29257" y="15777"/>
                </a:lnTo>
                <a:lnTo>
                  <a:pt x="33792" y="15280"/>
                </a:lnTo>
                <a:lnTo>
                  <a:pt x="38403" y="14155"/>
                </a:lnTo>
                <a:lnTo>
                  <a:pt x="43065" y="12612"/>
                </a:lnTo>
                <a:lnTo>
                  <a:pt x="47760" y="10789"/>
                </a:lnTo>
                <a:lnTo>
                  <a:pt x="53271" y="9574"/>
                </a:lnTo>
                <a:lnTo>
                  <a:pt x="59326" y="8764"/>
                </a:lnTo>
                <a:lnTo>
                  <a:pt x="65745" y="8224"/>
                </a:lnTo>
                <a:lnTo>
                  <a:pt x="72405" y="7864"/>
                </a:lnTo>
                <a:lnTo>
                  <a:pt x="86155" y="7464"/>
                </a:lnTo>
                <a:lnTo>
                  <a:pt x="93155" y="6563"/>
                </a:lnTo>
                <a:lnTo>
                  <a:pt x="100203" y="5169"/>
                </a:lnTo>
                <a:lnTo>
                  <a:pt x="107283" y="3446"/>
                </a:lnTo>
                <a:lnTo>
                  <a:pt x="113591" y="2297"/>
                </a:lnTo>
                <a:lnTo>
                  <a:pt x="119384" y="1531"/>
                </a:lnTo>
                <a:lnTo>
                  <a:pt x="124833" y="1021"/>
                </a:lnTo>
                <a:lnTo>
                  <a:pt x="129259" y="681"/>
                </a:lnTo>
                <a:lnTo>
                  <a:pt x="133004" y="454"/>
                </a:lnTo>
                <a:lnTo>
                  <a:pt x="1428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44"/>
          <p:cNvSpPr/>
          <p:nvPr/>
        </p:nvSpPr>
        <p:spPr>
          <a:xfrm>
            <a:off x="5900737" y="2586037"/>
            <a:ext cx="121445" cy="7145"/>
          </a:xfrm>
          <a:custGeom>
            <a:avLst/>
            <a:gdLst/>
            <a:ahLst/>
            <a:cxnLst/>
            <a:rect l="0" t="0" r="0" b="0"/>
            <a:pathLst>
              <a:path w="121445" h="7145">
                <a:moveTo>
                  <a:pt x="0" y="7144"/>
                </a:moveTo>
                <a:lnTo>
                  <a:pt x="23151" y="7144"/>
                </a:lnTo>
                <a:lnTo>
                  <a:pt x="27340" y="6350"/>
                </a:lnTo>
                <a:lnTo>
                  <a:pt x="32514" y="5027"/>
                </a:lnTo>
                <a:lnTo>
                  <a:pt x="38345" y="3352"/>
                </a:lnTo>
                <a:lnTo>
                  <a:pt x="43819" y="2234"/>
                </a:lnTo>
                <a:lnTo>
                  <a:pt x="49057" y="1489"/>
                </a:lnTo>
                <a:lnTo>
                  <a:pt x="54136" y="993"/>
                </a:lnTo>
                <a:lnTo>
                  <a:pt x="59110" y="662"/>
                </a:lnTo>
                <a:lnTo>
                  <a:pt x="64012" y="441"/>
                </a:lnTo>
                <a:lnTo>
                  <a:pt x="73694" y="196"/>
                </a:lnTo>
                <a:lnTo>
                  <a:pt x="12144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45"/>
          <p:cNvSpPr/>
          <p:nvPr/>
        </p:nvSpPr>
        <p:spPr>
          <a:xfrm>
            <a:off x="6107906" y="2478881"/>
            <a:ext cx="142876" cy="85726"/>
          </a:xfrm>
          <a:custGeom>
            <a:avLst/>
            <a:gdLst/>
            <a:ahLst/>
            <a:cxnLst/>
            <a:rect l="0" t="0" r="0" b="0"/>
            <a:pathLst>
              <a:path w="142876" h="85726">
                <a:moveTo>
                  <a:pt x="0" y="0"/>
                </a:moveTo>
                <a:lnTo>
                  <a:pt x="10849" y="0"/>
                </a:lnTo>
                <a:lnTo>
                  <a:pt x="11995" y="794"/>
                </a:lnTo>
                <a:lnTo>
                  <a:pt x="12759" y="2116"/>
                </a:lnTo>
                <a:lnTo>
                  <a:pt x="13269" y="3792"/>
                </a:lnTo>
                <a:lnTo>
                  <a:pt x="14402" y="4909"/>
                </a:lnTo>
                <a:lnTo>
                  <a:pt x="15951" y="5654"/>
                </a:lnTo>
                <a:lnTo>
                  <a:pt x="17778" y="6151"/>
                </a:lnTo>
                <a:lnTo>
                  <a:pt x="18995" y="8069"/>
                </a:lnTo>
                <a:lnTo>
                  <a:pt x="19807" y="10936"/>
                </a:lnTo>
                <a:lnTo>
                  <a:pt x="20349" y="14434"/>
                </a:lnTo>
                <a:lnTo>
                  <a:pt x="19916" y="17560"/>
                </a:lnTo>
                <a:lnTo>
                  <a:pt x="18833" y="20438"/>
                </a:lnTo>
                <a:lnTo>
                  <a:pt x="17318" y="23150"/>
                </a:lnTo>
                <a:lnTo>
                  <a:pt x="16308" y="25752"/>
                </a:lnTo>
                <a:lnTo>
                  <a:pt x="15634" y="28280"/>
                </a:lnTo>
                <a:lnTo>
                  <a:pt x="15186" y="30760"/>
                </a:lnTo>
                <a:lnTo>
                  <a:pt x="14092" y="34000"/>
                </a:lnTo>
                <a:lnTo>
                  <a:pt x="12570" y="37748"/>
                </a:lnTo>
                <a:lnTo>
                  <a:pt x="10761" y="41834"/>
                </a:lnTo>
                <a:lnTo>
                  <a:pt x="8762" y="45352"/>
                </a:lnTo>
                <a:lnTo>
                  <a:pt x="6635" y="48491"/>
                </a:lnTo>
                <a:lnTo>
                  <a:pt x="4423" y="51377"/>
                </a:lnTo>
                <a:lnTo>
                  <a:pt x="2948" y="54095"/>
                </a:lnTo>
                <a:lnTo>
                  <a:pt x="1966" y="56701"/>
                </a:lnTo>
                <a:lnTo>
                  <a:pt x="388" y="62794"/>
                </a:lnTo>
                <a:lnTo>
                  <a:pt x="259" y="64088"/>
                </a:lnTo>
                <a:lnTo>
                  <a:pt x="173" y="65744"/>
                </a:lnTo>
                <a:lnTo>
                  <a:pt x="115" y="67642"/>
                </a:lnTo>
                <a:lnTo>
                  <a:pt x="870" y="68907"/>
                </a:lnTo>
                <a:lnTo>
                  <a:pt x="2168" y="69750"/>
                </a:lnTo>
                <a:lnTo>
                  <a:pt x="3826" y="70313"/>
                </a:lnTo>
                <a:lnTo>
                  <a:pt x="4932" y="71481"/>
                </a:lnTo>
                <a:lnTo>
                  <a:pt x="5669" y="73054"/>
                </a:lnTo>
                <a:lnTo>
                  <a:pt x="6161" y="74896"/>
                </a:lnTo>
                <a:lnTo>
                  <a:pt x="7282" y="76125"/>
                </a:lnTo>
                <a:lnTo>
                  <a:pt x="8824" y="76944"/>
                </a:lnTo>
                <a:lnTo>
                  <a:pt x="10645" y="77489"/>
                </a:lnTo>
                <a:lnTo>
                  <a:pt x="13446" y="77853"/>
                </a:lnTo>
                <a:lnTo>
                  <a:pt x="16902" y="78096"/>
                </a:lnTo>
                <a:lnTo>
                  <a:pt x="24180" y="78365"/>
                </a:lnTo>
                <a:lnTo>
                  <a:pt x="30061" y="78485"/>
                </a:lnTo>
                <a:lnTo>
                  <a:pt x="58901" y="78573"/>
                </a:lnTo>
                <a:lnTo>
                  <a:pt x="63873" y="79369"/>
                </a:lnTo>
                <a:lnTo>
                  <a:pt x="67982" y="80694"/>
                </a:lnTo>
                <a:lnTo>
                  <a:pt x="71515" y="82371"/>
                </a:lnTo>
                <a:lnTo>
                  <a:pt x="76252" y="83489"/>
                </a:lnTo>
                <a:lnTo>
                  <a:pt x="81790" y="84234"/>
                </a:lnTo>
                <a:lnTo>
                  <a:pt x="87864" y="84731"/>
                </a:lnTo>
                <a:lnTo>
                  <a:pt x="93501" y="85062"/>
                </a:lnTo>
                <a:lnTo>
                  <a:pt x="103997" y="85430"/>
                </a:lnTo>
                <a:lnTo>
                  <a:pt x="115040" y="85638"/>
                </a:lnTo>
                <a:lnTo>
                  <a:pt x="142875" y="857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46"/>
          <p:cNvSpPr/>
          <p:nvPr/>
        </p:nvSpPr>
        <p:spPr>
          <a:xfrm>
            <a:off x="6229350" y="2486025"/>
            <a:ext cx="28576" cy="235744"/>
          </a:xfrm>
          <a:custGeom>
            <a:avLst/>
            <a:gdLst/>
            <a:ahLst/>
            <a:cxnLst/>
            <a:rect l="0" t="0" r="0" b="0"/>
            <a:pathLst>
              <a:path w="28576" h="235744">
                <a:moveTo>
                  <a:pt x="0" y="0"/>
                </a:moveTo>
                <a:lnTo>
                  <a:pt x="0" y="6150"/>
                </a:lnTo>
                <a:lnTo>
                  <a:pt x="794" y="7275"/>
                </a:lnTo>
                <a:lnTo>
                  <a:pt x="2116" y="8819"/>
                </a:lnTo>
                <a:lnTo>
                  <a:pt x="3792" y="10641"/>
                </a:lnTo>
                <a:lnTo>
                  <a:pt x="4909" y="13444"/>
                </a:lnTo>
                <a:lnTo>
                  <a:pt x="5654" y="16900"/>
                </a:lnTo>
                <a:lnTo>
                  <a:pt x="6150" y="20792"/>
                </a:lnTo>
                <a:lnTo>
                  <a:pt x="7275" y="24973"/>
                </a:lnTo>
                <a:lnTo>
                  <a:pt x="8819" y="29349"/>
                </a:lnTo>
                <a:lnTo>
                  <a:pt x="10641" y="33853"/>
                </a:lnTo>
                <a:lnTo>
                  <a:pt x="11857" y="38444"/>
                </a:lnTo>
                <a:lnTo>
                  <a:pt x="12667" y="43091"/>
                </a:lnTo>
                <a:lnTo>
                  <a:pt x="13207" y="47777"/>
                </a:lnTo>
                <a:lnTo>
                  <a:pt x="13567" y="53283"/>
                </a:lnTo>
                <a:lnTo>
                  <a:pt x="13807" y="59334"/>
                </a:lnTo>
                <a:lnTo>
                  <a:pt x="14074" y="72408"/>
                </a:lnTo>
                <a:lnTo>
                  <a:pt x="14287" y="200960"/>
                </a:lnTo>
                <a:lnTo>
                  <a:pt x="15081" y="203823"/>
                </a:lnTo>
                <a:lnTo>
                  <a:pt x="16404" y="206526"/>
                </a:lnTo>
                <a:lnTo>
                  <a:pt x="18079" y="209121"/>
                </a:lnTo>
                <a:lnTo>
                  <a:pt x="19197" y="212439"/>
                </a:lnTo>
                <a:lnTo>
                  <a:pt x="19941" y="216238"/>
                </a:lnTo>
                <a:lnTo>
                  <a:pt x="21137" y="226158"/>
                </a:lnTo>
                <a:lnTo>
                  <a:pt x="22028" y="227765"/>
                </a:lnTo>
                <a:lnTo>
                  <a:pt x="23417" y="229631"/>
                </a:lnTo>
                <a:lnTo>
                  <a:pt x="28575" y="2357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47"/>
          <p:cNvSpPr/>
          <p:nvPr/>
        </p:nvSpPr>
        <p:spPr>
          <a:xfrm>
            <a:off x="6322218" y="2471834"/>
            <a:ext cx="228483" cy="264223"/>
          </a:xfrm>
          <a:custGeom>
            <a:avLst/>
            <a:gdLst/>
            <a:ahLst/>
            <a:cxnLst/>
            <a:rect l="0" t="0" r="0" b="0"/>
            <a:pathLst>
              <a:path w="228483" h="264223">
                <a:moveTo>
                  <a:pt x="0" y="35622"/>
                </a:moveTo>
                <a:lnTo>
                  <a:pt x="3793" y="31830"/>
                </a:lnTo>
                <a:lnTo>
                  <a:pt x="5703" y="30712"/>
                </a:lnTo>
                <a:lnTo>
                  <a:pt x="9943" y="29471"/>
                </a:lnTo>
                <a:lnTo>
                  <a:pt x="16590" y="28919"/>
                </a:lnTo>
                <a:lnTo>
                  <a:pt x="24042" y="28674"/>
                </a:lnTo>
                <a:lnTo>
                  <a:pt x="33494" y="28536"/>
                </a:lnTo>
                <a:lnTo>
                  <a:pt x="55103" y="28486"/>
                </a:lnTo>
                <a:lnTo>
                  <a:pt x="60548" y="27689"/>
                </a:lnTo>
                <a:lnTo>
                  <a:pt x="66559" y="26365"/>
                </a:lnTo>
                <a:lnTo>
                  <a:pt x="72948" y="24688"/>
                </a:lnTo>
                <a:lnTo>
                  <a:pt x="79588" y="23570"/>
                </a:lnTo>
                <a:lnTo>
                  <a:pt x="86397" y="22825"/>
                </a:lnTo>
                <a:lnTo>
                  <a:pt x="93316" y="22328"/>
                </a:lnTo>
                <a:lnTo>
                  <a:pt x="99517" y="21203"/>
                </a:lnTo>
                <a:lnTo>
                  <a:pt x="105239" y="19659"/>
                </a:lnTo>
                <a:lnTo>
                  <a:pt x="129620" y="11478"/>
                </a:lnTo>
                <a:lnTo>
                  <a:pt x="137214" y="10001"/>
                </a:lnTo>
                <a:lnTo>
                  <a:pt x="145451" y="9016"/>
                </a:lnTo>
                <a:lnTo>
                  <a:pt x="154117" y="8360"/>
                </a:lnTo>
                <a:lnTo>
                  <a:pt x="161482" y="7129"/>
                </a:lnTo>
                <a:lnTo>
                  <a:pt x="167980" y="5514"/>
                </a:lnTo>
                <a:lnTo>
                  <a:pt x="173899" y="3643"/>
                </a:lnTo>
                <a:lnTo>
                  <a:pt x="180227" y="2397"/>
                </a:lnTo>
                <a:lnTo>
                  <a:pt x="186826" y="1565"/>
                </a:lnTo>
                <a:lnTo>
                  <a:pt x="198921" y="642"/>
                </a:lnTo>
                <a:lnTo>
                  <a:pt x="212130" y="0"/>
                </a:lnTo>
                <a:lnTo>
                  <a:pt x="213651" y="761"/>
                </a:lnTo>
                <a:lnTo>
                  <a:pt x="219585" y="4832"/>
                </a:lnTo>
                <a:lnTo>
                  <a:pt x="224064" y="6063"/>
                </a:lnTo>
                <a:lnTo>
                  <a:pt x="225576" y="7978"/>
                </a:lnTo>
                <a:lnTo>
                  <a:pt x="226584" y="10842"/>
                </a:lnTo>
                <a:lnTo>
                  <a:pt x="227704" y="17465"/>
                </a:lnTo>
                <a:lnTo>
                  <a:pt x="228202" y="23054"/>
                </a:lnTo>
                <a:lnTo>
                  <a:pt x="228424" y="30301"/>
                </a:lnTo>
                <a:lnTo>
                  <a:pt x="228482" y="34456"/>
                </a:lnTo>
                <a:lnTo>
                  <a:pt x="227728" y="38813"/>
                </a:lnTo>
                <a:lnTo>
                  <a:pt x="226431" y="43306"/>
                </a:lnTo>
                <a:lnTo>
                  <a:pt x="222874" y="53324"/>
                </a:lnTo>
                <a:lnTo>
                  <a:pt x="218647" y="65714"/>
                </a:lnTo>
                <a:lnTo>
                  <a:pt x="217202" y="71559"/>
                </a:lnTo>
                <a:lnTo>
                  <a:pt x="216239" y="77042"/>
                </a:lnTo>
                <a:lnTo>
                  <a:pt x="215597" y="82286"/>
                </a:lnTo>
                <a:lnTo>
                  <a:pt x="213582" y="88162"/>
                </a:lnTo>
                <a:lnTo>
                  <a:pt x="210650" y="94461"/>
                </a:lnTo>
                <a:lnTo>
                  <a:pt x="207109" y="101042"/>
                </a:lnTo>
                <a:lnTo>
                  <a:pt x="203954" y="107810"/>
                </a:lnTo>
                <a:lnTo>
                  <a:pt x="201057" y="114704"/>
                </a:lnTo>
                <a:lnTo>
                  <a:pt x="198332" y="121680"/>
                </a:lnTo>
                <a:lnTo>
                  <a:pt x="195722" y="127919"/>
                </a:lnTo>
                <a:lnTo>
                  <a:pt x="193187" y="133666"/>
                </a:lnTo>
                <a:lnTo>
                  <a:pt x="190704" y="139084"/>
                </a:lnTo>
                <a:lnTo>
                  <a:pt x="188255" y="145078"/>
                </a:lnTo>
                <a:lnTo>
                  <a:pt x="185828" y="151455"/>
                </a:lnTo>
                <a:lnTo>
                  <a:pt x="183417" y="158088"/>
                </a:lnTo>
                <a:lnTo>
                  <a:pt x="181016" y="164097"/>
                </a:lnTo>
                <a:lnTo>
                  <a:pt x="178621" y="169691"/>
                </a:lnTo>
                <a:lnTo>
                  <a:pt x="176231" y="175007"/>
                </a:lnTo>
                <a:lnTo>
                  <a:pt x="173844" y="180933"/>
                </a:lnTo>
                <a:lnTo>
                  <a:pt x="169074" y="193867"/>
                </a:lnTo>
                <a:lnTo>
                  <a:pt x="167485" y="199062"/>
                </a:lnTo>
                <a:lnTo>
                  <a:pt x="165719" y="206952"/>
                </a:lnTo>
                <a:lnTo>
                  <a:pt x="164455" y="210960"/>
                </a:lnTo>
                <a:lnTo>
                  <a:pt x="162818" y="215220"/>
                </a:lnTo>
                <a:lnTo>
                  <a:pt x="158882" y="223393"/>
                </a:lnTo>
                <a:lnTo>
                  <a:pt x="154487" y="229672"/>
                </a:lnTo>
                <a:lnTo>
                  <a:pt x="152005" y="235108"/>
                </a:lnTo>
                <a:lnTo>
                  <a:pt x="151343" y="237669"/>
                </a:lnTo>
                <a:lnTo>
                  <a:pt x="148491" y="242631"/>
                </a:lnTo>
                <a:lnTo>
                  <a:pt x="146619" y="245065"/>
                </a:lnTo>
                <a:lnTo>
                  <a:pt x="144539" y="249887"/>
                </a:lnTo>
                <a:lnTo>
                  <a:pt x="142973" y="256657"/>
                </a:lnTo>
                <a:lnTo>
                  <a:pt x="142875" y="26422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48"/>
          <p:cNvSpPr/>
          <p:nvPr/>
        </p:nvSpPr>
        <p:spPr>
          <a:xfrm>
            <a:off x="3078956" y="3050381"/>
            <a:ext cx="142876" cy="18404"/>
          </a:xfrm>
          <a:custGeom>
            <a:avLst/>
            <a:gdLst/>
            <a:ahLst/>
            <a:cxnLst/>
            <a:rect l="0" t="0" r="0" b="0"/>
            <a:pathLst>
              <a:path w="142876" h="18404">
                <a:moveTo>
                  <a:pt x="0" y="14287"/>
                </a:moveTo>
                <a:lnTo>
                  <a:pt x="6151" y="14287"/>
                </a:lnTo>
                <a:lnTo>
                  <a:pt x="7275" y="15081"/>
                </a:lnTo>
                <a:lnTo>
                  <a:pt x="8819" y="16404"/>
                </a:lnTo>
                <a:lnTo>
                  <a:pt x="10642" y="18080"/>
                </a:lnTo>
                <a:lnTo>
                  <a:pt x="12651" y="18403"/>
                </a:lnTo>
                <a:lnTo>
                  <a:pt x="14784" y="17825"/>
                </a:lnTo>
                <a:lnTo>
                  <a:pt x="16999" y="16646"/>
                </a:lnTo>
                <a:lnTo>
                  <a:pt x="20064" y="15860"/>
                </a:lnTo>
                <a:lnTo>
                  <a:pt x="23695" y="15335"/>
                </a:lnTo>
                <a:lnTo>
                  <a:pt x="27703" y="14986"/>
                </a:lnTo>
                <a:lnTo>
                  <a:pt x="31962" y="14753"/>
                </a:lnTo>
                <a:lnTo>
                  <a:pt x="40928" y="14494"/>
                </a:lnTo>
                <a:lnTo>
                  <a:pt x="45542" y="13631"/>
                </a:lnTo>
                <a:lnTo>
                  <a:pt x="50205" y="12263"/>
                </a:lnTo>
                <a:lnTo>
                  <a:pt x="54901" y="10556"/>
                </a:lnTo>
                <a:lnTo>
                  <a:pt x="59619" y="9419"/>
                </a:lnTo>
                <a:lnTo>
                  <a:pt x="64352" y="8660"/>
                </a:lnTo>
                <a:lnTo>
                  <a:pt x="69095" y="8155"/>
                </a:lnTo>
                <a:lnTo>
                  <a:pt x="74639" y="7024"/>
                </a:lnTo>
                <a:lnTo>
                  <a:pt x="80715" y="5476"/>
                </a:lnTo>
                <a:lnTo>
                  <a:pt x="87148" y="3651"/>
                </a:lnTo>
                <a:lnTo>
                  <a:pt x="93817" y="2434"/>
                </a:lnTo>
                <a:lnTo>
                  <a:pt x="100645" y="1622"/>
                </a:lnTo>
                <a:lnTo>
                  <a:pt x="107578" y="1081"/>
                </a:lnTo>
                <a:lnTo>
                  <a:pt x="113787" y="721"/>
                </a:lnTo>
                <a:lnTo>
                  <a:pt x="124920" y="320"/>
                </a:lnTo>
                <a:lnTo>
                  <a:pt x="1428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49"/>
          <p:cNvSpPr/>
          <p:nvPr/>
        </p:nvSpPr>
        <p:spPr>
          <a:xfrm>
            <a:off x="3336131" y="2993231"/>
            <a:ext cx="78582" cy="221457"/>
          </a:xfrm>
          <a:custGeom>
            <a:avLst/>
            <a:gdLst/>
            <a:ahLst/>
            <a:cxnLst/>
            <a:rect l="0" t="0" r="0" b="0"/>
            <a:pathLst>
              <a:path w="78582" h="221457">
                <a:moveTo>
                  <a:pt x="0" y="0"/>
                </a:moveTo>
                <a:lnTo>
                  <a:pt x="3792" y="3792"/>
                </a:lnTo>
                <a:lnTo>
                  <a:pt x="4909" y="5703"/>
                </a:lnTo>
                <a:lnTo>
                  <a:pt x="7275" y="12185"/>
                </a:lnTo>
                <a:lnTo>
                  <a:pt x="8819" y="14473"/>
                </a:lnTo>
                <a:lnTo>
                  <a:pt x="10642" y="16792"/>
                </a:lnTo>
                <a:lnTo>
                  <a:pt x="12651" y="19926"/>
                </a:lnTo>
                <a:lnTo>
                  <a:pt x="14784" y="23603"/>
                </a:lnTo>
                <a:lnTo>
                  <a:pt x="16999" y="27641"/>
                </a:lnTo>
                <a:lnTo>
                  <a:pt x="18477" y="31921"/>
                </a:lnTo>
                <a:lnTo>
                  <a:pt x="19461" y="36362"/>
                </a:lnTo>
                <a:lnTo>
                  <a:pt x="20118" y="40910"/>
                </a:lnTo>
                <a:lnTo>
                  <a:pt x="20556" y="45530"/>
                </a:lnTo>
                <a:lnTo>
                  <a:pt x="20847" y="50197"/>
                </a:lnTo>
                <a:lnTo>
                  <a:pt x="21042" y="54896"/>
                </a:lnTo>
                <a:lnTo>
                  <a:pt x="21965" y="59616"/>
                </a:lnTo>
                <a:lnTo>
                  <a:pt x="23375" y="64350"/>
                </a:lnTo>
                <a:lnTo>
                  <a:pt x="27057" y="74637"/>
                </a:lnTo>
                <a:lnTo>
                  <a:pt x="31340" y="87147"/>
                </a:lnTo>
                <a:lnTo>
                  <a:pt x="33593" y="93023"/>
                </a:lnTo>
                <a:lnTo>
                  <a:pt x="35889" y="98528"/>
                </a:lnTo>
                <a:lnTo>
                  <a:pt x="38213" y="103785"/>
                </a:lnTo>
                <a:lnTo>
                  <a:pt x="40557" y="109671"/>
                </a:lnTo>
                <a:lnTo>
                  <a:pt x="45277" y="122561"/>
                </a:lnTo>
                <a:lnTo>
                  <a:pt x="46853" y="129333"/>
                </a:lnTo>
                <a:lnTo>
                  <a:pt x="47905" y="136228"/>
                </a:lnTo>
                <a:lnTo>
                  <a:pt x="48605" y="143206"/>
                </a:lnTo>
                <a:lnTo>
                  <a:pt x="49866" y="149446"/>
                </a:lnTo>
                <a:lnTo>
                  <a:pt x="51500" y="155193"/>
                </a:lnTo>
                <a:lnTo>
                  <a:pt x="53383" y="160612"/>
                </a:lnTo>
                <a:lnTo>
                  <a:pt x="54639" y="165812"/>
                </a:lnTo>
                <a:lnTo>
                  <a:pt x="55476" y="170866"/>
                </a:lnTo>
                <a:lnTo>
                  <a:pt x="56034" y="175823"/>
                </a:lnTo>
                <a:lnTo>
                  <a:pt x="57199" y="179922"/>
                </a:lnTo>
                <a:lnTo>
                  <a:pt x="58771" y="183448"/>
                </a:lnTo>
                <a:lnTo>
                  <a:pt x="60612" y="186592"/>
                </a:lnTo>
                <a:lnTo>
                  <a:pt x="61839" y="190276"/>
                </a:lnTo>
                <a:lnTo>
                  <a:pt x="62657" y="194319"/>
                </a:lnTo>
                <a:lnTo>
                  <a:pt x="63202" y="198602"/>
                </a:lnTo>
                <a:lnTo>
                  <a:pt x="64360" y="201458"/>
                </a:lnTo>
                <a:lnTo>
                  <a:pt x="65925" y="203361"/>
                </a:lnTo>
                <a:lnTo>
                  <a:pt x="67762" y="204630"/>
                </a:lnTo>
                <a:lnTo>
                  <a:pt x="69781" y="206270"/>
                </a:lnTo>
                <a:lnTo>
                  <a:pt x="71921" y="208157"/>
                </a:lnTo>
                <a:lnTo>
                  <a:pt x="74141" y="210209"/>
                </a:lnTo>
                <a:lnTo>
                  <a:pt x="75621" y="212371"/>
                </a:lnTo>
                <a:lnTo>
                  <a:pt x="77704" y="218411"/>
                </a:lnTo>
                <a:lnTo>
                  <a:pt x="78581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50"/>
          <p:cNvSpPr/>
          <p:nvPr/>
        </p:nvSpPr>
        <p:spPr>
          <a:xfrm>
            <a:off x="3479006" y="2964994"/>
            <a:ext cx="199865" cy="213972"/>
          </a:xfrm>
          <a:custGeom>
            <a:avLst/>
            <a:gdLst/>
            <a:ahLst/>
            <a:cxnLst/>
            <a:rect l="0" t="0" r="0" b="0"/>
            <a:pathLst>
              <a:path w="199865" h="213972">
                <a:moveTo>
                  <a:pt x="0" y="56812"/>
                </a:moveTo>
                <a:lnTo>
                  <a:pt x="0" y="53020"/>
                </a:lnTo>
                <a:lnTo>
                  <a:pt x="794" y="51109"/>
                </a:lnTo>
                <a:lnTo>
                  <a:pt x="4909" y="44627"/>
                </a:lnTo>
                <a:lnTo>
                  <a:pt x="6151" y="40019"/>
                </a:lnTo>
                <a:lnTo>
                  <a:pt x="8069" y="37679"/>
                </a:lnTo>
                <a:lnTo>
                  <a:pt x="10936" y="35325"/>
                </a:lnTo>
                <a:lnTo>
                  <a:pt x="14434" y="32963"/>
                </a:lnTo>
                <a:lnTo>
                  <a:pt x="18354" y="29800"/>
                </a:lnTo>
                <a:lnTo>
                  <a:pt x="22555" y="26104"/>
                </a:lnTo>
                <a:lnTo>
                  <a:pt x="26943" y="22052"/>
                </a:lnTo>
                <a:lnTo>
                  <a:pt x="31455" y="18557"/>
                </a:lnTo>
                <a:lnTo>
                  <a:pt x="36051" y="15434"/>
                </a:lnTo>
                <a:lnTo>
                  <a:pt x="40703" y="12558"/>
                </a:lnTo>
                <a:lnTo>
                  <a:pt x="46185" y="10640"/>
                </a:lnTo>
                <a:lnTo>
                  <a:pt x="52221" y="9362"/>
                </a:lnTo>
                <a:lnTo>
                  <a:pt x="58627" y="8510"/>
                </a:lnTo>
                <a:lnTo>
                  <a:pt x="64485" y="7148"/>
                </a:lnTo>
                <a:lnTo>
                  <a:pt x="69977" y="5446"/>
                </a:lnTo>
                <a:lnTo>
                  <a:pt x="75226" y="3518"/>
                </a:lnTo>
                <a:lnTo>
                  <a:pt x="80313" y="2233"/>
                </a:lnTo>
                <a:lnTo>
                  <a:pt x="85292" y="1376"/>
                </a:lnTo>
                <a:lnTo>
                  <a:pt x="90199" y="805"/>
                </a:lnTo>
                <a:lnTo>
                  <a:pt x="95058" y="424"/>
                </a:lnTo>
                <a:lnTo>
                  <a:pt x="99884" y="170"/>
                </a:lnTo>
                <a:lnTo>
                  <a:pt x="104689" y="0"/>
                </a:lnTo>
                <a:lnTo>
                  <a:pt x="108687" y="681"/>
                </a:lnTo>
                <a:lnTo>
                  <a:pt x="112145" y="1929"/>
                </a:lnTo>
                <a:lnTo>
                  <a:pt x="118105" y="5432"/>
                </a:lnTo>
                <a:lnTo>
                  <a:pt x="123399" y="9635"/>
                </a:lnTo>
                <a:lnTo>
                  <a:pt x="128398" y="14148"/>
                </a:lnTo>
                <a:lnTo>
                  <a:pt x="130842" y="16463"/>
                </a:lnTo>
                <a:lnTo>
                  <a:pt x="131678" y="19594"/>
                </a:lnTo>
                <a:lnTo>
                  <a:pt x="131442" y="23269"/>
                </a:lnTo>
                <a:lnTo>
                  <a:pt x="130490" y="27306"/>
                </a:lnTo>
                <a:lnTo>
                  <a:pt x="129856" y="31585"/>
                </a:lnTo>
                <a:lnTo>
                  <a:pt x="129433" y="36025"/>
                </a:lnTo>
                <a:lnTo>
                  <a:pt x="129151" y="40573"/>
                </a:lnTo>
                <a:lnTo>
                  <a:pt x="127376" y="45192"/>
                </a:lnTo>
                <a:lnTo>
                  <a:pt x="124605" y="49859"/>
                </a:lnTo>
                <a:lnTo>
                  <a:pt x="121170" y="54558"/>
                </a:lnTo>
                <a:lnTo>
                  <a:pt x="118086" y="59278"/>
                </a:lnTo>
                <a:lnTo>
                  <a:pt x="115236" y="64012"/>
                </a:lnTo>
                <a:lnTo>
                  <a:pt x="112543" y="68756"/>
                </a:lnTo>
                <a:lnTo>
                  <a:pt x="107434" y="78260"/>
                </a:lnTo>
                <a:lnTo>
                  <a:pt x="104960" y="83017"/>
                </a:lnTo>
                <a:lnTo>
                  <a:pt x="102517" y="86982"/>
                </a:lnTo>
                <a:lnTo>
                  <a:pt x="97686" y="93504"/>
                </a:lnTo>
                <a:lnTo>
                  <a:pt x="92893" y="99049"/>
                </a:lnTo>
                <a:lnTo>
                  <a:pt x="88117" y="104159"/>
                </a:lnTo>
                <a:lnTo>
                  <a:pt x="83349" y="109076"/>
                </a:lnTo>
                <a:lnTo>
                  <a:pt x="80966" y="110704"/>
                </a:lnTo>
                <a:lnTo>
                  <a:pt x="76201" y="112514"/>
                </a:lnTo>
                <a:lnTo>
                  <a:pt x="71855" y="113835"/>
                </a:lnTo>
                <a:lnTo>
                  <a:pt x="75354" y="113924"/>
                </a:lnTo>
                <a:lnTo>
                  <a:pt x="77223" y="113143"/>
                </a:lnTo>
                <a:lnTo>
                  <a:pt x="81417" y="110158"/>
                </a:lnTo>
                <a:lnTo>
                  <a:pt x="83647" y="109045"/>
                </a:lnTo>
                <a:lnTo>
                  <a:pt x="88241" y="107808"/>
                </a:lnTo>
                <a:lnTo>
                  <a:pt x="91371" y="106684"/>
                </a:lnTo>
                <a:lnTo>
                  <a:pt x="95045" y="105141"/>
                </a:lnTo>
                <a:lnTo>
                  <a:pt x="99082" y="103319"/>
                </a:lnTo>
                <a:lnTo>
                  <a:pt x="107801" y="99177"/>
                </a:lnTo>
                <a:lnTo>
                  <a:pt x="112349" y="96962"/>
                </a:lnTo>
                <a:lnTo>
                  <a:pt x="116968" y="95485"/>
                </a:lnTo>
                <a:lnTo>
                  <a:pt x="121635" y="94500"/>
                </a:lnTo>
                <a:lnTo>
                  <a:pt x="126334" y="93844"/>
                </a:lnTo>
                <a:lnTo>
                  <a:pt x="131053" y="93406"/>
                </a:lnTo>
                <a:lnTo>
                  <a:pt x="135788" y="93114"/>
                </a:lnTo>
                <a:lnTo>
                  <a:pt x="140531" y="92919"/>
                </a:lnTo>
                <a:lnTo>
                  <a:pt x="145281" y="93584"/>
                </a:lnTo>
                <a:lnTo>
                  <a:pt x="150035" y="94820"/>
                </a:lnTo>
                <a:lnTo>
                  <a:pt x="154792" y="96438"/>
                </a:lnTo>
                <a:lnTo>
                  <a:pt x="159551" y="98311"/>
                </a:lnTo>
                <a:lnTo>
                  <a:pt x="164311" y="100353"/>
                </a:lnTo>
                <a:lnTo>
                  <a:pt x="169072" y="102508"/>
                </a:lnTo>
                <a:lnTo>
                  <a:pt x="173833" y="103945"/>
                </a:lnTo>
                <a:lnTo>
                  <a:pt x="178595" y="104902"/>
                </a:lnTo>
                <a:lnTo>
                  <a:pt x="183357" y="105541"/>
                </a:lnTo>
                <a:lnTo>
                  <a:pt x="187326" y="107554"/>
                </a:lnTo>
                <a:lnTo>
                  <a:pt x="190765" y="110484"/>
                </a:lnTo>
                <a:lnTo>
                  <a:pt x="193851" y="114025"/>
                </a:lnTo>
                <a:lnTo>
                  <a:pt x="197282" y="120075"/>
                </a:lnTo>
                <a:lnTo>
                  <a:pt x="198805" y="125410"/>
                </a:lnTo>
                <a:lnTo>
                  <a:pt x="199483" y="130427"/>
                </a:lnTo>
                <a:lnTo>
                  <a:pt x="199664" y="133670"/>
                </a:lnTo>
                <a:lnTo>
                  <a:pt x="199864" y="141506"/>
                </a:lnTo>
                <a:lnTo>
                  <a:pt x="199124" y="145819"/>
                </a:lnTo>
                <a:lnTo>
                  <a:pt x="197837" y="150281"/>
                </a:lnTo>
                <a:lnTo>
                  <a:pt x="196185" y="154843"/>
                </a:lnTo>
                <a:lnTo>
                  <a:pt x="193496" y="159472"/>
                </a:lnTo>
                <a:lnTo>
                  <a:pt x="190116" y="164146"/>
                </a:lnTo>
                <a:lnTo>
                  <a:pt x="186275" y="168849"/>
                </a:lnTo>
                <a:lnTo>
                  <a:pt x="182921" y="172779"/>
                </a:lnTo>
                <a:lnTo>
                  <a:pt x="177077" y="179261"/>
                </a:lnTo>
                <a:lnTo>
                  <a:pt x="174408" y="182895"/>
                </a:lnTo>
                <a:lnTo>
                  <a:pt x="171834" y="186904"/>
                </a:lnTo>
                <a:lnTo>
                  <a:pt x="169325" y="191165"/>
                </a:lnTo>
                <a:lnTo>
                  <a:pt x="166064" y="194799"/>
                </a:lnTo>
                <a:lnTo>
                  <a:pt x="162303" y="198016"/>
                </a:lnTo>
                <a:lnTo>
                  <a:pt x="158208" y="200954"/>
                </a:lnTo>
                <a:lnTo>
                  <a:pt x="154685" y="203707"/>
                </a:lnTo>
                <a:lnTo>
                  <a:pt x="148653" y="208882"/>
                </a:lnTo>
                <a:lnTo>
                  <a:pt x="145933" y="210579"/>
                </a:lnTo>
                <a:lnTo>
                  <a:pt x="140795" y="212465"/>
                </a:lnTo>
                <a:lnTo>
                  <a:pt x="135865" y="213304"/>
                </a:lnTo>
                <a:lnTo>
                  <a:pt x="131028" y="213676"/>
                </a:lnTo>
                <a:lnTo>
                  <a:pt x="126232" y="213842"/>
                </a:lnTo>
                <a:lnTo>
                  <a:pt x="116686" y="213948"/>
                </a:lnTo>
                <a:lnTo>
                  <a:pt x="108568" y="213971"/>
                </a:lnTo>
                <a:lnTo>
                  <a:pt x="105667" y="211856"/>
                </a:lnTo>
                <a:lnTo>
                  <a:pt x="100012" y="20683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51"/>
          <p:cNvSpPr/>
          <p:nvPr/>
        </p:nvSpPr>
        <p:spPr>
          <a:xfrm>
            <a:off x="3721893" y="3021806"/>
            <a:ext cx="207170" cy="171451"/>
          </a:xfrm>
          <a:custGeom>
            <a:avLst/>
            <a:gdLst/>
            <a:ahLst/>
            <a:cxnLst/>
            <a:rect l="0" t="0" r="0" b="0"/>
            <a:pathLst>
              <a:path w="207170" h="171451">
                <a:moveTo>
                  <a:pt x="0" y="0"/>
                </a:moveTo>
                <a:lnTo>
                  <a:pt x="0" y="6151"/>
                </a:lnTo>
                <a:lnTo>
                  <a:pt x="794" y="6482"/>
                </a:lnTo>
                <a:lnTo>
                  <a:pt x="3793" y="6849"/>
                </a:lnTo>
                <a:lnTo>
                  <a:pt x="5703" y="7741"/>
                </a:lnTo>
                <a:lnTo>
                  <a:pt x="9943" y="10849"/>
                </a:lnTo>
                <a:lnTo>
                  <a:pt x="12979" y="12789"/>
                </a:lnTo>
                <a:lnTo>
                  <a:pt x="16590" y="14876"/>
                </a:lnTo>
                <a:lnTo>
                  <a:pt x="20585" y="17061"/>
                </a:lnTo>
                <a:lnTo>
                  <a:pt x="24042" y="19311"/>
                </a:lnTo>
                <a:lnTo>
                  <a:pt x="30000" y="23929"/>
                </a:lnTo>
                <a:lnTo>
                  <a:pt x="32701" y="27065"/>
                </a:lnTo>
                <a:lnTo>
                  <a:pt x="35294" y="30743"/>
                </a:lnTo>
                <a:lnTo>
                  <a:pt x="37817" y="34783"/>
                </a:lnTo>
                <a:lnTo>
                  <a:pt x="41087" y="38270"/>
                </a:lnTo>
                <a:lnTo>
                  <a:pt x="44854" y="41388"/>
                </a:lnTo>
                <a:lnTo>
                  <a:pt x="48952" y="44261"/>
                </a:lnTo>
                <a:lnTo>
                  <a:pt x="53272" y="47763"/>
                </a:lnTo>
                <a:lnTo>
                  <a:pt x="57740" y="51686"/>
                </a:lnTo>
                <a:lnTo>
                  <a:pt x="62306" y="55889"/>
                </a:lnTo>
                <a:lnTo>
                  <a:pt x="71613" y="64791"/>
                </a:lnTo>
                <a:lnTo>
                  <a:pt x="90522" y="83442"/>
                </a:lnTo>
                <a:lnTo>
                  <a:pt x="95273" y="87378"/>
                </a:lnTo>
                <a:lnTo>
                  <a:pt x="100028" y="90796"/>
                </a:lnTo>
                <a:lnTo>
                  <a:pt x="104785" y="93868"/>
                </a:lnTo>
                <a:lnTo>
                  <a:pt x="109545" y="97503"/>
                </a:lnTo>
                <a:lnTo>
                  <a:pt x="114305" y="101515"/>
                </a:lnTo>
                <a:lnTo>
                  <a:pt x="119066" y="105776"/>
                </a:lnTo>
                <a:lnTo>
                  <a:pt x="123034" y="110205"/>
                </a:lnTo>
                <a:lnTo>
                  <a:pt x="126473" y="114745"/>
                </a:lnTo>
                <a:lnTo>
                  <a:pt x="129559" y="119359"/>
                </a:lnTo>
                <a:lnTo>
                  <a:pt x="133204" y="123229"/>
                </a:lnTo>
                <a:lnTo>
                  <a:pt x="137221" y="126602"/>
                </a:lnTo>
                <a:lnTo>
                  <a:pt x="141487" y="129645"/>
                </a:lnTo>
                <a:lnTo>
                  <a:pt x="145918" y="132468"/>
                </a:lnTo>
                <a:lnTo>
                  <a:pt x="150461" y="135143"/>
                </a:lnTo>
                <a:lnTo>
                  <a:pt x="155076" y="137720"/>
                </a:lnTo>
                <a:lnTo>
                  <a:pt x="158946" y="140232"/>
                </a:lnTo>
                <a:lnTo>
                  <a:pt x="165364" y="145140"/>
                </a:lnTo>
                <a:lnTo>
                  <a:pt x="168980" y="147560"/>
                </a:lnTo>
                <a:lnTo>
                  <a:pt x="172978" y="149967"/>
                </a:lnTo>
                <a:lnTo>
                  <a:pt x="177231" y="152365"/>
                </a:lnTo>
                <a:lnTo>
                  <a:pt x="180861" y="153964"/>
                </a:lnTo>
                <a:lnTo>
                  <a:pt x="187010" y="155741"/>
                </a:lnTo>
                <a:lnTo>
                  <a:pt x="192389" y="158647"/>
                </a:lnTo>
                <a:lnTo>
                  <a:pt x="194934" y="160534"/>
                </a:lnTo>
                <a:lnTo>
                  <a:pt x="199879" y="162629"/>
                </a:lnTo>
                <a:lnTo>
                  <a:pt x="202309" y="163188"/>
                </a:lnTo>
                <a:lnTo>
                  <a:pt x="203929" y="164355"/>
                </a:lnTo>
                <a:lnTo>
                  <a:pt x="205009" y="165926"/>
                </a:lnTo>
                <a:lnTo>
                  <a:pt x="207169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52"/>
          <p:cNvSpPr/>
          <p:nvPr/>
        </p:nvSpPr>
        <p:spPr>
          <a:xfrm>
            <a:off x="3757612" y="3021806"/>
            <a:ext cx="164307" cy="185738"/>
          </a:xfrm>
          <a:custGeom>
            <a:avLst/>
            <a:gdLst/>
            <a:ahLst/>
            <a:cxnLst/>
            <a:rect l="0" t="0" r="0" b="0"/>
            <a:pathLst>
              <a:path w="164307" h="185738">
                <a:moveTo>
                  <a:pt x="164306" y="0"/>
                </a:moveTo>
                <a:lnTo>
                  <a:pt x="160514" y="0"/>
                </a:lnTo>
                <a:lnTo>
                  <a:pt x="159396" y="794"/>
                </a:lnTo>
                <a:lnTo>
                  <a:pt x="158652" y="2116"/>
                </a:lnTo>
                <a:lnTo>
                  <a:pt x="157457" y="6151"/>
                </a:lnTo>
                <a:lnTo>
                  <a:pt x="156565" y="6482"/>
                </a:lnTo>
                <a:lnTo>
                  <a:pt x="153457" y="6849"/>
                </a:lnTo>
                <a:lnTo>
                  <a:pt x="151517" y="7741"/>
                </a:lnTo>
                <a:lnTo>
                  <a:pt x="147245" y="10849"/>
                </a:lnTo>
                <a:lnTo>
                  <a:pt x="144995" y="13582"/>
                </a:lnTo>
                <a:lnTo>
                  <a:pt x="142701" y="16992"/>
                </a:lnTo>
                <a:lnTo>
                  <a:pt x="140377" y="20853"/>
                </a:lnTo>
                <a:lnTo>
                  <a:pt x="138035" y="25015"/>
                </a:lnTo>
                <a:lnTo>
                  <a:pt x="133316" y="33872"/>
                </a:lnTo>
                <a:lnTo>
                  <a:pt x="130152" y="38456"/>
                </a:lnTo>
                <a:lnTo>
                  <a:pt x="126456" y="43100"/>
                </a:lnTo>
                <a:lnTo>
                  <a:pt x="122404" y="47783"/>
                </a:lnTo>
                <a:lnTo>
                  <a:pt x="118115" y="52493"/>
                </a:lnTo>
                <a:lnTo>
                  <a:pt x="109116" y="61959"/>
                </a:lnTo>
                <a:lnTo>
                  <a:pt x="91333" y="80006"/>
                </a:lnTo>
                <a:lnTo>
                  <a:pt x="85495" y="86675"/>
                </a:lnTo>
                <a:lnTo>
                  <a:pt x="80015" y="93502"/>
                </a:lnTo>
                <a:lnTo>
                  <a:pt x="74775" y="100435"/>
                </a:lnTo>
                <a:lnTo>
                  <a:pt x="70488" y="106644"/>
                </a:lnTo>
                <a:lnTo>
                  <a:pt x="66835" y="112371"/>
                </a:lnTo>
                <a:lnTo>
                  <a:pt x="63607" y="117776"/>
                </a:lnTo>
                <a:lnTo>
                  <a:pt x="59867" y="122967"/>
                </a:lnTo>
                <a:lnTo>
                  <a:pt x="55787" y="128016"/>
                </a:lnTo>
                <a:lnTo>
                  <a:pt x="51479" y="132969"/>
                </a:lnTo>
                <a:lnTo>
                  <a:pt x="47019" y="137858"/>
                </a:lnTo>
                <a:lnTo>
                  <a:pt x="37831" y="147524"/>
                </a:lnTo>
                <a:lnTo>
                  <a:pt x="34746" y="151531"/>
                </a:lnTo>
                <a:lnTo>
                  <a:pt x="32689" y="154996"/>
                </a:lnTo>
                <a:lnTo>
                  <a:pt x="31317" y="158099"/>
                </a:lnTo>
                <a:lnTo>
                  <a:pt x="28816" y="160962"/>
                </a:lnTo>
                <a:lnTo>
                  <a:pt x="25561" y="163664"/>
                </a:lnTo>
                <a:lnTo>
                  <a:pt x="21803" y="166259"/>
                </a:lnTo>
                <a:lnTo>
                  <a:pt x="18504" y="168783"/>
                </a:lnTo>
                <a:lnTo>
                  <a:pt x="15511" y="171260"/>
                </a:lnTo>
                <a:lnTo>
                  <a:pt x="8797" y="177145"/>
                </a:lnTo>
                <a:lnTo>
                  <a:pt x="3841" y="181956"/>
                </a:lnTo>
                <a:lnTo>
                  <a:pt x="0" y="18573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53"/>
          <p:cNvSpPr/>
          <p:nvPr/>
        </p:nvSpPr>
        <p:spPr>
          <a:xfrm>
            <a:off x="4114800" y="3078956"/>
            <a:ext cx="135732" cy="14288"/>
          </a:xfrm>
          <a:custGeom>
            <a:avLst/>
            <a:gdLst/>
            <a:ahLst/>
            <a:cxnLst/>
            <a:rect l="0" t="0" r="0" b="0"/>
            <a:pathLst>
              <a:path w="135732" h="14288">
                <a:moveTo>
                  <a:pt x="0" y="14287"/>
                </a:moveTo>
                <a:lnTo>
                  <a:pt x="6150" y="8136"/>
                </a:lnTo>
                <a:lnTo>
                  <a:pt x="8069" y="7806"/>
                </a:lnTo>
                <a:lnTo>
                  <a:pt x="10935" y="7585"/>
                </a:lnTo>
                <a:lnTo>
                  <a:pt x="14434" y="7438"/>
                </a:lnTo>
                <a:lnTo>
                  <a:pt x="30734" y="7231"/>
                </a:lnTo>
                <a:lnTo>
                  <a:pt x="46853" y="7169"/>
                </a:lnTo>
                <a:lnTo>
                  <a:pt x="51873" y="6367"/>
                </a:lnTo>
                <a:lnTo>
                  <a:pt x="56807" y="5038"/>
                </a:lnTo>
                <a:lnTo>
                  <a:pt x="61684" y="3359"/>
                </a:lnTo>
                <a:lnTo>
                  <a:pt x="67316" y="2239"/>
                </a:lnTo>
                <a:lnTo>
                  <a:pt x="73452" y="1493"/>
                </a:lnTo>
                <a:lnTo>
                  <a:pt x="79924" y="995"/>
                </a:lnTo>
                <a:lnTo>
                  <a:pt x="85826" y="663"/>
                </a:lnTo>
                <a:lnTo>
                  <a:pt x="96618" y="295"/>
                </a:lnTo>
                <a:lnTo>
                  <a:pt x="107826" y="87"/>
                </a:lnTo>
                <a:lnTo>
                  <a:pt x="135731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54"/>
          <p:cNvSpPr/>
          <p:nvPr/>
        </p:nvSpPr>
        <p:spPr>
          <a:xfrm>
            <a:off x="4314825" y="2986123"/>
            <a:ext cx="214313" cy="178469"/>
          </a:xfrm>
          <a:custGeom>
            <a:avLst/>
            <a:gdLst/>
            <a:ahLst/>
            <a:cxnLst/>
            <a:rect l="0" t="0" r="0" b="0"/>
            <a:pathLst>
              <a:path w="214313" h="178469">
                <a:moveTo>
                  <a:pt x="0" y="28539"/>
                </a:moveTo>
                <a:lnTo>
                  <a:pt x="0" y="24747"/>
                </a:lnTo>
                <a:lnTo>
                  <a:pt x="794" y="23629"/>
                </a:lnTo>
                <a:lnTo>
                  <a:pt x="2116" y="22885"/>
                </a:lnTo>
                <a:lnTo>
                  <a:pt x="3792" y="22388"/>
                </a:lnTo>
                <a:lnTo>
                  <a:pt x="7770" y="19720"/>
                </a:lnTo>
                <a:lnTo>
                  <a:pt x="12978" y="15888"/>
                </a:lnTo>
                <a:lnTo>
                  <a:pt x="16590" y="13755"/>
                </a:lnTo>
                <a:lnTo>
                  <a:pt x="20584" y="11539"/>
                </a:lnTo>
                <a:lnTo>
                  <a:pt x="29257" y="6961"/>
                </a:lnTo>
                <a:lnTo>
                  <a:pt x="33792" y="4628"/>
                </a:lnTo>
                <a:lnTo>
                  <a:pt x="38403" y="3074"/>
                </a:lnTo>
                <a:lnTo>
                  <a:pt x="43064" y="2037"/>
                </a:lnTo>
                <a:lnTo>
                  <a:pt x="47759" y="1346"/>
                </a:lnTo>
                <a:lnTo>
                  <a:pt x="52477" y="885"/>
                </a:lnTo>
                <a:lnTo>
                  <a:pt x="57210" y="578"/>
                </a:lnTo>
                <a:lnTo>
                  <a:pt x="61952" y="374"/>
                </a:lnTo>
                <a:lnTo>
                  <a:pt x="73571" y="146"/>
                </a:lnTo>
                <a:lnTo>
                  <a:pt x="96641" y="0"/>
                </a:lnTo>
                <a:lnTo>
                  <a:pt x="101734" y="782"/>
                </a:lnTo>
                <a:lnTo>
                  <a:pt x="106716" y="2097"/>
                </a:lnTo>
                <a:lnTo>
                  <a:pt x="111625" y="3767"/>
                </a:lnTo>
                <a:lnTo>
                  <a:pt x="115692" y="5674"/>
                </a:lnTo>
                <a:lnTo>
                  <a:pt x="122327" y="9910"/>
                </a:lnTo>
                <a:lnTo>
                  <a:pt x="126001" y="12151"/>
                </a:lnTo>
                <a:lnTo>
                  <a:pt x="130038" y="14439"/>
                </a:lnTo>
                <a:lnTo>
                  <a:pt x="134317" y="16758"/>
                </a:lnTo>
                <a:lnTo>
                  <a:pt x="137169" y="19097"/>
                </a:lnTo>
                <a:lnTo>
                  <a:pt x="139071" y="21451"/>
                </a:lnTo>
                <a:lnTo>
                  <a:pt x="141978" y="26976"/>
                </a:lnTo>
                <a:lnTo>
                  <a:pt x="145916" y="34724"/>
                </a:lnTo>
                <a:lnTo>
                  <a:pt x="146489" y="39012"/>
                </a:lnTo>
                <a:lnTo>
                  <a:pt x="146078" y="43458"/>
                </a:lnTo>
                <a:lnTo>
                  <a:pt x="145010" y="48010"/>
                </a:lnTo>
                <a:lnTo>
                  <a:pt x="143505" y="52632"/>
                </a:lnTo>
                <a:lnTo>
                  <a:pt x="141707" y="57301"/>
                </a:lnTo>
                <a:lnTo>
                  <a:pt x="139715" y="62001"/>
                </a:lnTo>
                <a:lnTo>
                  <a:pt x="137593" y="67516"/>
                </a:lnTo>
                <a:lnTo>
                  <a:pt x="133119" y="79993"/>
                </a:lnTo>
                <a:lnTo>
                  <a:pt x="130021" y="85861"/>
                </a:lnTo>
                <a:lnTo>
                  <a:pt x="126368" y="91360"/>
                </a:lnTo>
                <a:lnTo>
                  <a:pt x="122345" y="96613"/>
                </a:lnTo>
                <a:lnTo>
                  <a:pt x="118076" y="101703"/>
                </a:lnTo>
                <a:lnTo>
                  <a:pt x="113642" y="106684"/>
                </a:lnTo>
                <a:lnTo>
                  <a:pt x="109099" y="111592"/>
                </a:lnTo>
                <a:lnTo>
                  <a:pt x="105276" y="116451"/>
                </a:lnTo>
                <a:lnTo>
                  <a:pt x="101934" y="121278"/>
                </a:lnTo>
                <a:lnTo>
                  <a:pt x="98912" y="126084"/>
                </a:lnTo>
                <a:lnTo>
                  <a:pt x="95310" y="130081"/>
                </a:lnTo>
                <a:lnTo>
                  <a:pt x="91321" y="133540"/>
                </a:lnTo>
                <a:lnTo>
                  <a:pt x="87074" y="136640"/>
                </a:lnTo>
                <a:lnTo>
                  <a:pt x="84243" y="140294"/>
                </a:lnTo>
                <a:lnTo>
                  <a:pt x="82356" y="144317"/>
                </a:lnTo>
                <a:lnTo>
                  <a:pt x="81098" y="148587"/>
                </a:lnTo>
                <a:lnTo>
                  <a:pt x="79465" y="152227"/>
                </a:lnTo>
                <a:lnTo>
                  <a:pt x="77583" y="155448"/>
                </a:lnTo>
                <a:lnTo>
                  <a:pt x="75534" y="158389"/>
                </a:lnTo>
                <a:lnTo>
                  <a:pt x="73375" y="160349"/>
                </a:lnTo>
                <a:lnTo>
                  <a:pt x="71141" y="161656"/>
                </a:lnTo>
                <a:lnTo>
                  <a:pt x="68859" y="162528"/>
                </a:lnTo>
                <a:lnTo>
                  <a:pt x="67336" y="163902"/>
                </a:lnTo>
                <a:lnTo>
                  <a:pt x="66323" y="165613"/>
                </a:lnTo>
                <a:lnTo>
                  <a:pt x="65646" y="167546"/>
                </a:lnTo>
                <a:lnTo>
                  <a:pt x="65989" y="168836"/>
                </a:lnTo>
                <a:lnTo>
                  <a:pt x="67011" y="169695"/>
                </a:lnTo>
                <a:lnTo>
                  <a:pt x="70563" y="171074"/>
                </a:lnTo>
                <a:lnTo>
                  <a:pt x="74971" y="175106"/>
                </a:lnTo>
                <a:lnTo>
                  <a:pt x="76968" y="176256"/>
                </a:lnTo>
                <a:lnTo>
                  <a:pt x="81303" y="177535"/>
                </a:lnTo>
                <a:lnTo>
                  <a:pt x="85876" y="178103"/>
                </a:lnTo>
                <a:lnTo>
                  <a:pt x="91348" y="178356"/>
                </a:lnTo>
                <a:lnTo>
                  <a:pt x="99072" y="178468"/>
                </a:lnTo>
                <a:lnTo>
                  <a:pt x="102560" y="177704"/>
                </a:lnTo>
                <a:lnTo>
                  <a:pt x="108553" y="174739"/>
                </a:lnTo>
                <a:lnTo>
                  <a:pt x="112850" y="173631"/>
                </a:lnTo>
                <a:lnTo>
                  <a:pt x="118095" y="172892"/>
                </a:lnTo>
                <a:lnTo>
                  <a:pt x="128686" y="172071"/>
                </a:lnTo>
                <a:lnTo>
                  <a:pt x="136039" y="171706"/>
                </a:lnTo>
                <a:lnTo>
                  <a:pt x="139905" y="170815"/>
                </a:lnTo>
                <a:lnTo>
                  <a:pt x="144070" y="169427"/>
                </a:lnTo>
                <a:lnTo>
                  <a:pt x="148434" y="167708"/>
                </a:lnTo>
                <a:lnTo>
                  <a:pt x="153725" y="166562"/>
                </a:lnTo>
                <a:lnTo>
                  <a:pt x="159633" y="165798"/>
                </a:lnTo>
                <a:lnTo>
                  <a:pt x="165953" y="165289"/>
                </a:lnTo>
                <a:lnTo>
                  <a:pt x="171754" y="164949"/>
                </a:lnTo>
                <a:lnTo>
                  <a:pt x="182433" y="164572"/>
                </a:lnTo>
                <a:lnTo>
                  <a:pt x="186709" y="163678"/>
                </a:lnTo>
                <a:lnTo>
                  <a:pt x="190354" y="162288"/>
                </a:lnTo>
                <a:lnTo>
                  <a:pt x="193578" y="160567"/>
                </a:lnTo>
                <a:lnTo>
                  <a:pt x="197314" y="159420"/>
                </a:lnTo>
                <a:lnTo>
                  <a:pt x="201392" y="158656"/>
                </a:lnTo>
                <a:lnTo>
                  <a:pt x="214312" y="15712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55"/>
          <p:cNvSpPr/>
          <p:nvPr/>
        </p:nvSpPr>
        <p:spPr>
          <a:xfrm>
            <a:off x="4629237" y="2964656"/>
            <a:ext cx="49920" cy="207170"/>
          </a:xfrm>
          <a:custGeom>
            <a:avLst/>
            <a:gdLst/>
            <a:ahLst/>
            <a:cxnLst/>
            <a:rect l="0" t="0" r="0" b="0"/>
            <a:pathLst>
              <a:path w="49920" h="207170">
                <a:moveTo>
                  <a:pt x="7056" y="0"/>
                </a:moveTo>
                <a:lnTo>
                  <a:pt x="207" y="0"/>
                </a:lnTo>
                <a:lnTo>
                  <a:pt x="0" y="3792"/>
                </a:lnTo>
                <a:lnTo>
                  <a:pt x="764" y="4909"/>
                </a:lnTo>
                <a:lnTo>
                  <a:pt x="2068" y="5654"/>
                </a:lnTo>
                <a:lnTo>
                  <a:pt x="3731" y="6151"/>
                </a:lnTo>
                <a:lnTo>
                  <a:pt x="4839" y="8069"/>
                </a:lnTo>
                <a:lnTo>
                  <a:pt x="6071" y="14434"/>
                </a:lnTo>
                <a:lnTo>
                  <a:pt x="6400" y="18354"/>
                </a:lnTo>
                <a:lnTo>
                  <a:pt x="6618" y="22555"/>
                </a:lnTo>
                <a:lnTo>
                  <a:pt x="6862" y="31455"/>
                </a:lnTo>
                <a:lnTo>
                  <a:pt x="6970" y="40703"/>
                </a:lnTo>
                <a:lnTo>
                  <a:pt x="7792" y="45391"/>
                </a:lnTo>
                <a:lnTo>
                  <a:pt x="9134" y="50105"/>
                </a:lnTo>
                <a:lnTo>
                  <a:pt x="10823" y="54834"/>
                </a:lnTo>
                <a:lnTo>
                  <a:pt x="11949" y="60369"/>
                </a:lnTo>
                <a:lnTo>
                  <a:pt x="12699" y="66439"/>
                </a:lnTo>
                <a:lnTo>
                  <a:pt x="13199" y="72868"/>
                </a:lnTo>
                <a:lnTo>
                  <a:pt x="14326" y="79535"/>
                </a:lnTo>
                <a:lnTo>
                  <a:pt x="15872" y="86361"/>
                </a:lnTo>
                <a:lnTo>
                  <a:pt x="17696" y="93292"/>
                </a:lnTo>
                <a:lnTo>
                  <a:pt x="18912" y="99501"/>
                </a:lnTo>
                <a:lnTo>
                  <a:pt x="19723" y="105228"/>
                </a:lnTo>
                <a:lnTo>
                  <a:pt x="20263" y="110633"/>
                </a:lnTo>
                <a:lnTo>
                  <a:pt x="20624" y="115824"/>
                </a:lnTo>
                <a:lnTo>
                  <a:pt x="20863" y="120872"/>
                </a:lnTo>
                <a:lnTo>
                  <a:pt x="21024" y="125825"/>
                </a:lnTo>
                <a:lnTo>
                  <a:pt x="21924" y="130715"/>
                </a:lnTo>
                <a:lnTo>
                  <a:pt x="23318" y="135562"/>
                </a:lnTo>
                <a:lnTo>
                  <a:pt x="25041" y="140381"/>
                </a:lnTo>
                <a:lnTo>
                  <a:pt x="26190" y="145181"/>
                </a:lnTo>
                <a:lnTo>
                  <a:pt x="26956" y="149968"/>
                </a:lnTo>
                <a:lnTo>
                  <a:pt x="27466" y="154748"/>
                </a:lnTo>
                <a:lnTo>
                  <a:pt x="27807" y="159521"/>
                </a:lnTo>
                <a:lnTo>
                  <a:pt x="28034" y="164291"/>
                </a:lnTo>
                <a:lnTo>
                  <a:pt x="28185" y="169059"/>
                </a:lnTo>
                <a:lnTo>
                  <a:pt x="29080" y="173030"/>
                </a:lnTo>
                <a:lnTo>
                  <a:pt x="30470" y="176473"/>
                </a:lnTo>
                <a:lnTo>
                  <a:pt x="32190" y="179561"/>
                </a:lnTo>
                <a:lnTo>
                  <a:pt x="33337" y="182413"/>
                </a:lnTo>
                <a:lnTo>
                  <a:pt x="34612" y="187700"/>
                </a:lnTo>
                <a:lnTo>
                  <a:pt x="35746" y="190220"/>
                </a:lnTo>
                <a:lnTo>
                  <a:pt x="37295" y="192695"/>
                </a:lnTo>
                <a:lnTo>
                  <a:pt x="41693" y="198577"/>
                </a:lnTo>
                <a:lnTo>
                  <a:pt x="42847" y="199060"/>
                </a:lnTo>
                <a:lnTo>
                  <a:pt x="44411" y="199381"/>
                </a:lnTo>
                <a:lnTo>
                  <a:pt x="46246" y="199596"/>
                </a:lnTo>
                <a:lnTo>
                  <a:pt x="47470" y="200532"/>
                </a:lnTo>
                <a:lnTo>
                  <a:pt x="48287" y="201951"/>
                </a:lnTo>
                <a:lnTo>
                  <a:pt x="49919" y="20716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56"/>
          <p:cNvSpPr/>
          <p:nvPr/>
        </p:nvSpPr>
        <p:spPr>
          <a:xfrm>
            <a:off x="4864893" y="3014662"/>
            <a:ext cx="221458" cy="21432"/>
          </a:xfrm>
          <a:custGeom>
            <a:avLst/>
            <a:gdLst/>
            <a:ahLst/>
            <a:cxnLst/>
            <a:rect l="0" t="0" r="0" b="0"/>
            <a:pathLst>
              <a:path w="221458" h="21432">
                <a:moveTo>
                  <a:pt x="0" y="21431"/>
                </a:moveTo>
                <a:lnTo>
                  <a:pt x="23850" y="21431"/>
                </a:lnTo>
                <a:lnTo>
                  <a:pt x="27012" y="20638"/>
                </a:lnTo>
                <a:lnTo>
                  <a:pt x="30708" y="19315"/>
                </a:lnTo>
                <a:lnTo>
                  <a:pt x="34760" y="17639"/>
                </a:lnTo>
                <a:lnTo>
                  <a:pt x="39842" y="16522"/>
                </a:lnTo>
                <a:lnTo>
                  <a:pt x="45611" y="15777"/>
                </a:lnTo>
                <a:lnTo>
                  <a:pt x="51839" y="15280"/>
                </a:lnTo>
                <a:lnTo>
                  <a:pt x="57578" y="14156"/>
                </a:lnTo>
                <a:lnTo>
                  <a:pt x="62992" y="12612"/>
                </a:lnTo>
                <a:lnTo>
                  <a:pt x="68188" y="10789"/>
                </a:lnTo>
                <a:lnTo>
                  <a:pt x="74034" y="9574"/>
                </a:lnTo>
                <a:lnTo>
                  <a:pt x="80312" y="8764"/>
                </a:lnTo>
                <a:lnTo>
                  <a:pt x="86879" y="8224"/>
                </a:lnTo>
                <a:lnTo>
                  <a:pt x="92845" y="7864"/>
                </a:lnTo>
                <a:lnTo>
                  <a:pt x="103706" y="7464"/>
                </a:lnTo>
                <a:lnTo>
                  <a:pt x="109619" y="6563"/>
                </a:lnTo>
                <a:lnTo>
                  <a:pt x="115942" y="5169"/>
                </a:lnTo>
                <a:lnTo>
                  <a:pt x="122539" y="3446"/>
                </a:lnTo>
                <a:lnTo>
                  <a:pt x="129317" y="2297"/>
                </a:lnTo>
                <a:lnTo>
                  <a:pt x="136218" y="1532"/>
                </a:lnTo>
                <a:lnTo>
                  <a:pt x="143200" y="1021"/>
                </a:lnTo>
                <a:lnTo>
                  <a:pt x="149441" y="681"/>
                </a:lnTo>
                <a:lnTo>
                  <a:pt x="160610" y="303"/>
                </a:lnTo>
                <a:lnTo>
                  <a:pt x="180716" y="60"/>
                </a:lnTo>
                <a:lnTo>
                  <a:pt x="22145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57"/>
          <p:cNvSpPr/>
          <p:nvPr/>
        </p:nvSpPr>
        <p:spPr>
          <a:xfrm>
            <a:off x="4957762" y="3107531"/>
            <a:ext cx="121445" cy="7057"/>
          </a:xfrm>
          <a:custGeom>
            <a:avLst/>
            <a:gdLst/>
            <a:ahLst/>
            <a:cxnLst/>
            <a:rect l="0" t="0" r="0" b="0"/>
            <a:pathLst>
              <a:path w="121445" h="7057">
                <a:moveTo>
                  <a:pt x="0" y="0"/>
                </a:moveTo>
                <a:lnTo>
                  <a:pt x="3792" y="0"/>
                </a:lnTo>
                <a:lnTo>
                  <a:pt x="5703" y="794"/>
                </a:lnTo>
                <a:lnTo>
                  <a:pt x="7771" y="2116"/>
                </a:lnTo>
                <a:lnTo>
                  <a:pt x="9943" y="3792"/>
                </a:lnTo>
                <a:lnTo>
                  <a:pt x="12979" y="4909"/>
                </a:lnTo>
                <a:lnTo>
                  <a:pt x="16590" y="5654"/>
                </a:lnTo>
                <a:lnTo>
                  <a:pt x="20585" y="6151"/>
                </a:lnTo>
                <a:lnTo>
                  <a:pt x="24836" y="6482"/>
                </a:lnTo>
                <a:lnTo>
                  <a:pt x="29258" y="6702"/>
                </a:lnTo>
                <a:lnTo>
                  <a:pt x="38403" y="6948"/>
                </a:lnTo>
                <a:lnTo>
                  <a:pt x="47760" y="7056"/>
                </a:lnTo>
                <a:lnTo>
                  <a:pt x="52477" y="6292"/>
                </a:lnTo>
                <a:lnTo>
                  <a:pt x="57210" y="4988"/>
                </a:lnTo>
                <a:lnTo>
                  <a:pt x="61953" y="3325"/>
                </a:lnTo>
                <a:lnTo>
                  <a:pt x="67495" y="2217"/>
                </a:lnTo>
                <a:lnTo>
                  <a:pt x="73572" y="1478"/>
                </a:lnTo>
                <a:lnTo>
                  <a:pt x="80004" y="985"/>
                </a:lnTo>
                <a:lnTo>
                  <a:pt x="85880" y="657"/>
                </a:lnTo>
                <a:lnTo>
                  <a:pt x="96642" y="292"/>
                </a:lnTo>
                <a:lnTo>
                  <a:pt x="12144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58"/>
          <p:cNvSpPr/>
          <p:nvPr/>
        </p:nvSpPr>
        <p:spPr>
          <a:xfrm>
            <a:off x="5329237" y="3050381"/>
            <a:ext cx="114301" cy="7145"/>
          </a:xfrm>
          <a:custGeom>
            <a:avLst/>
            <a:gdLst/>
            <a:ahLst/>
            <a:cxnLst/>
            <a:rect l="0" t="0" r="0" b="0"/>
            <a:pathLst>
              <a:path w="114301" h="7145">
                <a:moveTo>
                  <a:pt x="0" y="7144"/>
                </a:moveTo>
                <a:lnTo>
                  <a:pt x="0" y="993"/>
                </a:lnTo>
                <a:lnTo>
                  <a:pt x="794" y="662"/>
                </a:lnTo>
                <a:lnTo>
                  <a:pt x="2117" y="441"/>
                </a:lnTo>
                <a:lnTo>
                  <a:pt x="3792" y="294"/>
                </a:lnTo>
                <a:lnTo>
                  <a:pt x="5703" y="196"/>
                </a:lnTo>
                <a:lnTo>
                  <a:pt x="9943" y="87"/>
                </a:lnTo>
                <a:lnTo>
                  <a:pt x="54896" y="0"/>
                </a:lnTo>
                <a:lnTo>
                  <a:pt x="59616" y="794"/>
                </a:lnTo>
                <a:lnTo>
                  <a:pt x="64350" y="2117"/>
                </a:lnTo>
                <a:lnTo>
                  <a:pt x="69094" y="3792"/>
                </a:lnTo>
                <a:lnTo>
                  <a:pt x="73844" y="4909"/>
                </a:lnTo>
                <a:lnTo>
                  <a:pt x="78598" y="5654"/>
                </a:lnTo>
                <a:lnTo>
                  <a:pt x="83355" y="6151"/>
                </a:lnTo>
                <a:lnTo>
                  <a:pt x="88114" y="6482"/>
                </a:lnTo>
                <a:lnTo>
                  <a:pt x="92874" y="6702"/>
                </a:lnTo>
                <a:lnTo>
                  <a:pt x="97634" y="6849"/>
                </a:lnTo>
                <a:lnTo>
                  <a:pt x="101602" y="6154"/>
                </a:lnTo>
                <a:lnTo>
                  <a:pt x="105041" y="4896"/>
                </a:lnTo>
                <a:lnTo>
                  <a:pt x="1143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59"/>
          <p:cNvSpPr/>
          <p:nvPr/>
        </p:nvSpPr>
        <p:spPr>
          <a:xfrm>
            <a:off x="5553982" y="2922087"/>
            <a:ext cx="196737" cy="92576"/>
          </a:xfrm>
          <a:custGeom>
            <a:avLst/>
            <a:gdLst/>
            <a:ahLst/>
            <a:cxnLst/>
            <a:rect l="0" t="0" r="0" b="0"/>
            <a:pathLst>
              <a:path w="196737" h="92576">
                <a:moveTo>
                  <a:pt x="25286" y="6850"/>
                </a:moveTo>
                <a:lnTo>
                  <a:pt x="25286" y="699"/>
                </a:lnTo>
                <a:lnTo>
                  <a:pt x="26080" y="368"/>
                </a:lnTo>
                <a:lnTo>
                  <a:pt x="29079" y="0"/>
                </a:lnTo>
                <a:lnTo>
                  <a:pt x="30196" y="696"/>
                </a:lnTo>
                <a:lnTo>
                  <a:pt x="30941" y="1954"/>
                </a:lnTo>
                <a:lnTo>
                  <a:pt x="32136" y="5883"/>
                </a:lnTo>
                <a:lnTo>
                  <a:pt x="32299" y="8537"/>
                </a:lnTo>
                <a:lnTo>
                  <a:pt x="32372" y="12362"/>
                </a:lnTo>
                <a:lnTo>
                  <a:pt x="32404" y="16708"/>
                </a:lnTo>
                <a:lnTo>
                  <a:pt x="31619" y="19772"/>
                </a:lnTo>
                <a:lnTo>
                  <a:pt x="30302" y="23402"/>
                </a:lnTo>
                <a:lnTo>
                  <a:pt x="28630" y="27410"/>
                </a:lnTo>
                <a:lnTo>
                  <a:pt x="26722" y="30875"/>
                </a:lnTo>
                <a:lnTo>
                  <a:pt x="24656" y="33979"/>
                </a:lnTo>
                <a:lnTo>
                  <a:pt x="22485" y="36843"/>
                </a:lnTo>
                <a:lnTo>
                  <a:pt x="21037" y="39545"/>
                </a:lnTo>
                <a:lnTo>
                  <a:pt x="20072" y="42140"/>
                </a:lnTo>
                <a:lnTo>
                  <a:pt x="19429" y="44665"/>
                </a:lnTo>
                <a:lnTo>
                  <a:pt x="18206" y="47935"/>
                </a:lnTo>
                <a:lnTo>
                  <a:pt x="16598" y="51702"/>
                </a:lnTo>
                <a:lnTo>
                  <a:pt x="14731" y="55801"/>
                </a:lnTo>
                <a:lnTo>
                  <a:pt x="12694" y="59328"/>
                </a:lnTo>
                <a:lnTo>
                  <a:pt x="10541" y="62473"/>
                </a:lnTo>
                <a:lnTo>
                  <a:pt x="8312" y="65363"/>
                </a:lnTo>
                <a:lnTo>
                  <a:pt x="6827" y="68084"/>
                </a:lnTo>
                <a:lnTo>
                  <a:pt x="5836" y="70691"/>
                </a:lnTo>
                <a:lnTo>
                  <a:pt x="5176" y="73223"/>
                </a:lnTo>
                <a:lnTo>
                  <a:pt x="3942" y="74911"/>
                </a:lnTo>
                <a:lnTo>
                  <a:pt x="2326" y="76037"/>
                </a:lnTo>
                <a:lnTo>
                  <a:pt x="454" y="76787"/>
                </a:lnTo>
                <a:lnTo>
                  <a:pt x="0" y="78081"/>
                </a:lnTo>
                <a:lnTo>
                  <a:pt x="492" y="79737"/>
                </a:lnTo>
                <a:lnTo>
                  <a:pt x="3191" y="84307"/>
                </a:lnTo>
                <a:lnTo>
                  <a:pt x="5677" y="87048"/>
                </a:lnTo>
                <a:lnTo>
                  <a:pt x="7451" y="88890"/>
                </a:lnTo>
                <a:lnTo>
                  <a:pt x="9428" y="90119"/>
                </a:lnTo>
                <a:lnTo>
                  <a:pt x="13740" y="91483"/>
                </a:lnTo>
                <a:lnTo>
                  <a:pt x="18303" y="92090"/>
                </a:lnTo>
                <a:lnTo>
                  <a:pt x="23770" y="92359"/>
                </a:lnTo>
                <a:lnTo>
                  <a:pt x="31492" y="92479"/>
                </a:lnTo>
                <a:lnTo>
                  <a:pt x="35773" y="91717"/>
                </a:lnTo>
                <a:lnTo>
                  <a:pt x="40215" y="90416"/>
                </a:lnTo>
                <a:lnTo>
                  <a:pt x="44764" y="88754"/>
                </a:lnTo>
                <a:lnTo>
                  <a:pt x="49384" y="87647"/>
                </a:lnTo>
                <a:lnTo>
                  <a:pt x="54051" y="86908"/>
                </a:lnTo>
                <a:lnTo>
                  <a:pt x="58750" y="86416"/>
                </a:lnTo>
                <a:lnTo>
                  <a:pt x="64264" y="86088"/>
                </a:lnTo>
                <a:lnTo>
                  <a:pt x="76741" y="85723"/>
                </a:lnTo>
                <a:lnTo>
                  <a:pt x="133473" y="85439"/>
                </a:lnTo>
                <a:lnTo>
                  <a:pt x="176178" y="85431"/>
                </a:lnTo>
                <a:lnTo>
                  <a:pt x="179856" y="86225"/>
                </a:lnTo>
                <a:lnTo>
                  <a:pt x="183895" y="87548"/>
                </a:lnTo>
                <a:lnTo>
                  <a:pt x="196736" y="925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60"/>
          <p:cNvSpPr/>
          <p:nvPr/>
        </p:nvSpPr>
        <p:spPr>
          <a:xfrm>
            <a:off x="5700712" y="2921793"/>
            <a:ext cx="28576" cy="235745"/>
          </a:xfrm>
          <a:custGeom>
            <a:avLst/>
            <a:gdLst/>
            <a:ahLst/>
            <a:cxnLst/>
            <a:rect l="0" t="0" r="0" b="0"/>
            <a:pathLst>
              <a:path w="28576" h="235745">
                <a:moveTo>
                  <a:pt x="0" y="0"/>
                </a:moveTo>
                <a:lnTo>
                  <a:pt x="0" y="16793"/>
                </a:lnTo>
                <a:lnTo>
                  <a:pt x="794" y="19927"/>
                </a:lnTo>
                <a:lnTo>
                  <a:pt x="2117" y="23603"/>
                </a:lnTo>
                <a:lnTo>
                  <a:pt x="3792" y="27642"/>
                </a:lnTo>
                <a:lnTo>
                  <a:pt x="4910" y="31922"/>
                </a:lnTo>
                <a:lnTo>
                  <a:pt x="5654" y="36363"/>
                </a:lnTo>
                <a:lnTo>
                  <a:pt x="6151" y="40911"/>
                </a:lnTo>
                <a:lnTo>
                  <a:pt x="7276" y="46324"/>
                </a:lnTo>
                <a:lnTo>
                  <a:pt x="8819" y="52314"/>
                </a:lnTo>
                <a:lnTo>
                  <a:pt x="10642" y="58689"/>
                </a:lnTo>
                <a:lnTo>
                  <a:pt x="11857" y="65320"/>
                </a:lnTo>
                <a:lnTo>
                  <a:pt x="12667" y="72121"/>
                </a:lnTo>
                <a:lnTo>
                  <a:pt x="13207" y="79037"/>
                </a:lnTo>
                <a:lnTo>
                  <a:pt x="13568" y="86823"/>
                </a:lnTo>
                <a:lnTo>
                  <a:pt x="13967" y="103940"/>
                </a:lnTo>
                <a:lnTo>
                  <a:pt x="14285" y="186706"/>
                </a:lnTo>
                <a:lnTo>
                  <a:pt x="15080" y="192733"/>
                </a:lnTo>
                <a:lnTo>
                  <a:pt x="16403" y="198339"/>
                </a:lnTo>
                <a:lnTo>
                  <a:pt x="18079" y="203664"/>
                </a:lnTo>
                <a:lnTo>
                  <a:pt x="19197" y="208007"/>
                </a:lnTo>
                <a:lnTo>
                  <a:pt x="19941" y="211696"/>
                </a:lnTo>
                <a:lnTo>
                  <a:pt x="20769" y="217913"/>
                </a:lnTo>
                <a:lnTo>
                  <a:pt x="21137" y="223321"/>
                </a:lnTo>
                <a:lnTo>
                  <a:pt x="22029" y="225874"/>
                </a:lnTo>
                <a:lnTo>
                  <a:pt x="23417" y="228371"/>
                </a:lnTo>
                <a:lnTo>
                  <a:pt x="28575" y="2357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61"/>
          <p:cNvSpPr/>
          <p:nvPr/>
        </p:nvSpPr>
        <p:spPr>
          <a:xfrm>
            <a:off x="5836443" y="2907534"/>
            <a:ext cx="256755" cy="250004"/>
          </a:xfrm>
          <a:custGeom>
            <a:avLst/>
            <a:gdLst/>
            <a:ahLst/>
            <a:cxnLst/>
            <a:rect l="0" t="0" r="0" b="0"/>
            <a:pathLst>
              <a:path w="256755" h="250004">
                <a:moveTo>
                  <a:pt x="0" y="49978"/>
                </a:moveTo>
                <a:lnTo>
                  <a:pt x="0" y="43128"/>
                </a:lnTo>
                <a:lnTo>
                  <a:pt x="3793" y="39129"/>
                </a:lnTo>
                <a:lnTo>
                  <a:pt x="6498" y="37983"/>
                </a:lnTo>
                <a:lnTo>
                  <a:pt x="13736" y="36709"/>
                </a:lnTo>
                <a:lnTo>
                  <a:pt x="20128" y="34027"/>
                </a:lnTo>
                <a:lnTo>
                  <a:pt x="22944" y="32200"/>
                </a:lnTo>
                <a:lnTo>
                  <a:pt x="30306" y="30170"/>
                </a:lnTo>
                <a:lnTo>
                  <a:pt x="34492" y="29629"/>
                </a:lnTo>
                <a:lnTo>
                  <a:pt x="38869" y="28475"/>
                </a:lnTo>
                <a:lnTo>
                  <a:pt x="43376" y="26911"/>
                </a:lnTo>
                <a:lnTo>
                  <a:pt x="47967" y="25075"/>
                </a:lnTo>
                <a:lnTo>
                  <a:pt x="53410" y="23851"/>
                </a:lnTo>
                <a:lnTo>
                  <a:pt x="59419" y="23035"/>
                </a:lnTo>
                <a:lnTo>
                  <a:pt x="65807" y="22491"/>
                </a:lnTo>
                <a:lnTo>
                  <a:pt x="71652" y="21335"/>
                </a:lnTo>
                <a:lnTo>
                  <a:pt x="77137" y="19770"/>
                </a:lnTo>
                <a:lnTo>
                  <a:pt x="82381" y="17933"/>
                </a:lnTo>
                <a:lnTo>
                  <a:pt x="88258" y="16708"/>
                </a:lnTo>
                <a:lnTo>
                  <a:pt x="94558" y="15892"/>
                </a:lnTo>
                <a:lnTo>
                  <a:pt x="101139" y="15348"/>
                </a:lnTo>
                <a:lnTo>
                  <a:pt x="107907" y="14985"/>
                </a:lnTo>
                <a:lnTo>
                  <a:pt x="121778" y="14582"/>
                </a:lnTo>
                <a:lnTo>
                  <a:pt x="128810" y="13681"/>
                </a:lnTo>
                <a:lnTo>
                  <a:pt x="135880" y="12286"/>
                </a:lnTo>
                <a:lnTo>
                  <a:pt x="142974" y="10562"/>
                </a:lnTo>
                <a:lnTo>
                  <a:pt x="150085" y="9414"/>
                </a:lnTo>
                <a:lnTo>
                  <a:pt x="157207" y="8647"/>
                </a:lnTo>
                <a:lnTo>
                  <a:pt x="164336" y="8137"/>
                </a:lnTo>
                <a:lnTo>
                  <a:pt x="171470" y="7003"/>
                </a:lnTo>
                <a:lnTo>
                  <a:pt x="178607" y="5453"/>
                </a:lnTo>
                <a:lnTo>
                  <a:pt x="185746" y="3626"/>
                </a:lnTo>
                <a:lnTo>
                  <a:pt x="192094" y="2408"/>
                </a:lnTo>
                <a:lnTo>
                  <a:pt x="197913" y="1596"/>
                </a:lnTo>
                <a:lnTo>
                  <a:pt x="203380" y="1055"/>
                </a:lnTo>
                <a:lnTo>
                  <a:pt x="208612" y="694"/>
                </a:lnTo>
                <a:lnTo>
                  <a:pt x="213687" y="453"/>
                </a:lnTo>
                <a:lnTo>
                  <a:pt x="226298" y="114"/>
                </a:lnTo>
                <a:lnTo>
                  <a:pt x="237670" y="0"/>
                </a:lnTo>
                <a:lnTo>
                  <a:pt x="240203" y="784"/>
                </a:lnTo>
                <a:lnTo>
                  <a:pt x="247561" y="4887"/>
                </a:lnTo>
                <a:lnTo>
                  <a:pt x="252373" y="6125"/>
                </a:lnTo>
                <a:lnTo>
                  <a:pt x="253974" y="7249"/>
                </a:lnTo>
                <a:lnTo>
                  <a:pt x="255041" y="8792"/>
                </a:lnTo>
                <a:lnTo>
                  <a:pt x="256226" y="12623"/>
                </a:lnTo>
                <a:lnTo>
                  <a:pt x="256754" y="16972"/>
                </a:lnTo>
                <a:lnTo>
                  <a:pt x="254872" y="23667"/>
                </a:lnTo>
                <a:lnTo>
                  <a:pt x="253258" y="27675"/>
                </a:lnTo>
                <a:lnTo>
                  <a:pt x="251389" y="31934"/>
                </a:lnTo>
                <a:lnTo>
                  <a:pt x="247195" y="40900"/>
                </a:lnTo>
                <a:lnTo>
                  <a:pt x="240372" y="54873"/>
                </a:lnTo>
                <a:lnTo>
                  <a:pt x="238829" y="60385"/>
                </a:lnTo>
                <a:lnTo>
                  <a:pt x="237801" y="66441"/>
                </a:lnTo>
                <a:lnTo>
                  <a:pt x="237115" y="72860"/>
                </a:lnTo>
                <a:lnTo>
                  <a:pt x="235071" y="78726"/>
                </a:lnTo>
                <a:lnTo>
                  <a:pt x="232120" y="84225"/>
                </a:lnTo>
                <a:lnTo>
                  <a:pt x="228566" y="89478"/>
                </a:lnTo>
                <a:lnTo>
                  <a:pt x="225402" y="96155"/>
                </a:lnTo>
                <a:lnTo>
                  <a:pt x="222499" y="103781"/>
                </a:lnTo>
                <a:lnTo>
                  <a:pt x="219771" y="112041"/>
                </a:lnTo>
                <a:lnTo>
                  <a:pt x="217158" y="119134"/>
                </a:lnTo>
                <a:lnTo>
                  <a:pt x="214622" y="125451"/>
                </a:lnTo>
                <a:lnTo>
                  <a:pt x="212137" y="131250"/>
                </a:lnTo>
                <a:lnTo>
                  <a:pt x="209687" y="138290"/>
                </a:lnTo>
                <a:lnTo>
                  <a:pt x="207260" y="146159"/>
                </a:lnTo>
                <a:lnTo>
                  <a:pt x="204849" y="154580"/>
                </a:lnTo>
                <a:lnTo>
                  <a:pt x="202447" y="161781"/>
                </a:lnTo>
                <a:lnTo>
                  <a:pt x="200052" y="168170"/>
                </a:lnTo>
                <a:lnTo>
                  <a:pt x="197662" y="174016"/>
                </a:lnTo>
                <a:lnTo>
                  <a:pt x="195275" y="180295"/>
                </a:lnTo>
                <a:lnTo>
                  <a:pt x="190506" y="193622"/>
                </a:lnTo>
                <a:lnTo>
                  <a:pt x="188123" y="199716"/>
                </a:lnTo>
                <a:lnTo>
                  <a:pt x="185740" y="205366"/>
                </a:lnTo>
                <a:lnTo>
                  <a:pt x="183358" y="210720"/>
                </a:lnTo>
                <a:lnTo>
                  <a:pt x="180182" y="215877"/>
                </a:lnTo>
                <a:lnTo>
                  <a:pt x="176478" y="220902"/>
                </a:lnTo>
                <a:lnTo>
                  <a:pt x="172421" y="225840"/>
                </a:lnTo>
                <a:lnTo>
                  <a:pt x="167913" y="233443"/>
                </a:lnTo>
                <a:lnTo>
                  <a:pt x="165910" y="239468"/>
                </a:lnTo>
                <a:lnTo>
                  <a:pt x="165019" y="244792"/>
                </a:lnTo>
                <a:lnTo>
                  <a:pt x="163988" y="246529"/>
                </a:lnTo>
                <a:lnTo>
                  <a:pt x="162507" y="247687"/>
                </a:lnTo>
                <a:lnTo>
                  <a:pt x="157163" y="25000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62"/>
          <p:cNvSpPr/>
          <p:nvPr/>
        </p:nvSpPr>
        <p:spPr>
          <a:xfrm>
            <a:off x="4300545" y="3328987"/>
            <a:ext cx="64287" cy="192882"/>
          </a:xfrm>
          <a:custGeom>
            <a:avLst/>
            <a:gdLst/>
            <a:ahLst/>
            <a:cxnLst/>
            <a:rect l="0" t="0" r="0" b="0"/>
            <a:pathLst>
              <a:path w="64287" h="192882">
                <a:moveTo>
                  <a:pt x="7136" y="0"/>
                </a:moveTo>
                <a:lnTo>
                  <a:pt x="3344" y="0"/>
                </a:lnTo>
                <a:lnTo>
                  <a:pt x="2226" y="794"/>
                </a:lnTo>
                <a:lnTo>
                  <a:pt x="1481" y="2117"/>
                </a:lnTo>
                <a:lnTo>
                  <a:pt x="286" y="6151"/>
                </a:lnTo>
                <a:lnTo>
                  <a:pt x="79" y="10642"/>
                </a:lnTo>
                <a:lnTo>
                  <a:pt x="0" y="23911"/>
                </a:lnTo>
                <a:lnTo>
                  <a:pt x="791" y="27053"/>
                </a:lnTo>
                <a:lnTo>
                  <a:pt x="2112" y="30735"/>
                </a:lnTo>
                <a:lnTo>
                  <a:pt x="3787" y="34778"/>
                </a:lnTo>
                <a:lnTo>
                  <a:pt x="4903" y="39060"/>
                </a:lnTo>
                <a:lnTo>
                  <a:pt x="5647" y="43503"/>
                </a:lnTo>
                <a:lnTo>
                  <a:pt x="6144" y="48052"/>
                </a:lnTo>
                <a:lnTo>
                  <a:pt x="7268" y="52672"/>
                </a:lnTo>
                <a:lnTo>
                  <a:pt x="8811" y="57340"/>
                </a:lnTo>
                <a:lnTo>
                  <a:pt x="10634" y="62039"/>
                </a:lnTo>
                <a:lnTo>
                  <a:pt x="14776" y="73610"/>
                </a:lnTo>
                <a:lnTo>
                  <a:pt x="23903" y="100442"/>
                </a:lnTo>
                <a:lnTo>
                  <a:pt x="26251" y="108236"/>
                </a:lnTo>
                <a:lnTo>
                  <a:pt x="30977" y="125363"/>
                </a:lnTo>
                <a:lnTo>
                  <a:pt x="32555" y="132788"/>
                </a:lnTo>
                <a:lnTo>
                  <a:pt x="33607" y="139325"/>
                </a:lnTo>
                <a:lnTo>
                  <a:pt x="34308" y="145271"/>
                </a:lnTo>
                <a:lnTo>
                  <a:pt x="36363" y="150823"/>
                </a:lnTo>
                <a:lnTo>
                  <a:pt x="39321" y="156111"/>
                </a:lnTo>
                <a:lnTo>
                  <a:pt x="42880" y="161224"/>
                </a:lnTo>
                <a:lnTo>
                  <a:pt x="45253" y="165426"/>
                </a:lnTo>
                <a:lnTo>
                  <a:pt x="46834" y="169022"/>
                </a:lnTo>
                <a:lnTo>
                  <a:pt x="47889" y="172213"/>
                </a:lnTo>
                <a:lnTo>
                  <a:pt x="49386" y="175133"/>
                </a:lnTo>
                <a:lnTo>
                  <a:pt x="51178" y="177874"/>
                </a:lnTo>
                <a:lnTo>
                  <a:pt x="53166" y="180496"/>
                </a:lnTo>
                <a:lnTo>
                  <a:pt x="54491" y="183037"/>
                </a:lnTo>
                <a:lnTo>
                  <a:pt x="55964" y="187977"/>
                </a:lnTo>
                <a:lnTo>
                  <a:pt x="57150" y="189612"/>
                </a:lnTo>
                <a:lnTo>
                  <a:pt x="58735" y="190702"/>
                </a:lnTo>
                <a:lnTo>
                  <a:pt x="64286" y="19288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63"/>
          <p:cNvSpPr/>
          <p:nvPr/>
        </p:nvSpPr>
        <p:spPr>
          <a:xfrm>
            <a:off x="4271962" y="3407568"/>
            <a:ext cx="128589" cy="42864"/>
          </a:xfrm>
          <a:custGeom>
            <a:avLst/>
            <a:gdLst/>
            <a:ahLst/>
            <a:cxnLst/>
            <a:rect l="0" t="0" r="0" b="0"/>
            <a:pathLst>
              <a:path w="128589" h="42864">
                <a:moveTo>
                  <a:pt x="0" y="42863"/>
                </a:moveTo>
                <a:lnTo>
                  <a:pt x="10642" y="42863"/>
                </a:lnTo>
                <a:lnTo>
                  <a:pt x="13445" y="42069"/>
                </a:lnTo>
                <a:lnTo>
                  <a:pt x="16901" y="40746"/>
                </a:lnTo>
                <a:lnTo>
                  <a:pt x="20792" y="39070"/>
                </a:lnTo>
                <a:lnTo>
                  <a:pt x="24180" y="37953"/>
                </a:lnTo>
                <a:lnTo>
                  <a:pt x="27232" y="37209"/>
                </a:lnTo>
                <a:lnTo>
                  <a:pt x="30061" y="36712"/>
                </a:lnTo>
                <a:lnTo>
                  <a:pt x="33535" y="35587"/>
                </a:lnTo>
                <a:lnTo>
                  <a:pt x="37438" y="34044"/>
                </a:lnTo>
                <a:lnTo>
                  <a:pt x="41627" y="32221"/>
                </a:lnTo>
                <a:lnTo>
                  <a:pt x="50516" y="28079"/>
                </a:lnTo>
                <a:lnTo>
                  <a:pt x="69157" y="18952"/>
                </a:lnTo>
                <a:lnTo>
                  <a:pt x="73886" y="17398"/>
                </a:lnTo>
                <a:lnTo>
                  <a:pt x="78626" y="16361"/>
                </a:lnTo>
                <a:lnTo>
                  <a:pt x="83374" y="15670"/>
                </a:lnTo>
                <a:lnTo>
                  <a:pt x="88126" y="14416"/>
                </a:lnTo>
                <a:lnTo>
                  <a:pt x="92882" y="12786"/>
                </a:lnTo>
                <a:lnTo>
                  <a:pt x="97640" y="10905"/>
                </a:lnTo>
                <a:lnTo>
                  <a:pt x="102400" y="9651"/>
                </a:lnTo>
                <a:lnTo>
                  <a:pt x="107160" y="8816"/>
                </a:lnTo>
                <a:lnTo>
                  <a:pt x="111921" y="8259"/>
                </a:lnTo>
                <a:lnTo>
                  <a:pt x="115889" y="7093"/>
                </a:lnTo>
                <a:lnTo>
                  <a:pt x="119328" y="5523"/>
                </a:lnTo>
                <a:lnTo>
                  <a:pt x="12858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64"/>
          <p:cNvSpPr/>
          <p:nvPr/>
        </p:nvSpPr>
        <p:spPr>
          <a:xfrm>
            <a:off x="4464843" y="3328989"/>
            <a:ext cx="142876" cy="128578"/>
          </a:xfrm>
          <a:custGeom>
            <a:avLst/>
            <a:gdLst/>
            <a:ahLst/>
            <a:cxnLst/>
            <a:rect l="0" t="0" r="0" b="0"/>
            <a:pathLst>
              <a:path w="142876" h="128578">
                <a:moveTo>
                  <a:pt x="0" y="14286"/>
                </a:moveTo>
                <a:lnTo>
                  <a:pt x="0" y="7436"/>
                </a:lnTo>
                <a:lnTo>
                  <a:pt x="4234" y="5156"/>
                </a:lnTo>
                <a:lnTo>
                  <a:pt x="7585" y="3437"/>
                </a:lnTo>
                <a:lnTo>
                  <a:pt x="10613" y="2290"/>
                </a:lnTo>
                <a:lnTo>
                  <a:pt x="13425" y="1526"/>
                </a:lnTo>
                <a:lnTo>
                  <a:pt x="16094" y="1017"/>
                </a:lnTo>
                <a:lnTo>
                  <a:pt x="19461" y="677"/>
                </a:lnTo>
                <a:lnTo>
                  <a:pt x="23293" y="451"/>
                </a:lnTo>
                <a:lnTo>
                  <a:pt x="31784" y="199"/>
                </a:lnTo>
                <a:lnTo>
                  <a:pt x="62938" y="6"/>
                </a:lnTo>
                <a:lnTo>
                  <a:pt x="72712" y="0"/>
                </a:lnTo>
                <a:lnTo>
                  <a:pt x="75462" y="793"/>
                </a:lnTo>
                <a:lnTo>
                  <a:pt x="78089" y="2116"/>
                </a:lnTo>
                <a:lnTo>
                  <a:pt x="80635" y="3791"/>
                </a:lnTo>
                <a:lnTo>
                  <a:pt x="82332" y="6496"/>
                </a:lnTo>
                <a:lnTo>
                  <a:pt x="83463" y="9886"/>
                </a:lnTo>
                <a:lnTo>
                  <a:pt x="84217" y="13734"/>
                </a:lnTo>
                <a:lnTo>
                  <a:pt x="84720" y="17886"/>
                </a:lnTo>
                <a:lnTo>
                  <a:pt x="85055" y="22242"/>
                </a:lnTo>
                <a:lnTo>
                  <a:pt x="85278" y="26734"/>
                </a:lnTo>
                <a:lnTo>
                  <a:pt x="84633" y="31315"/>
                </a:lnTo>
                <a:lnTo>
                  <a:pt x="83410" y="35958"/>
                </a:lnTo>
                <a:lnTo>
                  <a:pt x="81801" y="40640"/>
                </a:lnTo>
                <a:lnTo>
                  <a:pt x="80727" y="45349"/>
                </a:lnTo>
                <a:lnTo>
                  <a:pt x="80012" y="50076"/>
                </a:lnTo>
                <a:lnTo>
                  <a:pt x="79535" y="54814"/>
                </a:lnTo>
                <a:lnTo>
                  <a:pt x="78424" y="58767"/>
                </a:lnTo>
                <a:lnTo>
                  <a:pt x="76889" y="62196"/>
                </a:lnTo>
                <a:lnTo>
                  <a:pt x="75072" y="65276"/>
                </a:lnTo>
                <a:lnTo>
                  <a:pt x="73067" y="68917"/>
                </a:lnTo>
                <a:lnTo>
                  <a:pt x="68722" y="77195"/>
                </a:lnTo>
                <a:lnTo>
                  <a:pt x="61814" y="90781"/>
                </a:lnTo>
                <a:lnTo>
                  <a:pt x="59466" y="94651"/>
                </a:lnTo>
                <a:lnTo>
                  <a:pt x="57106" y="98025"/>
                </a:lnTo>
                <a:lnTo>
                  <a:pt x="54740" y="101068"/>
                </a:lnTo>
                <a:lnTo>
                  <a:pt x="53162" y="103890"/>
                </a:lnTo>
                <a:lnTo>
                  <a:pt x="52110" y="106566"/>
                </a:lnTo>
                <a:lnTo>
                  <a:pt x="50422" y="112771"/>
                </a:lnTo>
                <a:lnTo>
                  <a:pt x="50191" y="115736"/>
                </a:lnTo>
                <a:lnTo>
                  <a:pt x="50043" y="120315"/>
                </a:lnTo>
                <a:lnTo>
                  <a:pt x="52140" y="123058"/>
                </a:lnTo>
                <a:lnTo>
                  <a:pt x="53809" y="124900"/>
                </a:lnTo>
                <a:lnTo>
                  <a:pt x="55717" y="126129"/>
                </a:lnTo>
                <a:lnTo>
                  <a:pt x="59953" y="127494"/>
                </a:lnTo>
                <a:lnTo>
                  <a:pt x="62194" y="127858"/>
                </a:lnTo>
                <a:lnTo>
                  <a:pt x="64482" y="128100"/>
                </a:lnTo>
                <a:lnTo>
                  <a:pt x="66800" y="128262"/>
                </a:lnTo>
                <a:lnTo>
                  <a:pt x="69140" y="128370"/>
                </a:lnTo>
                <a:lnTo>
                  <a:pt x="73856" y="128489"/>
                </a:lnTo>
                <a:lnTo>
                  <a:pt x="91902" y="128577"/>
                </a:lnTo>
                <a:lnTo>
                  <a:pt x="96193" y="127786"/>
                </a:lnTo>
                <a:lnTo>
                  <a:pt x="100641" y="126465"/>
                </a:lnTo>
                <a:lnTo>
                  <a:pt x="105195" y="124791"/>
                </a:lnTo>
                <a:lnTo>
                  <a:pt x="109023" y="122880"/>
                </a:lnTo>
                <a:lnTo>
                  <a:pt x="112370" y="120813"/>
                </a:lnTo>
                <a:lnTo>
                  <a:pt x="115395" y="118642"/>
                </a:lnTo>
                <a:lnTo>
                  <a:pt x="118998" y="116400"/>
                </a:lnTo>
                <a:lnTo>
                  <a:pt x="122989" y="114112"/>
                </a:lnTo>
                <a:lnTo>
                  <a:pt x="127237" y="111793"/>
                </a:lnTo>
                <a:lnTo>
                  <a:pt x="130862" y="109453"/>
                </a:lnTo>
                <a:lnTo>
                  <a:pt x="134072" y="107099"/>
                </a:lnTo>
                <a:lnTo>
                  <a:pt x="142875" y="10001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65"/>
          <p:cNvSpPr/>
          <p:nvPr/>
        </p:nvSpPr>
        <p:spPr>
          <a:xfrm>
            <a:off x="4664868" y="3307669"/>
            <a:ext cx="78583" cy="171338"/>
          </a:xfrm>
          <a:custGeom>
            <a:avLst/>
            <a:gdLst/>
            <a:ahLst/>
            <a:cxnLst/>
            <a:rect l="0" t="0" r="0" b="0"/>
            <a:pathLst>
              <a:path w="78583" h="171338">
                <a:moveTo>
                  <a:pt x="0" y="14174"/>
                </a:moveTo>
                <a:lnTo>
                  <a:pt x="0" y="268"/>
                </a:lnTo>
                <a:lnTo>
                  <a:pt x="2117" y="57"/>
                </a:lnTo>
                <a:lnTo>
                  <a:pt x="3793" y="0"/>
                </a:lnTo>
                <a:lnTo>
                  <a:pt x="4910" y="756"/>
                </a:lnTo>
                <a:lnTo>
                  <a:pt x="5655" y="2054"/>
                </a:lnTo>
                <a:lnTo>
                  <a:pt x="6151" y="3712"/>
                </a:lnTo>
                <a:lnTo>
                  <a:pt x="7276" y="5612"/>
                </a:lnTo>
                <a:lnTo>
                  <a:pt x="8819" y="7673"/>
                </a:lnTo>
                <a:lnTo>
                  <a:pt x="10642" y="9840"/>
                </a:lnTo>
                <a:lnTo>
                  <a:pt x="11857" y="12079"/>
                </a:lnTo>
                <a:lnTo>
                  <a:pt x="14361" y="19815"/>
                </a:lnTo>
                <a:lnTo>
                  <a:pt x="15924" y="23491"/>
                </a:lnTo>
                <a:lnTo>
                  <a:pt x="19778" y="31809"/>
                </a:lnTo>
                <a:lnTo>
                  <a:pt x="24136" y="40797"/>
                </a:lnTo>
                <a:lnTo>
                  <a:pt x="25616" y="46210"/>
                </a:lnTo>
                <a:lnTo>
                  <a:pt x="26602" y="52201"/>
                </a:lnTo>
                <a:lnTo>
                  <a:pt x="27260" y="58575"/>
                </a:lnTo>
                <a:lnTo>
                  <a:pt x="28492" y="64412"/>
                </a:lnTo>
                <a:lnTo>
                  <a:pt x="30107" y="69891"/>
                </a:lnTo>
                <a:lnTo>
                  <a:pt x="31978" y="75132"/>
                </a:lnTo>
                <a:lnTo>
                  <a:pt x="33225" y="81006"/>
                </a:lnTo>
                <a:lnTo>
                  <a:pt x="34056" y="87304"/>
                </a:lnTo>
                <a:lnTo>
                  <a:pt x="34611" y="93884"/>
                </a:lnTo>
                <a:lnTo>
                  <a:pt x="35774" y="99858"/>
                </a:lnTo>
                <a:lnTo>
                  <a:pt x="37343" y="105428"/>
                </a:lnTo>
                <a:lnTo>
                  <a:pt x="45565" y="129566"/>
                </a:lnTo>
                <a:lnTo>
                  <a:pt x="47839" y="134758"/>
                </a:lnTo>
                <a:lnTo>
                  <a:pt x="50149" y="139014"/>
                </a:lnTo>
                <a:lnTo>
                  <a:pt x="52483" y="142644"/>
                </a:lnTo>
                <a:lnTo>
                  <a:pt x="54833" y="146652"/>
                </a:lnTo>
                <a:lnTo>
                  <a:pt x="57192" y="150912"/>
                </a:lnTo>
                <a:lnTo>
                  <a:pt x="59560" y="155339"/>
                </a:lnTo>
                <a:lnTo>
                  <a:pt x="61932" y="159084"/>
                </a:lnTo>
                <a:lnTo>
                  <a:pt x="64307" y="162375"/>
                </a:lnTo>
                <a:lnTo>
                  <a:pt x="66683" y="165362"/>
                </a:lnTo>
                <a:lnTo>
                  <a:pt x="69062" y="167354"/>
                </a:lnTo>
                <a:lnTo>
                  <a:pt x="71442" y="168681"/>
                </a:lnTo>
                <a:lnTo>
                  <a:pt x="78582" y="17133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66"/>
          <p:cNvSpPr/>
          <p:nvPr/>
        </p:nvSpPr>
        <p:spPr>
          <a:xfrm>
            <a:off x="5379243" y="3371850"/>
            <a:ext cx="150020" cy="21432"/>
          </a:xfrm>
          <a:custGeom>
            <a:avLst/>
            <a:gdLst/>
            <a:ahLst/>
            <a:cxnLst/>
            <a:rect l="0" t="0" r="0" b="0"/>
            <a:pathLst>
              <a:path w="150020" h="21432">
                <a:moveTo>
                  <a:pt x="0" y="21431"/>
                </a:moveTo>
                <a:lnTo>
                  <a:pt x="6151" y="15280"/>
                </a:lnTo>
                <a:lnTo>
                  <a:pt x="8819" y="14728"/>
                </a:lnTo>
                <a:lnTo>
                  <a:pt x="13445" y="14483"/>
                </a:lnTo>
                <a:lnTo>
                  <a:pt x="20792" y="14375"/>
                </a:lnTo>
                <a:lnTo>
                  <a:pt x="24974" y="13551"/>
                </a:lnTo>
                <a:lnTo>
                  <a:pt x="29350" y="12209"/>
                </a:lnTo>
                <a:lnTo>
                  <a:pt x="33854" y="10521"/>
                </a:lnTo>
                <a:lnTo>
                  <a:pt x="38444" y="9395"/>
                </a:lnTo>
                <a:lnTo>
                  <a:pt x="43092" y="8644"/>
                </a:lnTo>
                <a:lnTo>
                  <a:pt x="47778" y="8144"/>
                </a:lnTo>
                <a:lnTo>
                  <a:pt x="52490" y="7810"/>
                </a:lnTo>
                <a:lnTo>
                  <a:pt x="57218" y="7588"/>
                </a:lnTo>
                <a:lnTo>
                  <a:pt x="66705" y="7341"/>
                </a:lnTo>
                <a:lnTo>
                  <a:pt x="136996" y="7144"/>
                </a:lnTo>
                <a:lnTo>
                  <a:pt x="139749" y="6350"/>
                </a:lnTo>
                <a:lnTo>
                  <a:pt x="142379" y="5027"/>
                </a:lnTo>
                <a:lnTo>
                  <a:pt x="15001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67"/>
          <p:cNvSpPr/>
          <p:nvPr/>
        </p:nvSpPr>
        <p:spPr>
          <a:xfrm>
            <a:off x="5457825" y="3300412"/>
            <a:ext cx="42863" cy="164307"/>
          </a:xfrm>
          <a:custGeom>
            <a:avLst/>
            <a:gdLst/>
            <a:ahLst/>
            <a:cxnLst/>
            <a:rect l="0" t="0" r="0" b="0"/>
            <a:pathLst>
              <a:path w="42863" h="164307">
                <a:moveTo>
                  <a:pt x="0" y="0"/>
                </a:moveTo>
                <a:lnTo>
                  <a:pt x="0" y="20792"/>
                </a:lnTo>
                <a:lnTo>
                  <a:pt x="794" y="24974"/>
                </a:lnTo>
                <a:lnTo>
                  <a:pt x="2116" y="29349"/>
                </a:lnTo>
                <a:lnTo>
                  <a:pt x="3792" y="33854"/>
                </a:lnTo>
                <a:lnTo>
                  <a:pt x="4909" y="39238"/>
                </a:lnTo>
                <a:lnTo>
                  <a:pt x="5654" y="45209"/>
                </a:lnTo>
                <a:lnTo>
                  <a:pt x="6150" y="51570"/>
                </a:lnTo>
                <a:lnTo>
                  <a:pt x="6481" y="58193"/>
                </a:lnTo>
                <a:lnTo>
                  <a:pt x="6849" y="71901"/>
                </a:lnTo>
                <a:lnTo>
                  <a:pt x="7056" y="89214"/>
                </a:lnTo>
                <a:lnTo>
                  <a:pt x="7879" y="95195"/>
                </a:lnTo>
                <a:lnTo>
                  <a:pt x="9221" y="101563"/>
                </a:lnTo>
                <a:lnTo>
                  <a:pt x="10910" y="108190"/>
                </a:lnTo>
                <a:lnTo>
                  <a:pt x="12829" y="114196"/>
                </a:lnTo>
                <a:lnTo>
                  <a:pt x="14902" y="119786"/>
                </a:lnTo>
                <a:lnTo>
                  <a:pt x="17079" y="125102"/>
                </a:lnTo>
                <a:lnTo>
                  <a:pt x="18529" y="130232"/>
                </a:lnTo>
                <a:lnTo>
                  <a:pt x="19497" y="135240"/>
                </a:lnTo>
                <a:lnTo>
                  <a:pt x="20141" y="140167"/>
                </a:lnTo>
                <a:lnTo>
                  <a:pt x="21365" y="144244"/>
                </a:lnTo>
                <a:lnTo>
                  <a:pt x="22974" y="147757"/>
                </a:lnTo>
                <a:lnTo>
                  <a:pt x="24841" y="150892"/>
                </a:lnTo>
                <a:lnTo>
                  <a:pt x="26879" y="153776"/>
                </a:lnTo>
                <a:lnTo>
                  <a:pt x="29032" y="156492"/>
                </a:lnTo>
                <a:lnTo>
                  <a:pt x="31261" y="159097"/>
                </a:lnTo>
                <a:lnTo>
                  <a:pt x="33540" y="160833"/>
                </a:lnTo>
                <a:lnTo>
                  <a:pt x="35854" y="161991"/>
                </a:lnTo>
                <a:lnTo>
                  <a:pt x="42862" y="1643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68"/>
          <p:cNvSpPr/>
          <p:nvPr/>
        </p:nvSpPr>
        <p:spPr>
          <a:xfrm>
            <a:off x="5607843" y="3279304"/>
            <a:ext cx="178595" cy="156811"/>
          </a:xfrm>
          <a:custGeom>
            <a:avLst/>
            <a:gdLst/>
            <a:ahLst/>
            <a:cxnLst/>
            <a:rect l="0" t="0" r="0" b="0"/>
            <a:pathLst>
              <a:path w="178595" h="156811">
                <a:moveTo>
                  <a:pt x="0" y="28252"/>
                </a:moveTo>
                <a:lnTo>
                  <a:pt x="0" y="24459"/>
                </a:lnTo>
                <a:lnTo>
                  <a:pt x="794" y="22549"/>
                </a:lnTo>
                <a:lnTo>
                  <a:pt x="3793" y="18309"/>
                </a:lnTo>
                <a:lnTo>
                  <a:pt x="6151" y="15252"/>
                </a:lnTo>
                <a:lnTo>
                  <a:pt x="10936" y="12420"/>
                </a:lnTo>
                <a:lnTo>
                  <a:pt x="14435" y="10553"/>
                </a:lnTo>
                <a:lnTo>
                  <a:pt x="17560" y="9309"/>
                </a:lnTo>
                <a:lnTo>
                  <a:pt x="20439" y="8480"/>
                </a:lnTo>
                <a:lnTo>
                  <a:pt x="23151" y="7927"/>
                </a:lnTo>
                <a:lnTo>
                  <a:pt x="26546" y="6764"/>
                </a:lnTo>
                <a:lnTo>
                  <a:pt x="30398" y="5195"/>
                </a:lnTo>
                <a:lnTo>
                  <a:pt x="34553" y="3356"/>
                </a:lnTo>
                <a:lnTo>
                  <a:pt x="38117" y="2130"/>
                </a:lnTo>
                <a:lnTo>
                  <a:pt x="41286" y="1312"/>
                </a:lnTo>
                <a:lnTo>
                  <a:pt x="44193" y="767"/>
                </a:lnTo>
                <a:lnTo>
                  <a:pt x="47718" y="403"/>
                </a:lnTo>
                <a:lnTo>
                  <a:pt x="51656" y="161"/>
                </a:lnTo>
                <a:lnTo>
                  <a:pt x="55869" y="0"/>
                </a:lnTo>
                <a:lnTo>
                  <a:pt x="60265" y="686"/>
                </a:lnTo>
                <a:lnTo>
                  <a:pt x="64783" y="1937"/>
                </a:lnTo>
                <a:lnTo>
                  <a:pt x="69382" y="3565"/>
                </a:lnTo>
                <a:lnTo>
                  <a:pt x="73242" y="4650"/>
                </a:lnTo>
                <a:lnTo>
                  <a:pt x="76610" y="5374"/>
                </a:lnTo>
                <a:lnTo>
                  <a:pt x="79648" y="5856"/>
                </a:lnTo>
                <a:lnTo>
                  <a:pt x="85141" y="8508"/>
                </a:lnTo>
                <a:lnTo>
                  <a:pt x="87717" y="10327"/>
                </a:lnTo>
                <a:lnTo>
                  <a:pt x="92696" y="12348"/>
                </a:lnTo>
                <a:lnTo>
                  <a:pt x="95135" y="12887"/>
                </a:lnTo>
                <a:lnTo>
                  <a:pt x="96761" y="14833"/>
                </a:lnTo>
                <a:lnTo>
                  <a:pt x="97845" y="17719"/>
                </a:lnTo>
                <a:lnTo>
                  <a:pt x="98568" y="21230"/>
                </a:lnTo>
                <a:lnTo>
                  <a:pt x="99050" y="24364"/>
                </a:lnTo>
                <a:lnTo>
                  <a:pt x="99371" y="27248"/>
                </a:lnTo>
                <a:lnTo>
                  <a:pt x="99584" y="29964"/>
                </a:lnTo>
                <a:lnTo>
                  <a:pt x="99727" y="33362"/>
                </a:lnTo>
                <a:lnTo>
                  <a:pt x="99886" y="41371"/>
                </a:lnTo>
                <a:lnTo>
                  <a:pt x="99135" y="45729"/>
                </a:lnTo>
                <a:lnTo>
                  <a:pt x="97840" y="50222"/>
                </a:lnTo>
                <a:lnTo>
                  <a:pt x="96183" y="54805"/>
                </a:lnTo>
                <a:lnTo>
                  <a:pt x="94284" y="59448"/>
                </a:lnTo>
                <a:lnTo>
                  <a:pt x="92225" y="64130"/>
                </a:lnTo>
                <a:lnTo>
                  <a:pt x="90058" y="68840"/>
                </a:lnTo>
                <a:lnTo>
                  <a:pt x="87027" y="73566"/>
                </a:lnTo>
                <a:lnTo>
                  <a:pt x="83418" y="78305"/>
                </a:lnTo>
                <a:lnTo>
                  <a:pt x="79425" y="83052"/>
                </a:lnTo>
                <a:lnTo>
                  <a:pt x="76762" y="87804"/>
                </a:lnTo>
                <a:lnTo>
                  <a:pt x="74988" y="92559"/>
                </a:lnTo>
                <a:lnTo>
                  <a:pt x="73804" y="97317"/>
                </a:lnTo>
                <a:lnTo>
                  <a:pt x="72222" y="102077"/>
                </a:lnTo>
                <a:lnTo>
                  <a:pt x="70373" y="106837"/>
                </a:lnTo>
                <a:lnTo>
                  <a:pt x="68347" y="111598"/>
                </a:lnTo>
                <a:lnTo>
                  <a:pt x="66202" y="115566"/>
                </a:lnTo>
                <a:lnTo>
                  <a:pt x="63979" y="119005"/>
                </a:lnTo>
                <a:lnTo>
                  <a:pt x="61702" y="122091"/>
                </a:lnTo>
                <a:lnTo>
                  <a:pt x="59391" y="124943"/>
                </a:lnTo>
                <a:lnTo>
                  <a:pt x="57057" y="127638"/>
                </a:lnTo>
                <a:lnTo>
                  <a:pt x="54707" y="130228"/>
                </a:lnTo>
                <a:lnTo>
                  <a:pt x="53140" y="132748"/>
                </a:lnTo>
                <a:lnTo>
                  <a:pt x="52096" y="135222"/>
                </a:lnTo>
                <a:lnTo>
                  <a:pt x="50935" y="140088"/>
                </a:lnTo>
                <a:lnTo>
                  <a:pt x="50419" y="144896"/>
                </a:lnTo>
                <a:lnTo>
                  <a:pt x="51075" y="146496"/>
                </a:lnTo>
                <a:lnTo>
                  <a:pt x="52306" y="147562"/>
                </a:lnTo>
                <a:lnTo>
                  <a:pt x="53921" y="148273"/>
                </a:lnTo>
                <a:lnTo>
                  <a:pt x="57832" y="151180"/>
                </a:lnTo>
                <a:lnTo>
                  <a:pt x="59986" y="153067"/>
                </a:lnTo>
                <a:lnTo>
                  <a:pt x="62216" y="154324"/>
                </a:lnTo>
                <a:lnTo>
                  <a:pt x="66810" y="155721"/>
                </a:lnTo>
                <a:lnTo>
                  <a:pt x="70067" y="156508"/>
                </a:lnTo>
                <a:lnTo>
                  <a:pt x="75062" y="156692"/>
                </a:lnTo>
                <a:lnTo>
                  <a:pt x="87411" y="156810"/>
                </a:lnTo>
                <a:lnTo>
                  <a:pt x="90818" y="156026"/>
                </a:lnTo>
                <a:lnTo>
                  <a:pt x="94677" y="154710"/>
                </a:lnTo>
                <a:lnTo>
                  <a:pt x="98837" y="153038"/>
                </a:lnTo>
                <a:lnTo>
                  <a:pt x="103197" y="151130"/>
                </a:lnTo>
                <a:lnTo>
                  <a:pt x="112276" y="146894"/>
                </a:lnTo>
                <a:lnTo>
                  <a:pt x="117713" y="144652"/>
                </a:lnTo>
                <a:lnTo>
                  <a:pt x="123719" y="142365"/>
                </a:lnTo>
                <a:lnTo>
                  <a:pt x="130105" y="140046"/>
                </a:lnTo>
                <a:lnTo>
                  <a:pt x="135949" y="137706"/>
                </a:lnTo>
                <a:lnTo>
                  <a:pt x="141433" y="135353"/>
                </a:lnTo>
                <a:lnTo>
                  <a:pt x="151759" y="130621"/>
                </a:lnTo>
                <a:lnTo>
                  <a:pt x="161640" y="125872"/>
                </a:lnTo>
                <a:lnTo>
                  <a:pt x="165704" y="123495"/>
                </a:lnTo>
                <a:lnTo>
                  <a:pt x="169207" y="121116"/>
                </a:lnTo>
                <a:lnTo>
                  <a:pt x="178594" y="11397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69"/>
          <p:cNvSpPr/>
          <p:nvPr/>
        </p:nvSpPr>
        <p:spPr>
          <a:xfrm>
            <a:off x="5893593" y="3250406"/>
            <a:ext cx="28576" cy="192882"/>
          </a:xfrm>
          <a:custGeom>
            <a:avLst/>
            <a:gdLst/>
            <a:ahLst/>
            <a:cxnLst/>
            <a:rect l="0" t="0" r="0" b="0"/>
            <a:pathLst>
              <a:path w="28576" h="192882">
                <a:moveTo>
                  <a:pt x="0" y="0"/>
                </a:moveTo>
                <a:lnTo>
                  <a:pt x="3793" y="0"/>
                </a:lnTo>
                <a:lnTo>
                  <a:pt x="4910" y="794"/>
                </a:lnTo>
                <a:lnTo>
                  <a:pt x="5655" y="2116"/>
                </a:lnTo>
                <a:lnTo>
                  <a:pt x="6850" y="6151"/>
                </a:lnTo>
                <a:lnTo>
                  <a:pt x="7013" y="10936"/>
                </a:lnTo>
                <a:lnTo>
                  <a:pt x="7057" y="14434"/>
                </a:lnTo>
                <a:lnTo>
                  <a:pt x="7880" y="17560"/>
                </a:lnTo>
                <a:lnTo>
                  <a:pt x="9222" y="20438"/>
                </a:lnTo>
                <a:lnTo>
                  <a:pt x="10911" y="23150"/>
                </a:lnTo>
                <a:lnTo>
                  <a:pt x="12037" y="26546"/>
                </a:lnTo>
                <a:lnTo>
                  <a:pt x="12787" y="30397"/>
                </a:lnTo>
                <a:lnTo>
                  <a:pt x="13287" y="34552"/>
                </a:lnTo>
                <a:lnTo>
                  <a:pt x="14414" y="39704"/>
                </a:lnTo>
                <a:lnTo>
                  <a:pt x="15960" y="45519"/>
                </a:lnTo>
                <a:lnTo>
                  <a:pt x="17784" y="51777"/>
                </a:lnTo>
                <a:lnTo>
                  <a:pt x="19000" y="57537"/>
                </a:lnTo>
                <a:lnTo>
                  <a:pt x="19810" y="62964"/>
                </a:lnTo>
                <a:lnTo>
                  <a:pt x="20351" y="68170"/>
                </a:lnTo>
                <a:lnTo>
                  <a:pt x="20711" y="74022"/>
                </a:lnTo>
                <a:lnTo>
                  <a:pt x="21111" y="86873"/>
                </a:lnTo>
                <a:lnTo>
                  <a:pt x="21404" y="124896"/>
                </a:lnTo>
                <a:lnTo>
                  <a:pt x="21429" y="160817"/>
                </a:lnTo>
                <a:lnTo>
                  <a:pt x="22224" y="165155"/>
                </a:lnTo>
                <a:lnTo>
                  <a:pt x="23547" y="168841"/>
                </a:lnTo>
                <a:lnTo>
                  <a:pt x="25223" y="172092"/>
                </a:lnTo>
                <a:lnTo>
                  <a:pt x="26341" y="175846"/>
                </a:lnTo>
                <a:lnTo>
                  <a:pt x="27085" y="179937"/>
                </a:lnTo>
                <a:lnTo>
                  <a:pt x="28575" y="19288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70"/>
          <p:cNvSpPr/>
          <p:nvPr/>
        </p:nvSpPr>
        <p:spPr>
          <a:xfrm>
            <a:off x="3293268" y="3836193"/>
            <a:ext cx="250033" cy="42864"/>
          </a:xfrm>
          <a:custGeom>
            <a:avLst/>
            <a:gdLst/>
            <a:ahLst/>
            <a:cxnLst/>
            <a:rect l="0" t="0" r="0" b="0"/>
            <a:pathLst>
              <a:path w="250033" h="42864">
                <a:moveTo>
                  <a:pt x="0" y="42863"/>
                </a:moveTo>
                <a:lnTo>
                  <a:pt x="55808" y="42863"/>
                </a:lnTo>
                <a:lnTo>
                  <a:pt x="61017" y="42069"/>
                </a:lnTo>
                <a:lnTo>
                  <a:pt x="66872" y="40746"/>
                </a:lnTo>
                <a:lnTo>
                  <a:pt x="73157" y="39071"/>
                </a:lnTo>
                <a:lnTo>
                  <a:pt x="78933" y="37953"/>
                </a:lnTo>
                <a:lnTo>
                  <a:pt x="84373" y="37208"/>
                </a:lnTo>
                <a:lnTo>
                  <a:pt x="89586" y="36712"/>
                </a:lnTo>
                <a:lnTo>
                  <a:pt x="95443" y="36381"/>
                </a:lnTo>
                <a:lnTo>
                  <a:pt x="108300" y="36013"/>
                </a:lnTo>
                <a:lnTo>
                  <a:pt x="114269" y="35122"/>
                </a:lnTo>
                <a:lnTo>
                  <a:pt x="119836" y="33733"/>
                </a:lnTo>
                <a:lnTo>
                  <a:pt x="125134" y="32014"/>
                </a:lnTo>
                <a:lnTo>
                  <a:pt x="131048" y="30868"/>
                </a:lnTo>
                <a:lnTo>
                  <a:pt x="137372" y="30103"/>
                </a:lnTo>
                <a:lnTo>
                  <a:pt x="143969" y="29594"/>
                </a:lnTo>
                <a:lnTo>
                  <a:pt x="149954" y="28461"/>
                </a:lnTo>
                <a:lnTo>
                  <a:pt x="155532" y="26911"/>
                </a:lnTo>
                <a:lnTo>
                  <a:pt x="160838" y="25085"/>
                </a:lnTo>
                <a:lnTo>
                  <a:pt x="166757" y="23867"/>
                </a:lnTo>
                <a:lnTo>
                  <a:pt x="173084" y="23055"/>
                </a:lnTo>
                <a:lnTo>
                  <a:pt x="179683" y="22514"/>
                </a:lnTo>
                <a:lnTo>
                  <a:pt x="185670" y="21359"/>
                </a:lnTo>
                <a:lnTo>
                  <a:pt x="191249" y="19796"/>
                </a:lnTo>
                <a:lnTo>
                  <a:pt x="196556" y="17960"/>
                </a:lnTo>
                <a:lnTo>
                  <a:pt x="201681" y="16736"/>
                </a:lnTo>
                <a:lnTo>
                  <a:pt x="206685" y="15920"/>
                </a:lnTo>
                <a:lnTo>
                  <a:pt x="211609" y="15376"/>
                </a:lnTo>
                <a:lnTo>
                  <a:pt x="216479" y="14219"/>
                </a:lnTo>
                <a:lnTo>
                  <a:pt x="221313" y="12655"/>
                </a:lnTo>
                <a:lnTo>
                  <a:pt x="226123" y="10818"/>
                </a:lnTo>
                <a:lnTo>
                  <a:pt x="230918" y="9593"/>
                </a:lnTo>
                <a:lnTo>
                  <a:pt x="235701" y="8777"/>
                </a:lnTo>
                <a:lnTo>
                  <a:pt x="240478" y="8233"/>
                </a:lnTo>
                <a:lnTo>
                  <a:pt x="243663" y="7076"/>
                </a:lnTo>
                <a:lnTo>
                  <a:pt x="245786" y="5511"/>
                </a:lnTo>
                <a:lnTo>
                  <a:pt x="25003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71"/>
          <p:cNvSpPr/>
          <p:nvPr/>
        </p:nvSpPr>
        <p:spPr>
          <a:xfrm>
            <a:off x="3679031" y="3729037"/>
            <a:ext cx="42863" cy="200026"/>
          </a:xfrm>
          <a:custGeom>
            <a:avLst/>
            <a:gdLst/>
            <a:ahLst/>
            <a:cxnLst/>
            <a:rect l="0" t="0" r="0" b="0"/>
            <a:pathLst>
              <a:path w="42863" h="200026">
                <a:moveTo>
                  <a:pt x="0" y="0"/>
                </a:moveTo>
                <a:lnTo>
                  <a:pt x="0" y="6151"/>
                </a:lnTo>
                <a:lnTo>
                  <a:pt x="794" y="7276"/>
                </a:lnTo>
                <a:lnTo>
                  <a:pt x="2117" y="8819"/>
                </a:lnTo>
                <a:lnTo>
                  <a:pt x="3792" y="10642"/>
                </a:lnTo>
                <a:lnTo>
                  <a:pt x="4910" y="12651"/>
                </a:lnTo>
                <a:lnTo>
                  <a:pt x="6151" y="17000"/>
                </a:lnTo>
                <a:lnTo>
                  <a:pt x="7275" y="20064"/>
                </a:lnTo>
                <a:lnTo>
                  <a:pt x="8819" y="23695"/>
                </a:lnTo>
                <a:lnTo>
                  <a:pt x="10642" y="27703"/>
                </a:lnTo>
                <a:lnTo>
                  <a:pt x="11857" y="31962"/>
                </a:lnTo>
                <a:lnTo>
                  <a:pt x="12667" y="36389"/>
                </a:lnTo>
                <a:lnTo>
                  <a:pt x="13207" y="40929"/>
                </a:lnTo>
                <a:lnTo>
                  <a:pt x="14361" y="46336"/>
                </a:lnTo>
                <a:lnTo>
                  <a:pt x="15924" y="52322"/>
                </a:lnTo>
                <a:lnTo>
                  <a:pt x="17760" y="58693"/>
                </a:lnTo>
                <a:lnTo>
                  <a:pt x="18983" y="64529"/>
                </a:lnTo>
                <a:lnTo>
                  <a:pt x="19799" y="70007"/>
                </a:lnTo>
                <a:lnTo>
                  <a:pt x="20343" y="75246"/>
                </a:lnTo>
                <a:lnTo>
                  <a:pt x="20706" y="80326"/>
                </a:lnTo>
                <a:lnTo>
                  <a:pt x="20947" y="85301"/>
                </a:lnTo>
                <a:lnTo>
                  <a:pt x="21216" y="95062"/>
                </a:lnTo>
                <a:lnTo>
                  <a:pt x="21336" y="104691"/>
                </a:lnTo>
                <a:lnTo>
                  <a:pt x="22161" y="109482"/>
                </a:lnTo>
                <a:lnTo>
                  <a:pt x="23505" y="114263"/>
                </a:lnTo>
                <a:lnTo>
                  <a:pt x="25195" y="119038"/>
                </a:lnTo>
                <a:lnTo>
                  <a:pt x="26322" y="123808"/>
                </a:lnTo>
                <a:lnTo>
                  <a:pt x="27073" y="128577"/>
                </a:lnTo>
                <a:lnTo>
                  <a:pt x="27574" y="133343"/>
                </a:lnTo>
                <a:lnTo>
                  <a:pt x="27907" y="137314"/>
                </a:lnTo>
                <a:lnTo>
                  <a:pt x="28130" y="140755"/>
                </a:lnTo>
                <a:lnTo>
                  <a:pt x="28278" y="143843"/>
                </a:lnTo>
                <a:lnTo>
                  <a:pt x="28443" y="151507"/>
                </a:lnTo>
                <a:lnTo>
                  <a:pt x="28567" y="173500"/>
                </a:lnTo>
                <a:lnTo>
                  <a:pt x="29363" y="175992"/>
                </a:lnTo>
                <a:lnTo>
                  <a:pt x="30688" y="178447"/>
                </a:lnTo>
                <a:lnTo>
                  <a:pt x="32365" y="180877"/>
                </a:lnTo>
                <a:lnTo>
                  <a:pt x="33483" y="183291"/>
                </a:lnTo>
                <a:lnTo>
                  <a:pt x="34725" y="188090"/>
                </a:lnTo>
                <a:lnTo>
                  <a:pt x="35424" y="191462"/>
                </a:lnTo>
                <a:lnTo>
                  <a:pt x="36316" y="191935"/>
                </a:lnTo>
                <a:lnTo>
                  <a:pt x="37704" y="192250"/>
                </a:lnTo>
                <a:lnTo>
                  <a:pt x="39424" y="192460"/>
                </a:lnTo>
                <a:lnTo>
                  <a:pt x="40570" y="193394"/>
                </a:lnTo>
                <a:lnTo>
                  <a:pt x="41334" y="194811"/>
                </a:lnTo>
                <a:lnTo>
                  <a:pt x="42862" y="2000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72"/>
          <p:cNvSpPr/>
          <p:nvPr/>
        </p:nvSpPr>
        <p:spPr>
          <a:xfrm>
            <a:off x="3836193" y="3715073"/>
            <a:ext cx="199873" cy="228277"/>
          </a:xfrm>
          <a:custGeom>
            <a:avLst/>
            <a:gdLst/>
            <a:ahLst/>
            <a:cxnLst/>
            <a:rect l="0" t="0" r="0" b="0"/>
            <a:pathLst>
              <a:path w="199873" h="228277">
                <a:moveTo>
                  <a:pt x="0" y="35395"/>
                </a:moveTo>
                <a:lnTo>
                  <a:pt x="0" y="31603"/>
                </a:lnTo>
                <a:lnTo>
                  <a:pt x="794" y="30485"/>
                </a:lnTo>
                <a:lnTo>
                  <a:pt x="2117" y="29741"/>
                </a:lnTo>
                <a:lnTo>
                  <a:pt x="8070" y="27654"/>
                </a:lnTo>
                <a:lnTo>
                  <a:pt x="14435" y="24546"/>
                </a:lnTo>
                <a:lnTo>
                  <a:pt x="16767" y="22606"/>
                </a:lnTo>
                <a:lnTo>
                  <a:pt x="18322" y="20519"/>
                </a:lnTo>
                <a:lnTo>
                  <a:pt x="19358" y="18334"/>
                </a:lnTo>
                <a:lnTo>
                  <a:pt x="21637" y="16877"/>
                </a:lnTo>
                <a:lnTo>
                  <a:pt x="24744" y="15907"/>
                </a:lnTo>
                <a:lnTo>
                  <a:pt x="28402" y="15259"/>
                </a:lnTo>
                <a:lnTo>
                  <a:pt x="32429" y="14034"/>
                </a:lnTo>
                <a:lnTo>
                  <a:pt x="36700" y="12423"/>
                </a:lnTo>
                <a:lnTo>
                  <a:pt x="41136" y="10556"/>
                </a:lnTo>
                <a:lnTo>
                  <a:pt x="44886" y="9310"/>
                </a:lnTo>
                <a:lnTo>
                  <a:pt x="48180" y="8480"/>
                </a:lnTo>
                <a:lnTo>
                  <a:pt x="51171" y="7927"/>
                </a:lnTo>
                <a:lnTo>
                  <a:pt x="54751" y="6764"/>
                </a:lnTo>
                <a:lnTo>
                  <a:pt x="58726" y="5196"/>
                </a:lnTo>
                <a:lnTo>
                  <a:pt x="62963" y="3356"/>
                </a:lnTo>
                <a:lnTo>
                  <a:pt x="67376" y="2129"/>
                </a:lnTo>
                <a:lnTo>
                  <a:pt x="71905" y="1312"/>
                </a:lnTo>
                <a:lnTo>
                  <a:pt x="76512" y="766"/>
                </a:lnTo>
                <a:lnTo>
                  <a:pt x="80377" y="403"/>
                </a:lnTo>
                <a:lnTo>
                  <a:pt x="83747" y="161"/>
                </a:lnTo>
                <a:lnTo>
                  <a:pt x="86788" y="0"/>
                </a:lnTo>
                <a:lnTo>
                  <a:pt x="90402" y="685"/>
                </a:lnTo>
                <a:lnTo>
                  <a:pt x="94400" y="1937"/>
                </a:lnTo>
                <a:lnTo>
                  <a:pt x="98652" y="3565"/>
                </a:lnTo>
                <a:lnTo>
                  <a:pt x="102280" y="4650"/>
                </a:lnTo>
                <a:lnTo>
                  <a:pt x="108429" y="5856"/>
                </a:lnTo>
                <a:lnTo>
                  <a:pt x="113808" y="8508"/>
                </a:lnTo>
                <a:lnTo>
                  <a:pt x="116353" y="10327"/>
                </a:lnTo>
                <a:lnTo>
                  <a:pt x="121298" y="16581"/>
                </a:lnTo>
                <a:lnTo>
                  <a:pt x="123728" y="20471"/>
                </a:lnTo>
                <a:lnTo>
                  <a:pt x="124554" y="23858"/>
                </a:lnTo>
                <a:lnTo>
                  <a:pt x="124311" y="26910"/>
                </a:lnTo>
                <a:lnTo>
                  <a:pt x="122718" y="33212"/>
                </a:lnTo>
                <a:lnTo>
                  <a:pt x="122294" y="37115"/>
                </a:lnTo>
                <a:lnTo>
                  <a:pt x="122010" y="41304"/>
                </a:lnTo>
                <a:lnTo>
                  <a:pt x="121028" y="45685"/>
                </a:lnTo>
                <a:lnTo>
                  <a:pt x="119579" y="50192"/>
                </a:lnTo>
                <a:lnTo>
                  <a:pt x="117819" y="54785"/>
                </a:lnTo>
                <a:lnTo>
                  <a:pt x="115059" y="59434"/>
                </a:lnTo>
                <a:lnTo>
                  <a:pt x="111631" y="64121"/>
                </a:lnTo>
                <a:lnTo>
                  <a:pt x="107758" y="68833"/>
                </a:lnTo>
                <a:lnTo>
                  <a:pt x="104383" y="72769"/>
                </a:lnTo>
                <a:lnTo>
                  <a:pt x="98516" y="79258"/>
                </a:lnTo>
                <a:lnTo>
                  <a:pt x="93262" y="84788"/>
                </a:lnTo>
                <a:lnTo>
                  <a:pt x="83422" y="94805"/>
                </a:lnTo>
                <a:lnTo>
                  <a:pt x="80221" y="97227"/>
                </a:lnTo>
                <a:lnTo>
                  <a:pt x="76499" y="99636"/>
                </a:lnTo>
                <a:lnTo>
                  <a:pt x="72431" y="102034"/>
                </a:lnTo>
                <a:lnTo>
                  <a:pt x="68925" y="104427"/>
                </a:lnTo>
                <a:lnTo>
                  <a:pt x="62913" y="109204"/>
                </a:lnTo>
                <a:lnTo>
                  <a:pt x="58858" y="112563"/>
                </a:lnTo>
                <a:lnTo>
                  <a:pt x="57495" y="113034"/>
                </a:lnTo>
                <a:lnTo>
                  <a:pt x="51721" y="113790"/>
                </a:lnTo>
                <a:lnTo>
                  <a:pt x="51149" y="113852"/>
                </a:lnTo>
                <a:lnTo>
                  <a:pt x="50768" y="113100"/>
                </a:lnTo>
                <a:lnTo>
                  <a:pt x="50107" y="107815"/>
                </a:lnTo>
                <a:lnTo>
                  <a:pt x="50867" y="107488"/>
                </a:lnTo>
                <a:lnTo>
                  <a:pt x="53829" y="107123"/>
                </a:lnTo>
                <a:lnTo>
                  <a:pt x="55730" y="106233"/>
                </a:lnTo>
                <a:lnTo>
                  <a:pt x="59959" y="103127"/>
                </a:lnTo>
                <a:lnTo>
                  <a:pt x="62991" y="101187"/>
                </a:lnTo>
                <a:lnTo>
                  <a:pt x="66600" y="99100"/>
                </a:lnTo>
                <a:lnTo>
                  <a:pt x="70594" y="96916"/>
                </a:lnTo>
                <a:lnTo>
                  <a:pt x="74050" y="95459"/>
                </a:lnTo>
                <a:lnTo>
                  <a:pt x="80007" y="93840"/>
                </a:lnTo>
                <a:lnTo>
                  <a:pt x="83501" y="92615"/>
                </a:lnTo>
                <a:lnTo>
                  <a:pt x="87417" y="91004"/>
                </a:lnTo>
                <a:lnTo>
                  <a:pt x="91616" y="89137"/>
                </a:lnTo>
                <a:lnTo>
                  <a:pt x="100514" y="84945"/>
                </a:lnTo>
                <a:lnTo>
                  <a:pt x="105110" y="82716"/>
                </a:lnTo>
                <a:lnTo>
                  <a:pt x="109761" y="81230"/>
                </a:lnTo>
                <a:lnTo>
                  <a:pt x="114449" y="80239"/>
                </a:lnTo>
                <a:lnTo>
                  <a:pt x="119162" y="79579"/>
                </a:lnTo>
                <a:lnTo>
                  <a:pt x="123892" y="79138"/>
                </a:lnTo>
                <a:lnTo>
                  <a:pt x="128632" y="78845"/>
                </a:lnTo>
                <a:lnTo>
                  <a:pt x="133380" y="78649"/>
                </a:lnTo>
                <a:lnTo>
                  <a:pt x="138132" y="79312"/>
                </a:lnTo>
                <a:lnTo>
                  <a:pt x="142888" y="80549"/>
                </a:lnTo>
                <a:lnTo>
                  <a:pt x="147647" y="82166"/>
                </a:lnTo>
                <a:lnTo>
                  <a:pt x="152406" y="84038"/>
                </a:lnTo>
                <a:lnTo>
                  <a:pt x="157167" y="86081"/>
                </a:lnTo>
                <a:lnTo>
                  <a:pt x="161928" y="88235"/>
                </a:lnTo>
                <a:lnTo>
                  <a:pt x="165896" y="89672"/>
                </a:lnTo>
                <a:lnTo>
                  <a:pt x="169335" y="90630"/>
                </a:lnTo>
                <a:lnTo>
                  <a:pt x="172421" y="91268"/>
                </a:lnTo>
                <a:lnTo>
                  <a:pt x="176066" y="92488"/>
                </a:lnTo>
                <a:lnTo>
                  <a:pt x="180084" y="94094"/>
                </a:lnTo>
                <a:lnTo>
                  <a:pt x="184350" y="95959"/>
                </a:lnTo>
                <a:lnTo>
                  <a:pt x="187988" y="97996"/>
                </a:lnTo>
                <a:lnTo>
                  <a:pt x="194146" y="102376"/>
                </a:lnTo>
                <a:lnTo>
                  <a:pt x="196106" y="105449"/>
                </a:lnTo>
                <a:lnTo>
                  <a:pt x="197412" y="109085"/>
                </a:lnTo>
                <a:lnTo>
                  <a:pt x="198283" y="113097"/>
                </a:lnTo>
                <a:lnTo>
                  <a:pt x="199251" y="119671"/>
                </a:lnTo>
                <a:lnTo>
                  <a:pt x="199681" y="126032"/>
                </a:lnTo>
                <a:lnTo>
                  <a:pt x="199872" y="134152"/>
                </a:lnTo>
                <a:lnTo>
                  <a:pt x="199130" y="138539"/>
                </a:lnTo>
                <a:lnTo>
                  <a:pt x="197841" y="143051"/>
                </a:lnTo>
                <a:lnTo>
                  <a:pt x="196187" y="147647"/>
                </a:lnTo>
                <a:lnTo>
                  <a:pt x="193498" y="152299"/>
                </a:lnTo>
                <a:lnTo>
                  <a:pt x="190118" y="156987"/>
                </a:lnTo>
                <a:lnTo>
                  <a:pt x="186276" y="161700"/>
                </a:lnTo>
                <a:lnTo>
                  <a:pt x="182128" y="166430"/>
                </a:lnTo>
                <a:lnTo>
                  <a:pt x="177775" y="171171"/>
                </a:lnTo>
                <a:lnTo>
                  <a:pt x="168705" y="180671"/>
                </a:lnTo>
                <a:lnTo>
                  <a:pt x="134747" y="214960"/>
                </a:lnTo>
                <a:lnTo>
                  <a:pt x="131107" y="217811"/>
                </a:lnTo>
                <a:lnTo>
                  <a:pt x="127092" y="220506"/>
                </a:lnTo>
                <a:lnTo>
                  <a:pt x="122828" y="223096"/>
                </a:lnTo>
                <a:lnTo>
                  <a:pt x="118398" y="224823"/>
                </a:lnTo>
                <a:lnTo>
                  <a:pt x="113857" y="225974"/>
                </a:lnTo>
                <a:lnTo>
                  <a:pt x="109242" y="226742"/>
                </a:lnTo>
                <a:lnTo>
                  <a:pt x="104578" y="227253"/>
                </a:lnTo>
                <a:lnTo>
                  <a:pt x="99881" y="227594"/>
                </a:lnTo>
                <a:lnTo>
                  <a:pt x="95163" y="227822"/>
                </a:lnTo>
                <a:lnTo>
                  <a:pt x="85686" y="228075"/>
                </a:lnTo>
                <a:lnTo>
                  <a:pt x="33375" y="228276"/>
                </a:lnTo>
                <a:lnTo>
                  <a:pt x="30981" y="227482"/>
                </a:lnTo>
                <a:lnTo>
                  <a:pt x="26205" y="224484"/>
                </a:lnTo>
                <a:lnTo>
                  <a:pt x="21432" y="22113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73"/>
          <p:cNvSpPr/>
          <p:nvPr/>
        </p:nvSpPr>
        <p:spPr>
          <a:xfrm>
            <a:off x="4136231" y="3764756"/>
            <a:ext cx="171451" cy="164307"/>
          </a:xfrm>
          <a:custGeom>
            <a:avLst/>
            <a:gdLst/>
            <a:ahLst/>
            <a:cxnLst/>
            <a:rect l="0" t="0" r="0" b="0"/>
            <a:pathLst>
              <a:path w="171451" h="164307">
                <a:moveTo>
                  <a:pt x="0" y="0"/>
                </a:moveTo>
                <a:lnTo>
                  <a:pt x="3792" y="0"/>
                </a:lnTo>
                <a:lnTo>
                  <a:pt x="4910" y="794"/>
                </a:lnTo>
                <a:lnTo>
                  <a:pt x="5654" y="2117"/>
                </a:lnTo>
                <a:lnTo>
                  <a:pt x="6151" y="3792"/>
                </a:lnTo>
                <a:lnTo>
                  <a:pt x="7275" y="4910"/>
                </a:lnTo>
                <a:lnTo>
                  <a:pt x="8819" y="5654"/>
                </a:lnTo>
                <a:lnTo>
                  <a:pt x="13444" y="7275"/>
                </a:lnTo>
                <a:lnTo>
                  <a:pt x="16900" y="8819"/>
                </a:lnTo>
                <a:lnTo>
                  <a:pt x="20792" y="10642"/>
                </a:lnTo>
                <a:lnTo>
                  <a:pt x="24180" y="12651"/>
                </a:lnTo>
                <a:lnTo>
                  <a:pt x="27232" y="14784"/>
                </a:lnTo>
                <a:lnTo>
                  <a:pt x="30061" y="17000"/>
                </a:lnTo>
                <a:lnTo>
                  <a:pt x="33535" y="19271"/>
                </a:lnTo>
                <a:lnTo>
                  <a:pt x="37437" y="21578"/>
                </a:lnTo>
                <a:lnTo>
                  <a:pt x="41627" y="23911"/>
                </a:lnTo>
                <a:lnTo>
                  <a:pt x="45214" y="27053"/>
                </a:lnTo>
                <a:lnTo>
                  <a:pt x="48399" y="30735"/>
                </a:lnTo>
                <a:lnTo>
                  <a:pt x="51316" y="34777"/>
                </a:lnTo>
                <a:lnTo>
                  <a:pt x="54848" y="38266"/>
                </a:lnTo>
                <a:lnTo>
                  <a:pt x="58790" y="41386"/>
                </a:lnTo>
                <a:lnTo>
                  <a:pt x="63006" y="44259"/>
                </a:lnTo>
                <a:lnTo>
                  <a:pt x="66610" y="46969"/>
                </a:lnTo>
                <a:lnTo>
                  <a:pt x="69806" y="49569"/>
                </a:lnTo>
                <a:lnTo>
                  <a:pt x="72731" y="52095"/>
                </a:lnTo>
                <a:lnTo>
                  <a:pt x="76269" y="55368"/>
                </a:lnTo>
                <a:lnTo>
                  <a:pt x="88038" y="66764"/>
                </a:lnTo>
                <a:lnTo>
                  <a:pt x="105863" y="84453"/>
                </a:lnTo>
                <a:lnTo>
                  <a:pt x="109469" y="88845"/>
                </a:lnTo>
                <a:lnTo>
                  <a:pt x="112667" y="93361"/>
                </a:lnTo>
                <a:lnTo>
                  <a:pt x="115593" y="97960"/>
                </a:lnTo>
                <a:lnTo>
                  <a:pt x="118336" y="101819"/>
                </a:lnTo>
                <a:lnTo>
                  <a:pt x="120960" y="105186"/>
                </a:lnTo>
                <a:lnTo>
                  <a:pt x="123502" y="108224"/>
                </a:lnTo>
                <a:lnTo>
                  <a:pt x="126785" y="111837"/>
                </a:lnTo>
                <a:lnTo>
                  <a:pt x="134665" y="120084"/>
                </a:lnTo>
                <a:lnTo>
                  <a:pt x="166661" y="152371"/>
                </a:lnTo>
                <a:lnTo>
                  <a:pt x="168257" y="154762"/>
                </a:lnTo>
                <a:lnTo>
                  <a:pt x="169322" y="157149"/>
                </a:lnTo>
                <a:lnTo>
                  <a:pt x="171450" y="1643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74"/>
          <p:cNvSpPr/>
          <p:nvPr/>
        </p:nvSpPr>
        <p:spPr>
          <a:xfrm>
            <a:off x="4200525" y="3693318"/>
            <a:ext cx="121444" cy="192883"/>
          </a:xfrm>
          <a:custGeom>
            <a:avLst/>
            <a:gdLst/>
            <a:ahLst/>
            <a:cxnLst/>
            <a:rect l="0" t="0" r="0" b="0"/>
            <a:pathLst>
              <a:path w="121444" h="192883">
                <a:moveTo>
                  <a:pt x="121443" y="0"/>
                </a:moveTo>
                <a:lnTo>
                  <a:pt x="117651" y="0"/>
                </a:lnTo>
                <a:lnTo>
                  <a:pt x="116533" y="794"/>
                </a:lnTo>
                <a:lnTo>
                  <a:pt x="115789" y="2117"/>
                </a:lnTo>
                <a:lnTo>
                  <a:pt x="114594" y="6151"/>
                </a:lnTo>
                <a:lnTo>
                  <a:pt x="114387" y="10642"/>
                </a:lnTo>
                <a:lnTo>
                  <a:pt x="113564" y="13445"/>
                </a:lnTo>
                <a:lnTo>
                  <a:pt x="112222" y="16901"/>
                </a:lnTo>
                <a:lnTo>
                  <a:pt x="110533" y="20792"/>
                </a:lnTo>
                <a:lnTo>
                  <a:pt x="106540" y="29350"/>
                </a:lnTo>
                <a:lnTo>
                  <a:pt x="97509" y="47778"/>
                </a:lnTo>
                <a:lnTo>
                  <a:pt x="94375" y="53284"/>
                </a:lnTo>
                <a:lnTo>
                  <a:pt x="90698" y="59335"/>
                </a:lnTo>
                <a:lnTo>
                  <a:pt x="82379" y="72409"/>
                </a:lnTo>
                <a:lnTo>
                  <a:pt x="73390" y="86157"/>
                </a:lnTo>
                <a:lnTo>
                  <a:pt x="68770" y="92363"/>
                </a:lnTo>
                <a:lnTo>
                  <a:pt x="64103" y="98088"/>
                </a:lnTo>
                <a:lnTo>
                  <a:pt x="59404" y="103492"/>
                </a:lnTo>
                <a:lnTo>
                  <a:pt x="55478" y="109476"/>
                </a:lnTo>
                <a:lnTo>
                  <a:pt x="52066" y="115847"/>
                </a:lnTo>
                <a:lnTo>
                  <a:pt x="48998" y="122475"/>
                </a:lnTo>
                <a:lnTo>
                  <a:pt x="45365" y="128482"/>
                </a:lnTo>
                <a:lnTo>
                  <a:pt x="41356" y="134073"/>
                </a:lnTo>
                <a:lnTo>
                  <a:pt x="37096" y="139388"/>
                </a:lnTo>
                <a:lnTo>
                  <a:pt x="33461" y="144519"/>
                </a:lnTo>
                <a:lnTo>
                  <a:pt x="30245" y="149528"/>
                </a:lnTo>
                <a:lnTo>
                  <a:pt x="27307" y="154454"/>
                </a:lnTo>
                <a:lnTo>
                  <a:pt x="24555" y="158532"/>
                </a:lnTo>
                <a:lnTo>
                  <a:pt x="21926" y="162045"/>
                </a:lnTo>
                <a:lnTo>
                  <a:pt x="19379" y="165179"/>
                </a:lnTo>
                <a:lnTo>
                  <a:pt x="16888" y="168064"/>
                </a:lnTo>
                <a:lnTo>
                  <a:pt x="14434" y="170780"/>
                </a:lnTo>
                <a:lnTo>
                  <a:pt x="9590" y="175915"/>
                </a:lnTo>
                <a:lnTo>
                  <a:pt x="420" y="185308"/>
                </a:lnTo>
                <a:lnTo>
                  <a:pt x="55" y="191335"/>
                </a:lnTo>
                <a:lnTo>
                  <a:pt x="0" y="1928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75"/>
          <p:cNvSpPr/>
          <p:nvPr/>
        </p:nvSpPr>
        <p:spPr>
          <a:xfrm>
            <a:off x="4507706" y="3743325"/>
            <a:ext cx="128588" cy="7144"/>
          </a:xfrm>
          <a:custGeom>
            <a:avLst/>
            <a:gdLst/>
            <a:ahLst/>
            <a:cxnLst/>
            <a:rect l="0" t="0" r="0" b="0"/>
            <a:pathLst>
              <a:path w="128588" h="7144">
                <a:moveTo>
                  <a:pt x="0" y="7143"/>
                </a:moveTo>
                <a:lnTo>
                  <a:pt x="27910" y="7143"/>
                </a:lnTo>
                <a:lnTo>
                  <a:pt x="32100" y="6350"/>
                </a:lnTo>
                <a:lnTo>
                  <a:pt x="36481" y="5027"/>
                </a:lnTo>
                <a:lnTo>
                  <a:pt x="40989" y="3351"/>
                </a:lnTo>
                <a:lnTo>
                  <a:pt x="45583" y="2233"/>
                </a:lnTo>
                <a:lnTo>
                  <a:pt x="50232" y="1489"/>
                </a:lnTo>
                <a:lnTo>
                  <a:pt x="54919" y="992"/>
                </a:lnTo>
                <a:lnTo>
                  <a:pt x="59632" y="661"/>
                </a:lnTo>
                <a:lnTo>
                  <a:pt x="64361" y="441"/>
                </a:lnTo>
                <a:lnTo>
                  <a:pt x="76484" y="130"/>
                </a:lnTo>
                <a:lnTo>
                  <a:pt x="12858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76"/>
          <p:cNvSpPr/>
          <p:nvPr/>
        </p:nvSpPr>
        <p:spPr>
          <a:xfrm>
            <a:off x="4507706" y="3807618"/>
            <a:ext cx="142876" cy="7058"/>
          </a:xfrm>
          <a:custGeom>
            <a:avLst/>
            <a:gdLst/>
            <a:ahLst/>
            <a:cxnLst/>
            <a:rect l="0" t="0" r="0" b="0"/>
            <a:pathLst>
              <a:path w="142876" h="7058">
                <a:moveTo>
                  <a:pt x="0" y="0"/>
                </a:moveTo>
                <a:lnTo>
                  <a:pt x="3792" y="0"/>
                </a:lnTo>
                <a:lnTo>
                  <a:pt x="5703" y="794"/>
                </a:lnTo>
                <a:lnTo>
                  <a:pt x="7771" y="2117"/>
                </a:lnTo>
                <a:lnTo>
                  <a:pt x="9943" y="3793"/>
                </a:lnTo>
                <a:lnTo>
                  <a:pt x="12978" y="4910"/>
                </a:lnTo>
                <a:lnTo>
                  <a:pt x="16590" y="5655"/>
                </a:lnTo>
                <a:lnTo>
                  <a:pt x="20585" y="6151"/>
                </a:lnTo>
                <a:lnTo>
                  <a:pt x="24042" y="6482"/>
                </a:lnTo>
                <a:lnTo>
                  <a:pt x="27140" y="6703"/>
                </a:lnTo>
                <a:lnTo>
                  <a:pt x="29999" y="6850"/>
                </a:lnTo>
                <a:lnTo>
                  <a:pt x="37410" y="7013"/>
                </a:lnTo>
                <a:lnTo>
                  <a:pt x="41609" y="7057"/>
                </a:lnTo>
                <a:lnTo>
                  <a:pt x="45995" y="6292"/>
                </a:lnTo>
                <a:lnTo>
                  <a:pt x="50508" y="4989"/>
                </a:lnTo>
                <a:lnTo>
                  <a:pt x="55103" y="3326"/>
                </a:lnTo>
                <a:lnTo>
                  <a:pt x="60548" y="2218"/>
                </a:lnTo>
                <a:lnTo>
                  <a:pt x="66558" y="1478"/>
                </a:lnTo>
                <a:lnTo>
                  <a:pt x="72948" y="985"/>
                </a:lnTo>
                <a:lnTo>
                  <a:pt x="78794" y="657"/>
                </a:lnTo>
                <a:lnTo>
                  <a:pt x="89524" y="292"/>
                </a:lnTo>
                <a:lnTo>
                  <a:pt x="119827" y="39"/>
                </a:lnTo>
                <a:lnTo>
                  <a:pt x="1428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77"/>
          <p:cNvSpPr/>
          <p:nvPr/>
        </p:nvSpPr>
        <p:spPr>
          <a:xfrm>
            <a:off x="4850606" y="3779043"/>
            <a:ext cx="192882" cy="7145"/>
          </a:xfrm>
          <a:custGeom>
            <a:avLst/>
            <a:gdLst/>
            <a:ahLst/>
            <a:cxnLst/>
            <a:rect l="0" t="0" r="0" b="0"/>
            <a:pathLst>
              <a:path w="192882" h="7145">
                <a:moveTo>
                  <a:pt x="0" y="0"/>
                </a:moveTo>
                <a:lnTo>
                  <a:pt x="6849" y="0"/>
                </a:lnTo>
                <a:lnTo>
                  <a:pt x="6947" y="794"/>
                </a:lnTo>
                <a:lnTo>
                  <a:pt x="7013" y="2117"/>
                </a:lnTo>
                <a:lnTo>
                  <a:pt x="7056" y="3793"/>
                </a:lnTo>
                <a:lnTo>
                  <a:pt x="7879" y="4910"/>
                </a:lnTo>
                <a:lnTo>
                  <a:pt x="9222" y="5655"/>
                </a:lnTo>
                <a:lnTo>
                  <a:pt x="13287" y="6850"/>
                </a:lnTo>
                <a:lnTo>
                  <a:pt x="17783" y="7057"/>
                </a:lnTo>
                <a:lnTo>
                  <a:pt x="38129" y="7142"/>
                </a:lnTo>
                <a:lnTo>
                  <a:pt x="56182" y="7144"/>
                </a:lnTo>
                <a:lnTo>
                  <a:pt x="59679" y="6350"/>
                </a:lnTo>
                <a:lnTo>
                  <a:pt x="62805" y="5027"/>
                </a:lnTo>
                <a:lnTo>
                  <a:pt x="65683" y="3352"/>
                </a:lnTo>
                <a:lnTo>
                  <a:pt x="69188" y="2234"/>
                </a:lnTo>
                <a:lnTo>
                  <a:pt x="73113" y="1490"/>
                </a:lnTo>
                <a:lnTo>
                  <a:pt x="77317" y="993"/>
                </a:lnTo>
                <a:lnTo>
                  <a:pt x="80913" y="662"/>
                </a:lnTo>
                <a:lnTo>
                  <a:pt x="84105" y="441"/>
                </a:lnTo>
                <a:lnTo>
                  <a:pt x="87026" y="294"/>
                </a:lnTo>
                <a:lnTo>
                  <a:pt x="94505" y="131"/>
                </a:lnTo>
                <a:lnTo>
                  <a:pt x="192881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78"/>
          <p:cNvSpPr/>
          <p:nvPr/>
        </p:nvSpPr>
        <p:spPr>
          <a:xfrm>
            <a:off x="5093493" y="3665065"/>
            <a:ext cx="192883" cy="199704"/>
          </a:xfrm>
          <a:custGeom>
            <a:avLst/>
            <a:gdLst/>
            <a:ahLst/>
            <a:cxnLst/>
            <a:rect l="0" t="0" r="0" b="0"/>
            <a:pathLst>
              <a:path w="192883" h="199704">
                <a:moveTo>
                  <a:pt x="0" y="21110"/>
                </a:moveTo>
                <a:lnTo>
                  <a:pt x="3793" y="21110"/>
                </a:lnTo>
                <a:lnTo>
                  <a:pt x="5703" y="20316"/>
                </a:lnTo>
                <a:lnTo>
                  <a:pt x="11392" y="16200"/>
                </a:lnTo>
                <a:lnTo>
                  <a:pt x="13001" y="14959"/>
                </a:lnTo>
                <a:lnTo>
                  <a:pt x="17949" y="12291"/>
                </a:lnTo>
                <a:lnTo>
                  <a:pt x="21491" y="10468"/>
                </a:lnTo>
                <a:lnTo>
                  <a:pt x="25440" y="9252"/>
                </a:lnTo>
                <a:lnTo>
                  <a:pt x="29660" y="8442"/>
                </a:lnTo>
                <a:lnTo>
                  <a:pt x="34061" y="7903"/>
                </a:lnTo>
                <a:lnTo>
                  <a:pt x="38582" y="6748"/>
                </a:lnTo>
                <a:lnTo>
                  <a:pt x="43184" y="5186"/>
                </a:lnTo>
                <a:lnTo>
                  <a:pt x="47840" y="3350"/>
                </a:lnTo>
                <a:lnTo>
                  <a:pt x="52531" y="2126"/>
                </a:lnTo>
                <a:lnTo>
                  <a:pt x="57246" y="1310"/>
                </a:lnTo>
                <a:lnTo>
                  <a:pt x="61977" y="766"/>
                </a:lnTo>
                <a:lnTo>
                  <a:pt x="66718" y="403"/>
                </a:lnTo>
                <a:lnTo>
                  <a:pt x="71466" y="162"/>
                </a:lnTo>
                <a:lnTo>
                  <a:pt x="76219" y="0"/>
                </a:lnTo>
                <a:lnTo>
                  <a:pt x="80975" y="687"/>
                </a:lnTo>
                <a:lnTo>
                  <a:pt x="85733" y="1938"/>
                </a:lnTo>
                <a:lnTo>
                  <a:pt x="90494" y="3566"/>
                </a:lnTo>
                <a:lnTo>
                  <a:pt x="95254" y="4652"/>
                </a:lnTo>
                <a:lnTo>
                  <a:pt x="100015" y="5375"/>
                </a:lnTo>
                <a:lnTo>
                  <a:pt x="104777" y="5857"/>
                </a:lnTo>
                <a:lnTo>
                  <a:pt x="108746" y="6972"/>
                </a:lnTo>
                <a:lnTo>
                  <a:pt x="112185" y="8510"/>
                </a:lnTo>
                <a:lnTo>
                  <a:pt x="115271" y="10328"/>
                </a:lnTo>
                <a:lnTo>
                  <a:pt x="118916" y="12334"/>
                </a:lnTo>
                <a:lnTo>
                  <a:pt x="127200" y="16680"/>
                </a:lnTo>
                <a:lnTo>
                  <a:pt x="130838" y="18950"/>
                </a:lnTo>
                <a:lnTo>
                  <a:pt x="134056" y="21258"/>
                </a:lnTo>
                <a:lnTo>
                  <a:pt x="139749" y="25938"/>
                </a:lnTo>
                <a:lnTo>
                  <a:pt x="144926" y="30664"/>
                </a:lnTo>
                <a:lnTo>
                  <a:pt x="146624" y="33829"/>
                </a:lnTo>
                <a:lnTo>
                  <a:pt x="147756" y="37526"/>
                </a:lnTo>
                <a:lnTo>
                  <a:pt x="148510" y="41579"/>
                </a:lnTo>
                <a:lnTo>
                  <a:pt x="149013" y="45868"/>
                </a:lnTo>
                <a:lnTo>
                  <a:pt x="149348" y="50315"/>
                </a:lnTo>
                <a:lnTo>
                  <a:pt x="149572" y="54868"/>
                </a:lnTo>
                <a:lnTo>
                  <a:pt x="148927" y="59490"/>
                </a:lnTo>
                <a:lnTo>
                  <a:pt x="147704" y="64159"/>
                </a:lnTo>
                <a:lnTo>
                  <a:pt x="146094" y="68859"/>
                </a:lnTo>
                <a:lnTo>
                  <a:pt x="144227" y="73580"/>
                </a:lnTo>
                <a:lnTo>
                  <a:pt x="142189" y="78315"/>
                </a:lnTo>
                <a:lnTo>
                  <a:pt x="137808" y="87809"/>
                </a:lnTo>
                <a:lnTo>
                  <a:pt x="126167" y="111600"/>
                </a:lnTo>
                <a:lnTo>
                  <a:pt x="123799" y="115568"/>
                </a:lnTo>
                <a:lnTo>
                  <a:pt x="121426" y="119007"/>
                </a:lnTo>
                <a:lnTo>
                  <a:pt x="119051" y="122093"/>
                </a:lnTo>
                <a:lnTo>
                  <a:pt x="115880" y="125738"/>
                </a:lnTo>
                <a:lnTo>
                  <a:pt x="112179" y="129756"/>
                </a:lnTo>
                <a:lnTo>
                  <a:pt x="108123" y="134022"/>
                </a:lnTo>
                <a:lnTo>
                  <a:pt x="103832" y="137659"/>
                </a:lnTo>
                <a:lnTo>
                  <a:pt x="99384" y="140878"/>
                </a:lnTo>
                <a:lnTo>
                  <a:pt x="94831" y="143818"/>
                </a:lnTo>
                <a:lnTo>
                  <a:pt x="91002" y="146571"/>
                </a:lnTo>
                <a:lnTo>
                  <a:pt x="87656" y="149201"/>
                </a:lnTo>
                <a:lnTo>
                  <a:pt x="84631" y="151747"/>
                </a:lnTo>
                <a:lnTo>
                  <a:pt x="81027" y="154239"/>
                </a:lnTo>
                <a:lnTo>
                  <a:pt x="77037" y="156694"/>
                </a:lnTo>
                <a:lnTo>
                  <a:pt x="72790" y="159124"/>
                </a:lnTo>
                <a:lnTo>
                  <a:pt x="69164" y="161538"/>
                </a:lnTo>
                <a:lnTo>
                  <a:pt x="65953" y="163941"/>
                </a:lnTo>
                <a:lnTo>
                  <a:pt x="63019" y="166337"/>
                </a:lnTo>
                <a:lnTo>
                  <a:pt x="59475" y="168728"/>
                </a:lnTo>
                <a:lnTo>
                  <a:pt x="55525" y="171115"/>
                </a:lnTo>
                <a:lnTo>
                  <a:pt x="51304" y="173501"/>
                </a:lnTo>
                <a:lnTo>
                  <a:pt x="47697" y="175091"/>
                </a:lnTo>
                <a:lnTo>
                  <a:pt x="44498" y="176152"/>
                </a:lnTo>
                <a:lnTo>
                  <a:pt x="41572" y="176859"/>
                </a:lnTo>
                <a:lnTo>
                  <a:pt x="38034" y="178123"/>
                </a:lnTo>
                <a:lnTo>
                  <a:pt x="34087" y="179761"/>
                </a:lnTo>
                <a:lnTo>
                  <a:pt x="29869" y="181645"/>
                </a:lnTo>
                <a:lnTo>
                  <a:pt x="26263" y="182902"/>
                </a:lnTo>
                <a:lnTo>
                  <a:pt x="23065" y="183740"/>
                </a:lnTo>
                <a:lnTo>
                  <a:pt x="20139" y="184299"/>
                </a:lnTo>
                <a:lnTo>
                  <a:pt x="17395" y="183877"/>
                </a:lnTo>
                <a:lnTo>
                  <a:pt x="12229" y="181292"/>
                </a:lnTo>
                <a:lnTo>
                  <a:pt x="8651" y="179167"/>
                </a:lnTo>
                <a:lnTo>
                  <a:pt x="5697" y="178670"/>
                </a:lnTo>
                <a:lnTo>
                  <a:pt x="1126" y="178350"/>
                </a:lnTo>
                <a:lnTo>
                  <a:pt x="751" y="177531"/>
                </a:lnTo>
                <a:lnTo>
                  <a:pt x="334" y="174503"/>
                </a:lnTo>
                <a:lnTo>
                  <a:pt x="1016" y="173378"/>
                </a:lnTo>
                <a:lnTo>
                  <a:pt x="2265" y="172628"/>
                </a:lnTo>
                <a:lnTo>
                  <a:pt x="3892" y="172128"/>
                </a:lnTo>
                <a:lnTo>
                  <a:pt x="4976" y="171002"/>
                </a:lnTo>
                <a:lnTo>
                  <a:pt x="5699" y="169456"/>
                </a:lnTo>
                <a:lnTo>
                  <a:pt x="6180" y="167632"/>
                </a:lnTo>
                <a:lnTo>
                  <a:pt x="8089" y="165623"/>
                </a:lnTo>
                <a:lnTo>
                  <a:pt x="10949" y="163489"/>
                </a:lnTo>
                <a:lnTo>
                  <a:pt x="14444" y="161273"/>
                </a:lnTo>
                <a:lnTo>
                  <a:pt x="20442" y="156694"/>
                </a:lnTo>
                <a:lnTo>
                  <a:pt x="23153" y="154361"/>
                </a:lnTo>
                <a:lnTo>
                  <a:pt x="26548" y="152013"/>
                </a:lnTo>
                <a:lnTo>
                  <a:pt x="30399" y="149654"/>
                </a:lnTo>
                <a:lnTo>
                  <a:pt x="34554" y="147287"/>
                </a:lnTo>
                <a:lnTo>
                  <a:pt x="38911" y="145709"/>
                </a:lnTo>
                <a:lnTo>
                  <a:pt x="43403" y="144657"/>
                </a:lnTo>
                <a:lnTo>
                  <a:pt x="47986" y="143956"/>
                </a:lnTo>
                <a:lnTo>
                  <a:pt x="52628" y="142694"/>
                </a:lnTo>
                <a:lnTo>
                  <a:pt x="57310" y="141060"/>
                </a:lnTo>
                <a:lnTo>
                  <a:pt x="62019" y="139176"/>
                </a:lnTo>
                <a:lnTo>
                  <a:pt x="66747" y="137921"/>
                </a:lnTo>
                <a:lnTo>
                  <a:pt x="71485" y="137084"/>
                </a:lnTo>
                <a:lnTo>
                  <a:pt x="76232" y="136526"/>
                </a:lnTo>
                <a:lnTo>
                  <a:pt x="80984" y="136154"/>
                </a:lnTo>
                <a:lnTo>
                  <a:pt x="85739" y="135906"/>
                </a:lnTo>
                <a:lnTo>
                  <a:pt x="90497" y="135740"/>
                </a:lnTo>
                <a:lnTo>
                  <a:pt x="95256" y="136424"/>
                </a:lnTo>
                <a:lnTo>
                  <a:pt x="100017" y="137673"/>
                </a:lnTo>
                <a:lnTo>
                  <a:pt x="104778" y="139300"/>
                </a:lnTo>
                <a:lnTo>
                  <a:pt x="108746" y="140384"/>
                </a:lnTo>
                <a:lnTo>
                  <a:pt x="112185" y="141108"/>
                </a:lnTo>
                <a:lnTo>
                  <a:pt x="115271" y="141589"/>
                </a:lnTo>
                <a:lnTo>
                  <a:pt x="118916" y="142704"/>
                </a:lnTo>
                <a:lnTo>
                  <a:pt x="122934" y="144242"/>
                </a:lnTo>
                <a:lnTo>
                  <a:pt x="127200" y="146060"/>
                </a:lnTo>
                <a:lnTo>
                  <a:pt x="130838" y="148860"/>
                </a:lnTo>
                <a:lnTo>
                  <a:pt x="134056" y="152314"/>
                </a:lnTo>
                <a:lnTo>
                  <a:pt x="136996" y="156204"/>
                </a:lnTo>
                <a:lnTo>
                  <a:pt x="140544" y="159591"/>
                </a:lnTo>
                <a:lnTo>
                  <a:pt x="144495" y="162643"/>
                </a:lnTo>
                <a:lnTo>
                  <a:pt x="148718" y="165471"/>
                </a:lnTo>
                <a:lnTo>
                  <a:pt x="152327" y="168151"/>
                </a:lnTo>
                <a:lnTo>
                  <a:pt x="155526" y="170731"/>
                </a:lnTo>
                <a:lnTo>
                  <a:pt x="158453" y="173245"/>
                </a:lnTo>
                <a:lnTo>
                  <a:pt x="161992" y="176508"/>
                </a:lnTo>
                <a:lnTo>
                  <a:pt x="173763" y="187892"/>
                </a:lnTo>
                <a:lnTo>
                  <a:pt x="179886" y="193925"/>
                </a:lnTo>
                <a:lnTo>
                  <a:pt x="182631" y="195851"/>
                </a:lnTo>
                <a:lnTo>
                  <a:pt x="185254" y="197135"/>
                </a:lnTo>
                <a:lnTo>
                  <a:pt x="192882" y="19970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79"/>
          <p:cNvSpPr/>
          <p:nvPr/>
        </p:nvSpPr>
        <p:spPr>
          <a:xfrm>
            <a:off x="5387406" y="3657600"/>
            <a:ext cx="184595" cy="192843"/>
          </a:xfrm>
          <a:custGeom>
            <a:avLst/>
            <a:gdLst/>
            <a:ahLst/>
            <a:cxnLst/>
            <a:rect l="0" t="0" r="0" b="0"/>
            <a:pathLst>
              <a:path w="184595" h="192843">
                <a:moveTo>
                  <a:pt x="20412" y="0"/>
                </a:moveTo>
                <a:lnTo>
                  <a:pt x="20412" y="17000"/>
                </a:lnTo>
                <a:lnTo>
                  <a:pt x="19619" y="19270"/>
                </a:lnTo>
                <a:lnTo>
                  <a:pt x="16620" y="23910"/>
                </a:lnTo>
                <a:lnTo>
                  <a:pt x="14758" y="28618"/>
                </a:lnTo>
                <a:lnTo>
                  <a:pt x="13930" y="34150"/>
                </a:lnTo>
                <a:lnTo>
                  <a:pt x="13710" y="37848"/>
                </a:lnTo>
                <a:lnTo>
                  <a:pt x="13563" y="41900"/>
                </a:lnTo>
                <a:lnTo>
                  <a:pt x="12671" y="45396"/>
                </a:lnTo>
                <a:lnTo>
                  <a:pt x="9563" y="51397"/>
                </a:lnTo>
                <a:lnTo>
                  <a:pt x="8417" y="54902"/>
                </a:lnTo>
                <a:lnTo>
                  <a:pt x="7653" y="58826"/>
                </a:lnTo>
                <a:lnTo>
                  <a:pt x="7144" y="63030"/>
                </a:lnTo>
                <a:lnTo>
                  <a:pt x="6804" y="67419"/>
                </a:lnTo>
                <a:lnTo>
                  <a:pt x="6578" y="71933"/>
                </a:lnTo>
                <a:lnTo>
                  <a:pt x="6426" y="76530"/>
                </a:lnTo>
                <a:lnTo>
                  <a:pt x="5532" y="80389"/>
                </a:lnTo>
                <a:lnTo>
                  <a:pt x="4142" y="83755"/>
                </a:lnTo>
                <a:lnTo>
                  <a:pt x="2422" y="86793"/>
                </a:lnTo>
                <a:lnTo>
                  <a:pt x="1275" y="90406"/>
                </a:lnTo>
                <a:lnTo>
                  <a:pt x="510" y="94401"/>
                </a:lnTo>
                <a:lnTo>
                  <a:pt x="0" y="98653"/>
                </a:lnTo>
                <a:lnTo>
                  <a:pt x="454" y="103075"/>
                </a:lnTo>
                <a:lnTo>
                  <a:pt x="1551" y="107610"/>
                </a:lnTo>
                <a:lnTo>
                  <a:pt x="3076" y="112221"/>
                </a:lnTo>
                <a:lnTo>
                  <a:pt x="4092" y="116882"/>
                </a:lnTo>
                <a:lnTo>
                  <a:pt x="4770" y="121578"/>
                </a:lnTo>
                <a:lnTo>
                  <a:pt x="5221" y="126295"/>
                </a:lnTo>
                <a:lnTo>
                  <a:pt x="6316" y="131028"/>
                </a:lnTo>
                <a:lnTo>
                  <a:pt x="7840" y="135771"/>
                </a:lnTo>
                <a:lnTo>
                  <a:pt x="9649" y="140520"/>
                </a:lnTo>
                <a:lnTo>
                  <a:pt x="10856" y="144480"/>
                </a:lnTo>
                <a:lnTo>
                  <a:pt x="11660" y="147914"/>
                </a:lnTo>
                <a:lnTo>
                  <a:pt x="12196" y="150996"/>
                </a:lnTo>
                <a:lnTo>
                  <a:pt x="14909" y="156538"/>
                </a:lnTo>
                <a:lnTo>
                  <a:pt x="19554" y="162442"/>
                </a:lnTo>
                <a:lnTo>
                  <a:pt x="23015" y="166238"/>
                </a:lnTo>
                <a:lnTo>
                  <a:pt x="33354" y="177049"/>
                </a:lnTo>
                <a:lnTo>
                  <a:pt x="36184" y="179945"/>
                </a:lnTo>
                <a:lnTo>
                  <a:pt x="39658" y="182670"/>
                </a:lnTo>
                <a:lnTo>
                  <a:pt x="43561" y="185280"/>
                </a:lnTo>
                <a:lnTo>
                  <a:pt x="47752" y="187813"/>
                </a:lnTo>
                <a:lnTo>
                  <a:pt x="51338" y="189503"/>
                </a:lnTo>
                <a:lnTo>
                  <a:pt x="54523" y="190629"/>
                </a:lnTo>
                <a:lnTo>
                  <a:pt x="57440" y="191380"/>
                </a:lnTo>
                <a:lnTo>
                  <a:pt x="60973" y="191880"/>
                </a:lnTo>
                <a:lnTo>
                  <a:pt x="64915" y="192214"/>
                </a:lnTo>
                <a:lnTo>
                  <a:pt x="72735" y="192584"/>
                </a:lnTo>
                <a:lnTo>
                  <a:pt x="78856" y="192749"/>
                </a:lnTo>
                <a:lnTo>
                  <a:pt x="90558" y="192842"/>
                </a:lnTo>
                <a:lnTo>
                  <a:pt x="94957" y="192061"/>
                </a:lnTo>
                <a:lnTo>
                  <a:pt x="99478" y="190747"/>
                </a:lnTo>
                <a:lnTo>
                  <a:pt x="104079" y="189077"/>
                </a:lnTo>
                <a:lnTo>
                  <a:pt x="107940" y="187170"/>
                </a:lnTo>
                <a:lnTo>
                  <a:pt x="111308" y="185105"/>
                </a:lnTo>
                <a:lnTo>
                  <a:pt x="114347" y="182934"/>
                </a:lnTo>
                <a:lnTo>
                  <a:pt x="117961" y="180694"/>
                </a:lnTo>
                <a:lnTo>
                  <a:pt x="121957" y="178406"/>
                </a:lnTo>
                <a:lnTo>
                  <a:pt x="130631" y="173748"/>
                </a:lnTo>
                <a:lnTo>
                  <a:pt x="139777" y="169031"/>
                </a:lnTo>
                <a:lnTo>
                  <a:pt x="143645" y="166663"/>
                </a:lnTo>
                <a:lnTo>
                  <a:pt x="147018" y="164289"/>
                </a:lnTo>
                <a:lnTo>
                  <a:pt x="150060" y="161914"/>
                </a:lnTo>
                <a:lnTo>
                  <a:pt x="155556" y="157157"/>
                </a:lnTo>
                <a:lnTo>
                  <a:pt x="160645" y="152398"/>
                </a:lnTo>
                <a:lnTo>
                  <a:pt x="165552" y="147636"/>
                </a:lnTo>
                <a:lnTo>
                  <a:pt x="167972" y="144462"/>
                </a:lnTo>
                <a:lnTo>
                  <a:pt x="170379" y="140758"/>
                </a:lnTo>
                <a:lnTo>
                  <a:pt x="172778" y="136701"/>
                </a:lnTo>
                <a:lnTo>
                  <a:pt x="175171" y="133202"/>
                </a:lnTo>
                <a:lnTo>
                  <a:pt x="179946" y="127199"/>
                </a:lnTo>
                <a:lnTo>
                  <a:pt x="182597" y="121884"/>
                </a:lnTo>
                <a:lnTo>
                  <a:pt x="183776" y="116877"/>
                </a:lnTo>
                <a:lnTo>
                  <a:pt x="184300" y="112005"/>
                </a:lnTo>
                <a:lnTo>
                  <a:pt x="184532" y="107195"/>
                </a:lnTo>
                <a:lnTo>
                  <a:pt x="184594" y="104800"/>
                </a:lnTo>
                <a:lnTo>
                  <a:pt x="183842" y="102411"/>
                </a:lnTo>
                <a:lnTo>
                  <a:pt x="180889" y="97639"/>
                </a:lnTo>
                <a:lnTo>
                  <a:pt x="178991" y="96049"/>
                </a:lnTo>
                <a:lnTo>
                  <a:pt x="176932" y="94989"/>
                </a:lnTo>
                <a:lnTo>
                  <a:pt x="172527" y="93810"/>
                </a:lnTo>
                <a:lnTo>
                  <a:pt x="167923" y="93287"/>
                </a:lnTo>
                <a:lnTo>
                  <a:pt x="163231" y="93054"/>
                </a:lnTo>
                <a:lnTo>
                  <a:pt x="158500" y="92951"/>
                </a:lnTo>
                <a:lnTo>
                  <a:pt x="142823" y="92879"/>
                </a:lnTo>
                <a:lnTo>
                  <a:pt x="139326" y="93669"/>
                </a:lnTo>
                <a:lnTo>
                  <a:pt x="136201" y="94990"/>
                </a:lnTo>
                <a:lnTo>
                  <a:pt x="133323" y="96664"/>
                </a:lnTo>
                <a:lnTo>
                  <a:pt x="125893" y="100641"/>
                </a:lnTo>
                <a:lnTo>
                  <a:pt x="121689" y="102813"/>
                </a:lnTo>
                <a:lnTo>
                  <a:pt x="118092" y="105848"/>
                </a:lnTo>
                <a:lnTo>
                  <a:pt x="114901" y="109459"/>
                </a:lnTo>
                <a:lnTo>
                  <a:pt x="111980" y="113454"/>
                </a:lnTo>
                <a:lnTo>
                  <a:pt x="109239" y="116910"/>
                </a:lnTo>
                <a:lnTo>
                  <a:pt x="104076" y="122868"/>
                </a:lnTo>
                <a:lnTo>
                  <a:pt x="101588" y="126362"/>
                </a:lnTo>
                <a:lnTo>
                  <a:pt x="99136" y="130279"/>
                </a:lnTo>
                <a:lnTo>
                  <a:pt x="96707" y="134477"/>
                </a:lnTo>
                <a:lnTo>
                  <a:pt x="94294" y="138070"/>
                </a:lnTo>
                <a:lnTo>
                  <a:pt x="91892" y="141259"/>
                </a:lnTo>
                <a:lnTo>
                  <a:pt x="87106" y="146919"/>
                </a:lnTo>
                <a:lnTo>
                  <a:pt x="82333" y="152081"/>
                </a:lnTo>
                <a:lnTo>
                  <a:pt x="80743" y="154568"/>
                </a:lnTo>
                <a:lnTo>
                  <a:pt x="78976" y="159449"/>
                </a:lnTo>
                <a:lnTo>
                  <a:pt x="77981" y="162866"/>
                </a:lnTo>
                <a:lnTo>
                  <a:pt x="77748" y="165783"/>
                </a:lnTo>
                <a:lnTo>
                  <a:pt x="77562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80"/>
          <p:cNvSpPr/>
          <p:nvPr/>
        </p:nvSpPr>
        <p:spPr>
          <a:xfrm>
            <a:off x="4122237" y="4150518"/>
            <a:ext cx="164014" cy="178595"/>
          </a:xfrm>
          <a:custGeom>
            <a:avLst/>
            <a:gdLst/>
            <a:ahLst/>
            <a:cxnLst/>
            <a:rect l="0" t="0" r="0" b="0"/>
            <a:pathLst>
              <a:path w="164014" h="178595">
                <a:moveTo>
                  <a:pt x="6850" y="0"/>
                </a:moveTo>
                <a:lnTo>
                  <a:pt x="699" y="0"/>
                </a:lnTo>
                <a:lnTo>
                  <a:pt x="368" y="794"/>
                </a:lnTo>
                <a:lnTo>
                  <a:pt x="0" y="3793"/>
                </a:lnTo>
                <a:lnTo>
                  <a:pt x="696" y="4910"/>
                </a:lnTo>
                <a:lnTo>
                  <a:pt x="1954" y="5655"/>
                </a:lnTo>
                <a:lnTo>
                  <a:pt x="3586" y="6151"/>
                </a:lnTo>
                <a:lnTo>
                  <a:pt x="4674" y="7276"/>
                </a:lnTo>
                <a:lnTo>
                  <a:pt x="5399" y="8819"/>
                </a:lnTo>
                <a:lnTo>
                  <a:pt x="5883" y="10642"/>
                </a:lnTo>
                <a:lnTo>
                  <a:pt x="6999" y="11857"/>
                </a:lnTo>
                <a:lnTo>
                  <a:pt x="8537" y="12668"/>
                </a:lnTo>
                <a:lnTo>
                  <a:pt x="10356" y="13208"/>
                </a:lnTo>
                <a:lnTo>
                  <a:pt x="14493" y="15924"/>
                </a:lnTo>
                <a:lnTo>
                  <a:pt x="16708" y="17760"/>
                </a:lnTo>
                <a:lnTo>
                  <a:pt x="18978" y="18984"/>
                </a:lnTo>
                <a:lnTo>
                  <a:pt x="26760" y="21500"/>
                </a:lnTo>
                <a:lnTo>
                  <a:pt x="30442" y="23065"/>
                </a:lnTo>
                <a:lnTo>
                  <a:pt x="34484" y="24902"/>
                </a:lnTo>
                <a:lnTo>
                  <a:pt x="37973" y="26920"/>
                </a:lnTo>
                <a:lnTo>
                  <a:pt x="41092" y="29059"/>
                </a:lnTo>
                <a:lnTo>
                  <a:pt x="43966" y="31279"/>
                </a:lnTo>
                <a:lnTo>
                  <a:pt x="46675" y="34347"/>
                </a:lnTo>
                <a:lnTo>
                  <a:pt x="49275" y="37979"/>
                </a:lnTo>
                <a:lnTo>
                  <a:pt x="51802" y="41988"/>
                </a:lnTo>
                <a:lnTo>
                  <a:pt x="54281" y="45455"/>
                </a:lnTo>
                <a:lnTo>
                  <a:pt x="56727" y="48559"/>
                </a:lnTo>
                <a:lnTo>
                  <a:pt x="59151" y="51423"/>
                </a:lnTo>
                <a:lnTo>
                  <a:pt x="62355" y="54919"/>
                </a:lnTo>
                <a:lnTo>
                  <a:pt x="70148" y="63038"/>
                </a:lnTo>
                <a:lnTo>
                  <a:pt x="73655" y="67426"/>
                </a:lnTo>
                <a:lnTo>
                  <a:pt x="76787" y="71938"/>
                </a:lnTo>
                <a:lnTo>
                  <a:pt x="79668" y="76534"/>
                </a:lnTo>
                <a:lnTo>
                  <a:pt x="82383" y="81185"/>
                </a:lnTo>
                <a:lnTo>
                  <a:pt x="84986" y="85873"/>
                </a:lnTo>
                <a:lnTo>
                  <a:pt x="89996" y="95316"/>
                </a:lnTo>
                <a:lnTo>
                  <a:pt x="102074" y="119072"/>
                </a:lnTo>
                <a:lnTo>
                  <a:pt x="105258" y="123037"/>
                </a:lnTo>
                <a:lnTo>
                  <a:pt x="108968" y="126475"/>
                </a:lnTo>
                <a:lnTo>
                  <a:pt x="113028" y="129561"/>
                </a:lnTo>
                <a:lnTo>
                  <a:pt x="116529" y="133205"/>
                </a:lnTo>
                <a:lnTo>
                  <a:pt x="119657" y="137222"/>
                </a:lnTo>
                <a:lnTo>
                  <a:pt x="122536" y="141488"/>
                </a:lnTo>
                <a:lnTo>
                  <a:pt x="125249" y="145125"/>
                </a:lnTo>
                <a:lnTo>
                  <a:pt x="127852" y="148344"/>
                </a:lnTo>
                <a:lnTo>
                  <a:pt x="130380" y="151283"/>
                </a:lnTo>
                <a:lnTo>
                  <a:pt x="135307" y="156667"/>
                </a:lnTo>
                <a:lnTo>
                  <a:pt x="137732" y="159213"/>
                </a:lnTo>
                <a:lnTo>
                  <a:pt x="139348" y="161705"/>
                </a:lnTo>
                <a:lnTo>
                  <a:pt x="141145" y="166590"/>
                </a:lnTo>
                <a:lnTo>
                  <a:pt x="144059" y="171407"/>
                </a:lnTo>
                <a:lnTo>
                  <a:pt x="145948" y="173802"/>
                </a:lnTo>
                <a:lnTo>
                  <a:pt x="148001" y="175400"/>
                </a:lnTo>
                <a:lnTo>
                  <a:pt x="150163" y="176465"/>
                </a:lnTo>
                <a:lnTo>
                  <a:pt x="154682" y="177648"/>
                </a:lnTo>
                <a:lnTo>
                  <a:pt x="156999" y="177963"/>
                </a:lnTo>
                <a:lnTo>
                  <a:pt x="164013" y="17859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81"/>
          <p:cNvSpPr/>
          <p:nvPr/>
        </p:nvSpPr>
        <p:spPr>
          <a:xfrm>
            <a:off x="4114800" y="4136231"/>
            <a:ext cx="164307" cy="164307"/>
          </a:xfrm>
          <a:custGeom>
            <a:avLst/>
            <a:gdLst/>
            <a:ahLst/>
            <a:cxnLst/>
            <a:rect l="0" t="0" r="0" b="0"/>
            <a:pathLst>
              <a:path w="164307" h="164307">
                <a:moveTo>
                  <a:pt x="164306" y="0"/>
                </a:moveTo>
                <a:lnTo>
                  <a:pt x="151305" y="0"/>
                </a:lnTo>
                <a:lnTo>
                  <a:pt x="148474" y="2117"/>
                </a:lnTo>
                <a:lnTo>
                  <a:pt x="146607" y="3792"/>
                </a:lnTo>
                <a:lnTo>
                  <a:pt x="144569" y="4910"/>
                </a:lnTo>
                <a:lnTo>
                  <a:pt x="140188" y="6151"/>
                </a:lnTo>
                <a:lnTo>
                  <a:pt x="138702" y="7275"/>
                </a:lnTo>
                <a:lnTo>
                  <a:pt x="137712" y="8819"/>
                </a:lnTo>
                <a:lnTo>
                  <a:pt x="137052" y="10642"/>
                </a:lnTo>
                <a:lnTo>
                  <a:pt x="134201" y="14784"/>
                </a:lnTo>
                <a:lnTo>
                  <a:pt x="130288" y="19271"/>
                </a:lnTo>
                <a:lnTo>
                  <a:pt x="125904" y="23911"/>
                </a:lnTo>
                <a:lnTo>
                  <a:pt x="123623" y="27053"/>
                </a:lnTo>
                <a:lnTo>
                  <a:pt x="121309" y="30735"/>
                </a:lnTo>
                <a:lnTo>
                  <a:pt x="118973" y="34777"/>
                </a:lnTo>
                <a:lnTo>
                  <a:pt x="116621" y="38266"/>
                </a:lnTo>
                <a:lnTo>
                  <a:pt x="114260" y="41386"/>
                </a:lnTo>
                <a:lnTo>
                  <a:pt x="111892" y="44259"/>
                </a:lnTo>
                <a:lnTo>
                  <a:pt x="108726" y="47762"/>
                </a:lnTo>
                <a:lnTo>
                  <a:pt x="100974" y="55888"/>
                </a:lnTo>
                <a:lnTo>
                  <a:pt x="97479" y="60277"/>
                </a:lnTo>
                <a:lnTo>
                  <a:pt x="94354" y="64791"/>
                </a:lnTo>
                <a:lnTo>
                  <a:pt x="91478" y="69388"/>
                </a:lnTo>
                <a:lnTo>
                  <a:pt x="87972" y="74040"/>
                </a:lnTo>
                <a:lnTo>
                  <a:pt x="84048" y="78728"/>
                </a:lnTo>
                <a:lnTo>
                  <a:pt x="79844" y="83442"/>
                </a:lnTo>
                <a:lnTo>
                  <a:pt x="76248" y="88172"/>
                </a:lnTo>
                <a:lnTo>
                  <a:pt x="73057" y="92912"/>
                </a:lnTo>
                <a:lnTo>
                  <a:pt x="70136" y="97660"/>
                </a:lnTo>
                <a:lnTo>
                  <a:pt x="66601" y="102413"/>
                </a:lnTo>
                <a:lnTo>
                  <a:pt x="62657" y="107169"/>
                </a:lnTo>
                <a:lnTo>
                  <a:pt x="54835" y="115893"/>
                </a:lnTo>
                <a:lnTo>
                  <a:pt x="48712" y="122416"/>
                </a:lnTo>
                <a:lnTo>
                  <a:pt x="38314" y="133072"/>
                </a:lnTo>
                <a:lnTo>
                  <a:pt x="26222" y="145219"/>
                </a:lnTo>
                <a:lnTo>
                  <a:pt x="23037" y="147613"/>
                </a:lnTo>
                <a:lnTo>
                  <a:pt x="19327" y="150002"/>
                </a:lnTo>
                <a:lnTo>
                  <a:pt x="15265" y="152389"/>
                </a:lnTo>
                <a:lnTo>
                  <a:pt x="12558" y="154774"/>
                </a:lnTo>
                <a:lnTo>
                  <a:pt x="10753" y="157158"/>
                </a:lnTo>
                <a:lnTo>
                  <a:pt x="9550" y="159540"/>
                </a:lnTo>
                <a:lnTo>
                  <a:pt x="7954" y="161129"/>
                </a:lnTo>
                <a:lnTo>
                  <a:pt x="6096" y="162188"/>
                </a:lnTo>
                <a:lnTo>
                  <a:pt x="0" y="1643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82"/>
          <p:cNvSpPr/>
          <p:nvPr/>
        </p:nvSpPr>
        <p:spPr>
          <a:xfrm>
            <a:off x="4400550" y="4143375"/>
            <a:ext cx="157163" cy="21432"/>
          </a:xfrm>
          <a:custGeom>
            <a:avLst/>
            <a:gdLst/>
            <a:ahLst/>
            <a:cxnLst/>
            <a:rect l="0" t="0" r="0" b="0"/>
            <a:pathLst>
              <a:path w="157163" h="21432">
                <a:moveTo>
                  <a:pt x="0" y="21431"/>
                </a:moveTo>
                <a:lnTo>
                  <a:pt x="10641" y="21431"/>
                </a:lnTo>
                <a:lnTo>
                  <a:pt x="13444" y="20637"/>
                </a:lnTo>
                <a:lnTo>
                  <a:pt x="16900" y="19314"/>
                </a:lnTo>
                <a:lnTo>
                  <a:pt x="20792" y="17639"/>
                </a:lnTo>
                <a:lnTo>
                  <a:pt x="24179" y="16521"/>
                </a:lnTo>
                <a:lnTo>
                  <a:pt x="27232" y="15776"/>
                </a:lnTo>
                <a:lnTo>
                  <a:pt x="30061" y="15280"/>
                </a:lnTo>
                <a:lnTo>
                  <a:pt x="33534" y="14949"/>
                </a:lnTo>
                <a:lnTo>
                  <a:pt x="37437" y="14728"/>
                </a:lnTo>
                <a:lnTo>
                  <a:pt x="41627" y="14581"/>
                </a:lnTo>
                <a:lnTo>
                  <a:pt x="46008" y="13690"/>
                </a:lnTo>
                <a:lnTo>
                  <a:pt x="50515" y="12301"/>
                </a:lnTo>
                <a:lnTo>
                  <a:pt x="55108" y="10582"/>
                </a:lnTo>
                <a:lnTo>
                  <a:pt x="59757" y="9436"/>
                </a:lnTo>
                <a:lnTo>
                  <a:pt x="64444" y="8671"/>
                </a:lnTo>
                <a:lnTo>
                  <a:pt x="69156" y="8162"/>
                </a:lnTo>
                <a:lnTo>
                  <a:pt x="73885" y="7823"/>
                </a:lnTo>
                <a:lnTo>
                  <a:pt x="78626" y="7596"/>
                </a:lnTo>
                <a:lnTo>
                  <a:pt x="83373" y="7445"/>
                </a:lnTo>
                <a:lnTo>
                  <a:pt x="88126" y="6551"/>
                </a:lnTo>
                <a:lnTo>
                  <a:pt x="92881" y="5161"/>
                </a:lnTo>
                <a:lnTo>
                  <a:pt x="97640" y="3440"/>
                </a:lnTo>
                <a:lnTo>
                  <a:pt x="102399" y="2294"/>
                </a:lnTo>
                <a:lnTo>
                  <a:pt x="107160" y="1528"/>
                </a:lnTo>
                <a:lnTo>
                  <a:pt x="111921" y="1019"/>
                </a:lnTo>
                <a:lnTo>
                  <a:pt x="115889" y="679"/>
                </a:lnTo>
                <a:lnTo>
                  <a:pt x="119328" y="453"/>
                </a:lnTo>
                <a:lnTo>
                  <a:pt x="122414" y="302"/>
                </a:lnTo>
                <a:lnTo>
                  <a:pt x="130077" y="134"/>
                </a:lnTo>
                <a:lnTo>
                  <a:pt x="15716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83"/>
          <p:cNvSpPr/>
          <p:nvPr/>
        </p:nvSpPr>
        <p:spPr>
          <a:xfrm>
            <a:off x="4386556" y="4221981"/>
            <a:ext cx="99720" cy="14263"/>
          </a:xfrm>
          <a:custGeom>
            <a:avLst/>
            <a:gdLst/>
            <a:ahLst/>
            <a:cxnLst/>
            <a:rect l="0" t="0" r="0" b="0"/>
            <a:pathLst>
              <a:path w="99720" h="14263">
                <a:moveTo>
                  <a:pt x="6850" y="7119"/>
                </a:moveTo>
                <a:lnTo>
                  <a:pt x="0" y="269"/>
                </a:lnTo>
                <a:lnTo>
                  <a:pt x="1954" y="106"/>
                </a:lnTo>
                <a:lnTo>
                  <a:pt x="5468" y="33"/>
                </a:lnTo>
                <a:lnTo>
                  <a:pt x="9675" y="0"/>
                </a:lnTo>
                <a:lnTo>
                  <a:pt x="11908" y="786"/>
                </a:lnTo>
                <a:lnTo>
                  <a:pt x="14191" y="2103"/>
                </a:lnTo>
                <a:lnTo>
                  <a:pt x="16506" y="3775"/>
                </a:lnTo>
                <a:lnTo>
                  <a:pt x="18844" y="4890"/>
                </a:lnTo>
                <a:lnTo>
                  <a:pt x="21196" y="5633"/>
                </a:lnTo>
                <a:lnTo>
                  <a:pt x="23558" y="6128"/>
                </a:lnTo>
                <a:lnTo>
                  <a:pt x="26719" y="6458"/>
                </a:lnTo>
                <a:lnTo>
                  <a:pt x="30415" y="6678"/>
                </a:lnTo>
                <a:lnTo>
                  <a:pt x="34466" y="6825"/>
                </a:lnTo>
                <a:lnTo>
                  <a:pt x="38755" y="7717"/>
                </a:lnTo>
                <a:lnTo>
                  <a:pt x="43201" y="9104"/>
                </a:lnTo>
                <a:lnTo>
                  <a:pt x="47752" y="10824"/>
                </a:lnTo>
                <a:lnTo>
                  <a:pt x="53168" y="11970"/>
                </a:lnTo>
                <a:lnTo>
                  <a:pt x="59160" y="12734"/>
                </a:lnTo>
                <a:lnTo>
                  <a:pt x="65536" y="13243"/>
                </a:lnTo>
                <a:lnTo>
                  <a:pt x="71374" y="13583"/>
                </a:lnTo>
                <a:lnTo>
                  <a:pt x="82094" y="13961"/>
                </a:lnTo>
                <a:lnTo>
                  <a:pt x="99719" y="142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84"/>
          <p:cNvSpPr/>
          <p:nvPr/>
        </p:nvSpPr>
        <p:spPr>
          <a:xfrm>
            <a:off x="4643524" y="4060956"/>
            <a:ext cx="242802" cy="175286"/>
          </a:xfrm>
          <a:custGeom>
            <a:avLst/>
            <a:gdLst/>
            <a:ahLst/>
            <a:cxnLst/>
            <a:rect l="0" t="0" r="0" b="0"/>
            <a:pathLst>
              <a:path w="242802" h="175286">
                <a:moveTo>
                  <a:pt x="7057" y="53844"/>
                </a:moveTo>
                <a:lnTo>
                  <a:pt x="207" y="53844"/>
                </a:lnTo>
                <a:lnTo>
                  <a:pt x="0" y="50051"/>
                </a:lnTo>
                <a:lnTo>
                  <a:pt x="765" y="48140"/>
                </a:lnTo>
                <a:lnTo>
                  <a:pt x="3731" y="43901"/>
                </a:lnTo>
                <a:lnTo>
                  <a:pt x="5579" y="39370"/>
                </a:lnTo>
                <a:lnTo>
                  <a:pt x="6072" y="37051"/>
                </a:lnTo>
                <a:lnTo>
                  <a:pt x="7988" y="34711"/>
                </a:lnTo>
                <a:lnTo>
                  <a:pt x="14350" y="29995"/>
                </a:lnTo>
                <a:lnTo>
                  <a:pt x="20352" y="25252"/>
                </a:lnTo>
                <a:lnTo>
                  <a:pt x="26459" y="20499"/>
                </a:lnTo>
                <a:lnTo>
                  <a:pt x="30310" y="18120"/>
                </a:lnTo>
                <a:lnTo>
                  <a:pt x="34466" y="15740"/>
                </a:lnTo>
                <a:lnTo>
                  <a:pt x="39617" y="13360"/>
                </a:lnTo>
                <a:lnTo>
                  <a:pt x="45432" y="10980"/>
                </a:lnTo>
                <a:lnTo>
                  <a:pt x="51690" y="8599"/>
                </a:lnTo>
                <a:lnTo>
                  <a:pt x="57450" y="7012"/>
                </a:lnTo>
                <a:lnTo>
                  <a:pt x="62877" y="5954"/>
                </a:lnTo>
                <a:lnTo>
                  <a:pt x="68083" y="5248"/>
                </a:lnTo>
                <a:lnTo>
                  <a:pt x="72347" y="3984"/>
                </a:lnTo>
                <a:lnTo>
                  <a:pt x="79202" y="463"/>
                </a:lnTo>
                <a:lnTo>
                  <a:pt x="83728" y="0"/>
                </a:lnTo>
                <a:lnTo>
                  <a:pt x="89127" y="486"/>
                </a:lnTo>
                <a:lnTo>
                  <a:pt x="95108" y="1603"/>
                </a:lnTo>
                <a:lnTo>
                  <a:pt x="99889" y="2348"/>
                </a:lnTo>
                <a:lnTo>
                  <a:pt x="107318" y="3175"/>
                </a:lnTo>
                <a:lnTo>
                  <a:pt x="110410" y="4190"/>
                </a:lnTo>
                <a:lnTo>
                  <a:pt x="115963" y="7434"/>
                </a:lnTo>
                <a:lnTo>
                  <a:pt x="121076" y="11521"/>
                </a:lnTo>
                <a:lnTo>
                  <a:pt x="123551" y="13722"/>
                </a:lnTo>
                <a:lnTo>
                  <a:pt x="125201" y="15983"/>
                </a:lnTo>
                <a:lnTo>
                  <a:pt x="127034" y="20613"/>
                </a:lnTo>
                <a:lnTo>
                  <a:pt x="127523" y="23752"/>
                </a:lnTo>
                <a:lnTo>
                  <a:pt x="127849" y="27432"/>
                </a:lnTo>
                <a:lnTo>
                  <a:pt x="128211" y="34962"/>
                </a:lnTo>
                <a:lnTo>
                  <a:pt x="128372" y="40954"/>
                </a:lnTo>
                <a:lnTo>
                  <a:pt x="127621" y="44456"/>
                </a:lnTo>
                <a:lnTo>
                  <a:pt x="126327" y="48379"/>
                </a:lnTo>
                <a:lnTo>
                  <a:pt x="124670" y="52582"/>
                </a:lnTo>
                <a:lnTo>
                  <a:pt x="122772" y="56971"/>
                </a:lnTo>
                <a:lnTo>
                  <a:pt x="118546" y="66082"/>
                </a:lnTo>
                <a:lnTo>
                  <a:pt x="116308" y="71527"/>
                </a:lnTo>
                <a:lnTo>
                  <a:pt x="114022" y="77539"/>
                </a:lnTo>
                <a:lnTo>
                  <a:pt x="111705" y="83928"/>
                </a:lnTo>
                <a:lnTo>
                  <a:pt x="108572" y="89775"/>
                </a:lnTo>
                <a:lnTo>
                  <a:pt x="104896" y="95260"/>
                </a:lnTo>
                <a:lnTo>
                  <a:pt x="100858" y="100505"/>
                </a:lnTo>
                <a:lnTo>
                  <a:pt x="97372" y="105588"/>
                </a:lnTo>
                <a:lnTo>
                  <a:pt x="94255" y="110565"/>
                </a:lnTo>
                <a:lnTo>
                  <a:pt x="91383" y="115471"/>
                </a:lnTo>
                <a:lnTo>
                  <a:pt x="88674" y="120328"/>
                </a:lnTo>
                <a:lnTo>
                  <a:pt x="83548" y="129959"/>
                </a:lnTo>
                <a:lnTo>
                  <a:pt x="81069" y="133956"/>
                </a:lnTo>
                <a:lnTo>
                  <a:pt x="78624" y="137414"/>
                </a:lnTo>
                <a:lnTo>
                  <a:pt x="76199" y="140514"/>
                </a:lnTo>
                <a:lnTo>
                  <a:pt x="73789" y="144167"/>
                </a:lnTo>
                <a:lnTo>
                  <a:pt x="71389" y="148191"/>
                </a:lnTo>
                <a:lnTo>
                  <a:pt x="68995" y="152460"/>
                </a:lnTo>
                <a:lnTo>
                  <a:pt x="66605" y="155307"/>
                </a:lnTo>
                <a:lnTo>
                  <a:pt x="64218" y="157205"/>
                </a:lnTo>
                <a:lnTo>
                  <a:pt x="61833" y="158470"/>
                </a:lnTo>
                <a:lnTo>
                  <a:pt x="60243" y="160107"/>
                </a:lnTo>
                <a:lnTo>
                  <a:pt x="59183" y="161992"/>
                </a:lnTo>
                <a:lnTo>
                  <a:pt x="57482" y="166928"/>
                </a:lnTo>
                <a:lnTo>
                  <a:pt x="57187" y="171576"/>
                </a:lnTo>
                <a:lnTo>
                  <a:pt x="57099" y="174188"/>
                </a:lnTo>
                <a:lnTo>
                  <a:pt x="57882" y="174554"/>
                </a:lnTo>
                <a:lnTo>
                  <a:pt x="62774" y="175070"/>
                </a:lnTo>
                <a:lnTo>
                  <a:pt x="70064" y="175259"/>
                </a:lnTo>
                <a:lnTo>
                  <a:pt x="87332" y="175285"/>
                </a:lnTo>
                <a:lnTo>
                  <a:pt x="94593" y="173170"/>
                </a:lnTo>
                <a:lnTo>
                  <a:pt x="98752" y="171494"/>
                </a:lnTo>
                <a:lnTo>
                  <a:pt x="103112" y="169584"/>
                </a:lnTo>
                <a:lnTo>
                  <a:pt x="112189" y="165344"/>
                </a:lnTo>
                <a:lnTo>
                  <a:pt x="116833" y="163896"/>
                </a:lnTo>
                <a:lnTo>
                  <a:pt x="121516" y="162931"/>
                </a:lnTo>
                <a:lnTo>
                  <a:pt x="126225" y="162287"/>
                </a:lnTo>
                <a:lnTo>
                  <a:pt x="133575" y="159455"/>
                </a:lnTo>
                <a:lnTo>
                  <a:pt x="136646" y="157589"/>
                </a:lnTo>
                <a:lnTo>
                  <a:pt x="141075" y="156345"/>
                </a:lnTo>
                <a:lnTo>
                  <a:pt x="146408" y="155515"/>
                </a:lnTo>
                <a:lnTo>
                  <a:pt x="152345" y="154962"/>
                </a:lnTo>
                <a:lnTo>
                  <a:pt x="157891" y="153800"/>
                </a:lnTo>
                <a:lnTo>
                  <a:pt x="163176" y="152231"/>
                </a:lnTo>
                <a:lnTo>
                  <a:pt x="168286" y="150391"/>
                </a:lnTo>
                <a:lnTo>
                  <a:pt x="173280" y="149165"/>
                </a:lnTo>
                <a:lnTo>
                  <a:pt x="178197" y="148347"/>
                </a:lnTo>
                <a:lnTo>
                  <a:pt x="183063" y="147802"/>
                </a:lnTo>
                <a:lnTo>
                  <a:pt x="187894" y="146645"/>
                </a:lnTo>
                <a:lnTo>
                  <a:pt x="192703" y="145080"/>
                </a:lnTo>
                <a:lnTo>
                  <a:pt x="197496" y="143243"/>
                </a:lnTo>
                <a:lnTo>
                  <a:pt x="202279" y="142018"/>
                </a:lnTo>
                <a:lnTo>
                  <a:pt x="207055" y="141202"/>
                </a:lnTo>
                <a:lnTo>
                  <a:pt x="211826" y="140657"/>
                </a:lnTo>
                <a:lnTo>
                  <a:pt x="217388" y="139500"/>
                </a:lnTo>
                <a:lnTo>
                  <a:pt x="223478" y="137936"/>
                </a:lnTo>
                <a:lnTo>
                  <a:pt x="242801" y="1324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85"/>
          <p:cNvSpPr/>
          <p:nvPr/>
        </p:nvSpPr>
        <p:spPr>
          <a:xfrm>
            <a:off x="7808146" y="814413"/>
            <a:ext cx="228573" cy="228244"/>
          </a:xfrm>
          <a:custGeom>
            <a:avLst/>
            <a:gdLst/>
            <a:ahLst/>
            <a:cxnLst/>
            <a:rect l="0" t="0" r="0" b="0"/>
            <a:pathLst>
              <a:path w="228573" h="228244">
                <a:moveTo>
                  <a:pt x="14260" y="7118"/>
                </a:moveTo>
                <a:lnTo>
                  <a:pt x="10467" y="7118"/>
                </a:lnTo>
                <a:lnTo>
                  <a:pt x="9350" y="6324"/>
                </a:lnTo>
                <a:lnTo>
                  <a:pt x="8606" y="5001"/>
                </a:lnTo>
                <a:lnTo>
                  <a:pt x="8109" y="3325"/>
                </a:lnTo>
                <a:lnTo>
                  <a:pt x="6984" y="2208"/>
                </a:lnTo>
                <a:lnTo>
                  <a:pt x="5441" y="1464"/>
                </a:lnTo>
                <a:lnTo>
                  <a:pt x="68" y="0"/>
                </a:lnTo>
                <a:lnTo>
                  <a:pt x="0" y="3774"/>
                </a:lnTo>
                <a:lnTo>
                  <a:pt x="785" y="4889"/>
                </a:lnTo>
                <a:lnTo>
                  <a:pt x="2102" y="5632"/>
                </a:lnTo>
                <a:lnTo>
                  <a:pt x="3774" y="6127"/>
                </a:lnTo>
                <a:lnTo>
                  <a:pt x="4887" y="7251"/>
                </a:lnTo>
                <a:lnTo>
                  <a:pt x="5630" y="8794"/>
                </a:lnTo>
                <a:lnTo>
                  <a:pt x="6125" y="10617"/>
                </a:lnTo>
                <a:lnTo>
                  <a:pt x="8793" y="14758"/>
                </a:lnTo>
                <a:lnTo>
                  <a:pt x="10616" y="16974"/>
                </a:lnTo>
                <a:lnTo>
                  <a:pt x="16874" y="21552"/>
                </a:lnTo>
                <a:lnTo>
                  <a:pt x="20765" y="23885"/>
                </a:lnTo>
                <a:lnTo>
                  <a:pt x="24947" y="27027"/>
                </a:lnTo>
                <a:lnTo>
                  <a:pt x="29322" y="30709"/>
                </a:lnTo>
                <a:lnTo>
                  <a:pt x="33826" y="34752"/>
                </a:lnTo>
                <a:lnTo>
                  <a:pt x="43064" y="43477"/>
                </a:lnTo>
                <a:lnTo>
                  <a:pt x="61930" y="62013"/>
                </a:lnTo>
                <a:lnTo>
                  <a:pt x="66677" y="65940"/>
                </a:lnTo>
                <a:lnTo>
                  <a:pt x="71430" y="69351"/>
                </a:lnTo>
                <a:lnTo>
                  <a:pt x="76186" y="72419"/>
                </a:lnTo>
                <a:lnTo>
                  <a:pt x="80944" y="76846"/>
                </a:lnTo>
                <a:lnTo>
                  <a:pt x="85703" y="82178"/>
                </a:lnTo>
                <a:lnTo>
                  <a:pt x="90464" y="88114"/>
                </a:lnTo>
                <a:lnTo>
                  <a:pt x="95225" y="93659"/>
                </a:lnTo>
                <a:lnTo>
                  <a:pt x="99986" y="98943"/>
                </a:lnTo>
                <a:lnTo>
                  <a:pt x="104749" y="104053"/>
                </a:lnTo>
                <a:lnTo>
                  <a:pt x="108717" y="109842"/>
                </a:lnTo>
                <a:lnTo>
                  <a:pt x="112156" y="116082"/>
                </a:lnTo>
                <a:lnTo>
                  <a:pt x="120789" y="134124"/>
                </a:lnTo>
                <a:lnTo>
                  <a:pt x="130818" y="154443"/>
                </a:lnTo>
                <a:lnTo>
                  <a:pt x="134034" y="158516"/>
                </a:lnTo>
                <a:lnTo>
                  <a:pt x="137765" y="162025"/>
                </a:lnTo>
                <a:lnTo>
                  <a:pt x="141841" y="165158"/>
                </a:lnTo>
                <a:lnTo>
                  <a:pt x="146145" y="168834"/>
                </a:lnTo>
                <a:lnTo>
                  <a:pt x="150603" y="172872"/>
                </a:lnTo>
                <a:lnTo>
                  <a:pt x="155160" y="177152"/>
                </a:lnTo>
                <a:lnTo>
                  <a:pt x="159787" y="180799"/>
                </a:lnTo>
                <a:lnTo>
                  <a:pt x="164460" y="184024"/>
                </a:lnTo>
                <a:lnTo>
                  <a:pt x="169162" y="186968"/>
                </a:lnTo>
                <a:lnTo>
                  <a:pt x="173090" y="189724"/>
                </a:lnTo>
                <a:lnTo>
                  <a:pt x="179572" y="194903"/>
                </a:lnTo>
                <a:lnTo>
                  <a:pt x="183205" y="197395"/>
                </a:lnTo>
                <a:lnTo>
                  <a:pt x="187216" y="199851"/>
                </a:lnTo>
                <a:lnTo>
                  <a:pt x="191475" y="202281"/>
                </a:lnTo>
                <a:lnTo>
                  <a:pt x="198326" y="207099"/>
                </a:lnTo>
                <a:lnTo>
                  <a:pt x="204017" y="211886"/>
                </a:lnTo>
                <a:lnTo>
                  <a:pt x="209193" y="216659"/>
                </a:lnTo>
                <a:lnTo>
                  <a:pt x="211683" y="218249"/>
                </a:lnTo>
                <a:lnTo>
                  <a:pt x="216568" y="220017"/>
                </a:lnTo>
                <a:lnTo>
                  <a:pt x="218189" y="221282"/>
                </a:lnTo>
                <a:lnTo>
                  <a:pt x="219268" y="222919"/>
                </a:lnTo>
                <a:lnTo>
                  <a:pt x="219989" y="224804"/>
                </a:lnTo>
                <a:lnTo>
                  <a:pt x="221262" y="226061"/>
                </a:lnTo>
                <a:lnTo>
                  <a:pt x="222905" y="226898"/>
                </a:lnTo>
                <a:lnTo>
                  <a:pt x="227454" y="228243"/>
                </a:lnTo>
                <a:lnTo>
                  <a:pt x="227826" y="227560"/>
                </a:lnTo>
                <a:lnTo>
                  <a:pt x="228572" y="2214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86"/>
          <p:cNvSpPr/>
          <p:nvPr/>
        </p:nvSpPr>
        <p:spPr>
          <a:xfrm>
            <a:off x="7822406" y="835818"/>
            <a:ext cx="200026" cy="164308"/>
          </a:xfrm>
          <a:custGeom>
            <a:avLst/>
            <a:gdLst/>
            <a:ahLst/>
            <a:cxnLst/>
            <a:rect l="0" t="0" r="0" b="0"/>
            <a:pathLst>
              <a:path w="200026" h="164308">
                <a:moveTo>
                  <a:pt x="200025" y="0"/>
                </a:moveTo>
                <a:lnTo>
                  <a:pt x="193874" y="6151"/>
                </a:lnTo>
                <a:lnTo>
                  <a:pt x="189089" y="8819"/>
                </a:lnTo>
                <a:lnTo>
                  <a:pt x="185591" y="10642"/>
                </a:lnTo>
                <a:lnTo>
                  <a:pt x="182465" y="13445"/>
                </a:lnTo>
                <a:lnTo>
                  <a:pt x="179586" y="16901"/>
                </a:lnTo>
                <a:lnTo>
                  <a:pt x="176875" y="20792"/>
                </a:lnTo>
                <a:lnTo>
                  <a:pt x="174273" y="24974"/>
                </a:lnTo>
                <a:lnTo>
                  <a:pt x="171744" y="29350"/>
                </a:lnTo>
                <a:lnTo>
                  <a:pt x="169265" y="33854"/>
                </a:lnTo>
                <a:lnTo>
                  <a:pt x="165230" y="38444"/>
                </a:lnTo>
                <a:lnTo>
                  <a:pt x="160161" y="43092"/>
                </a:lnTo>
                <a:lnTo>
                  <a:pt x="154398" y="47778"/>
                </a:lnTo>
                <a:lnTo>
                  <a:pt x="148970" y="52490"/>
                </a:lnTo>
                <a:lnTo>
                  <a:pt x="143763" y="57218"/>
                </a:lnTo>
                <a:lnTo>
                  <a:pt x="138704" y="61958"/>
                </a:lnTo>
                <a:lnTo>
                  <a:pt x="132951" y="66705"/>
                </a:lnTo>
                <a:lnTo>
                  <a:pt x="126734" y="71458"/>
                </a:lnTo>
                <a:lnTo>
                  <a:pt x="120208" y="76214"/>
                </a:lnTo>
                <a:lnTo>
                  <a:pt x="106606" y="85731"/>
                </a:lnTo>
                <a:lnTo>
                  <a:pt x="57117" y="119063"/>
                </a:lnTo>
                <a:lnTo>
                  <a:pt x="50779" y="123825"/>
                </a:lnTo>
                <a:lnTo>
                  <a:pt x="44964" y="128588"/>
                </a:lnTo>
                <a:lnTo>
                  <a:pt x="35065" y="137319"/>
                </a:lnTo>
                <a:lnTo>
                  <a:pt x="28020" y="143845"/>
                </a:lnTo>
                <a:lnTo>
                  <a:pt x="24236" y="146697"/>
                </a:lnTo>
                <a:lnTo>
                  <a:pt x="20126" y="149392"/>
                </a:lnTo>
                <a:lnTo>
                  <a:pt x="15799" y="151982"/>
                </a:lnTo>
                <a:lnTo>
                  <a:pt x="12120" y="154503"/>
                </a:lnTo>
                <a:lnTo>
                  <a:pt x="5916" y="159420"/>
                </a:lnTo>
                <a:lnTo>
                  <a:pt x="0" y="16430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87"/>
          <p:cNvSpPr/>
          <p:nvPr/>
        </p:nvSpPr>
        <p:spPr>
          <a:xfrm>
            <a:off x="8079581" y="892968"/>
            <a:ext cx="178595" cy="1"/>
          </a:xfrm>
          <a:custGeom>
            <a:avLst/>
            <a:gdLst/>
            <a:ahLst/>
            <a:cxnLst/>
            <a:rect l="0" t="0" r="0" b="0"/>
            <a:pathLst>
              <a:path w="178595" h="1">
                <a:moveTo>
                  <a:pt x="0" y="0"/>
                </a:moveTo>
                <a:lnTo>
                  <a:pt x="17859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88"/>
          <p:cNvSpPr/>
          <p:nvPr/>
        </p:nvSpPr>
        <p:spPr>
          <a:xfrm>
            <a:off x="8143875" y="950118"/>
            <a:ext cx="178594" cy="7137"/>
          </a:xfrm>
          <a:custGeom>
            <a:avLst/>
            <a:gdLst/>
            <a:ahLst/>
            <a:cxnLst/>
            <a:rect l="0" t="0" r="0" b="0"/>
            <a:pathLst>
              <a:path w="178594" h="7137">
                <a:moveTo>
                  <a:pt x="0" y="0"/>
                </a:moveTo>
                <a:lnTo>
                  <a:pt x="10848" y="0"/>
                </a:lnTo>
                <a:lnTo>
                  <a:pt x="13582" y="794"/>
                </a:lnTo>
                <a:lnTo>
                  <a:pt x="16992" y="2117"/>
                </a:lnTo>
                <a:lnTo>
                  <a:pt x="20853" y="3793"/>
                </a:lnTo>
                <a:lnTo>
                  <a:pt x="25015" y="4910"/>
                </a:lnTo>
                <a:lnTo>
                  <a:pt x="29376" y="5654"/>
                </a:lnTo>
                <a:lnTo>
                  <a:pt x="33871" y="6151"/>
                </a:lnTo>
                <a:lnTo>
                  <a:pt x="39249" y="6482"/>
                </a:lnTo>
                <a:lnTo>
                  <a:pt x="51575" y="6850"/>
                </a:lnTo>
                <a:lnTo>
                  <a:pt x="110548" y="7136"/>
                </a:lnTo>
                <a:lnTo>
                  <a:pt x="116561" y="6345"/>
                </a:lnTo>
                <a:lnTo>
                  <a:pt x="122951" y="5024"/>
                </a:lnTo>
                <a:lnTo>
                  <a:pt x="129592" y="3349"/>
                </a:lnTo>
                <a:lnTo>
                  <a:pt x="134813" y="2233"/>
                </a:lnTo>
                <a:lnTo>
                  <a:pt x="139088" y="1489"/>
                </a:lnTo>
                <a:lnTo>
                  <a:pt x="142732" y="993"/>
                </a:lnTo>
                <a:lnTo>
                  <a:pt x="146748" y="662"/>
                </a:lnTo>
                <a:lnTo>
                  <a:pt x="151014" y="441"/>
                </a:lnTo>
                <a:lnTo>
                  <a:pt x="162484" y="131"/>
                </a:lnTo>
                <a:lnTo>
                  <a:pt x="17859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89"/>
          <p:cNvSpPr/>
          <p:nvPr/>
        </p:nvSpPr>
        <p:spPr>
          <a:xfrm>
            <a:off x="8393906" y="835827"/>
            <a:ext cx="235745" cy="185730"/>
          </a:xfrm>
          <a:custGeom>
            <a:avLst/>
            <a:gdLst/>
            <a:ahLst/>
            <a:cxnLst/>
            <a:rect l="0" t="0" r="0" b="0"/>
            <a:pathLst>
              <a:path w="235745" h="185730">
                <a:moveTo>
                  <a:pt x="0" y="14279"/>
                </a:moveTo>
                <a:lnTo>
                  <a:pt x="21284" y="3637"/>
                </a:lnTo>
                <a:lnTo>
                  <a:pt x="27451" y="1612"/>
                </a:lnTo>
                <a:lnTo>
                  <a:pt x="32838" y="711"/>
                </a:lnTo>
                <a:lnTo>
                  <a:pt x="37878" y="311"/>
                </a:lnTo>
                <a:lnTo>
                  <a:pt x="45178" y="86"/>
                </a:lnTo>
                <a:lnTo>
                  <a:pt x="65676" y="0"/>
                </a:lnTo>
                <a:lnTo>
                  <a:pt x="68390" y="791"/>
                </a:lnTo>
                <a:lnTo>
                  <a:pt x="73522" y="3786"/>
                </a:lnTo>
                <a:lnTo>
                  <a:pt x="78449" y="5647"/>
                </a:lnTo>
                <a:lnTo>
                  <a:pt x="80875" y="6143"/>
                </a:lnTo>
                <a:lnTo>
                  <a:pt x="85685" y="8811"/>
                </a:lnTo>
                <a:lnTo>
                  <a:pt x="90470" y="12642"/>
                </a:lnTo>
                <a:lnTo>
                  <a:pt x="95242" y="16991"/>
                </a:lnTo>
                <a:lnTo>
                  <a:pt x="96832" y="19262"/>
                </a:lnTo>
                <a:lnTo>
                  <a:pt x="98598" y="23902"/>
                </a:lnTo>
                <a:lnTo>
                  <a:pt x="99384" y="28610"/>
                </a:lnTo>
                <a:lnTo>
                  <a:pt x="99733" y="33348"/>
                </a:lnTo>
                <a:lnTo>
                  <a:pt x="99888" y="38100"/>
                </a:lnTo>
                <a:lnTo>
                  <a:pt x="99976" y="49030"/>
                </a:lnTo>
                <a:lnTo>
                  <a:pt x="99194" y="52527"/>
                </a:lnTo>
                <a:lnTo>
                  <a:pt x="97879" y="55653"/>
                </a:lnTo>
                <a:lnTo>
                  <a:pt x="94303" y="61242"/>
                </a:lnTo>
                <a:lnTo>
                  <a:pt x="90066" y="66372"/>
                </a:lnTo>
                <a:lnTo>
                  <a:pt x="87032" y="69645"/>
                </a:lnTo>
                <a:lnTo>
                  <a:pt x="72872" y="84188"/>
                </a:lnTo>
                <a:lnTo>
                  <a:pt x="70013" y="87079"/>
                </a:lnTo>
                <a:lnTo>
                  <a:pt x="67313" y="90593"/>
                </a:lnTo>
                <a:lnTo>
                  <a:pt x="64718" y="94524"/>
                </a:lnTo>
                <a:lnTo>
                  <a:pt x="62195" y="98732"/>
                </a:lnTo>
                <a:lnTo>
                  <a:pt x="59719" y="102331"/>
                </a:lnTo>
                <a:lnTo>
                  <a:pt x="57275" y="105524"/>
                </a:lnTo>
                <a:lnTo>
                  <a:pt x="52443" y="111188"/>
                </a:lnTo>
                <a:lnTo>
                  <a:pt x="47650" y="116352"/>
                </a:lnTo>
                <a:lnTo>
                  <a:pt x="45261" y="119634"/>
                </a:lnTo>
                <a:lnTo>
                  <a:pt x="42874" y="123409"/>
                </a:lnTo>
                <a:lnTo>
                  <a:pt x="40489" y="127514"/>
                </a:lnTo>
                <a:lnTo>
                  <a:pt x="37311" y="131044"/>
                </a:lnTo>
                <a:lnTo>
                  <a:pt x="33605" y="134191"/>
                </a:lnTo>
                <a:lnTo>
                  <a:pt x="29547" y="137083"/>
                </a:lnTo>
                <a:lnTo>
                  <a:pt x="26842" y="139804"/>
                </a:lnTo>
                <a:lnTo>
                  <a:pt x="25039" y="142412"/>
                </a:lnTo>
                <a:lnTo>
                  <a:pt x="22240" y="147427"/>
                </a:lnTo>
                <a:lnTo>
                  <a:pt x="18351" y="152302"/>
                </a:lnTo>
                <a:lnTo>
                  <a:pt x="16996" y="154713"/>
                </a:lnTo>
                <a:lnTo>
                  <a:pt x="15492" y="159508"/>
                </a:lnTo>
                <a:lnTo>
                  <a:pt x="14644" y="162879"/>
                </a:lnTo>
                <a:lnTo>
                  <a:pt x="14393" y="167669"/>
                </a:lnTo>
                <a:lnTo>
                  <a:pt x="15152" y="169721"/>
                </a:lnTo>
                <a:lnTo>
                  <a:pt x="18111" y="174116"/>
                </a:lnTo>
                <a:lnTo>
                  <a:pt x="20011" y="175606"/>
                </a:lnTo>
                <a:lnTo>
                  <a:pt x="22072" y="176599"/>
                </a:lnTo>
                <a:lnTo>
                  <a:pt x="24240" y="177261"/>
                </a:lnTo>
                <a:lnTo>
                  <a:pt x="28765" y="180113"/>
                </a:lnTo>
                <a:lnTo>
                  <a:pt x="31083" y="181985"/>
                </a:lnTo>
                <a:lnTo>
                  <a:pt x="35009" y="183233"/>
                </a:lnTo>
                <a:lnTo>
                  <a:pt x="40008" y="184065"/>
                </a:lnTo>
                <a:lnTo>
                  <a:pt x="45722" y="184620"/>
                </a:lnTo>
                <a:lnTo>
                  <a:pt x="51912" y="184989"/>
                </a:lnTo>
                <a:lnTo>
                  <a:pt x="65142" y="185400"/>
                </a:lnTo>
                <a:lnTo>
                  <a:pt x="85976" y="185631"/>
                </a:lnTo>
                <a:lnTo>
                  <a:pt x="93036" y="184870"/>
                </a:lnTo>
                <a:lnTo>
                  <a:pt x="100124" y="183569"/>
                </a:lnTo>
                <a:lnTo>
                  <a:pt x="107230" y="181908"/>
                </a:lnTo>
                <a:lnTo>
                  <a:pt x="114349" y="180800"/>
                </a:lnTo>
                <a:lnTo>
                  <a:pt x="121477" y="180062"/>
                </a:lnTo>
                <a:lnTo>
                  <a:pt x="128610" y="179569"/>
                </a:lnTo>
                <a:lnTo>
                  <a:pt x="135746" y="179241"/>
                </a:lnTo>
                <a:lnTo>
                  <a:pt x="150025" y="178877"/>
                </a:lnTo>
                <a:lnTo>
                  <a:pt x="206728" y="178593"/>
                </a:lnTo>
                <a:lnTo>
                  <a:pt x="210843" y="179384"/>
                </a:lnTo>
                <a:lnTo>
                  <a:pt x="215175" y="180705"/>
                </a:lnTo>
                <a:lnTo>
                  <a:pt x="225948" y="184736"/>
                </a:lnTo>
                <a:lnTo>
                  <a:pt x="229538" y="185288"/>
                </a:lnTo>
                <a:lnTo>
                  <a:pt x="235744" y="18572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90"/>
          <p:cNvSpPr/>
          <p:nvPr/>
        </p:nvSpPr>
        <p:spPr>
          <a:xfrm>
            <a:off x="6929437" y="2814637"/>
            <a:ext cx="150020" cy="7145"/>
          </a:xfrm>
          <a:custGeom>
            <a:avLst/>
            <a:gdLst/>
            <a:ahLst/>
            <a:cxnLst/>
            <a:rect l="0" t="0" r="0" b="0"/>
            <a:pathLst>
              <a:path w="150020" h="7145">
                <a:moveTo>
                  <a:pt x="0" y="7144"/>
                </a:moveTo>
                <a:lnTo>
                  <a:pt x="76531" y="7144"/>
                </a:lnTo>
                <a:lnTo>
                  <a:pt x="80390" y="6350"/>
                </a:lnTo>
                <a:lnTo>
                  <a:pt x="83755" y="5027"/>
                </a:lnTo>
                <a:lnTo>
                  <a:pt x="86793" y="3352"/>
                </a:lnTo>
                <a:lnTo>
                  <a:pt x="90406" y="2234"/>
                </a:lnTo>
                <a:lnTo>
                  <a:pt x="94402" y="1489"/>
                </a:lnTo>
                <a:lnTo>
                  <a:pt x="98654" y="993"/>
                </a:lnTo>
                <a:lnTo>
                  <a:pt x="102281" y="662"/>
                </a:lnTo>
                <a:lnTo>
                  <a:pt x="105494" y="441"/>
                </a:lnTo>
                <a:lnTo>
                  <a:pt x="108429" y="294"/>
                </a:lnTo>
                <a:lnTo>
                  <a:pt x="115924" y="131"/>
                </a:lnTo>
                <a:lnTo>
                  <a:pt x="120145" y="87"/>
                </a:lnTo>
                <a:lnTo>
                  <a:pt x="123753" y="852"/>
                </a:lnTo>
                <a:lnTo>
                  <a:pt x="126952" y="2155"/>
                </a:lnTo>
                <a:lnTo>
                  <a:pt x="129879" y="3818"/>
                </a:lnTo>
                <a:lnTo>
                  <a:pt x="132623" y="4927"/>
                </a:lnTo>
                <a:lnTo>
                  <a:pt x="135247" y="5666"/>
                </a:lnTo>
                <a:lnTo>
                  <a:pt x="141368" y="6852"/>
                </a:lnTo>
                <a:lnTo>
                  <a:pt x="142664" y="6155"/>
                </a:lnTo>
                <a:lnTo>
                  <a:pt x="144322" y="4897"/>
                </a:lnTo>
                <a:lnTo>
                  <a:pt x="15001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91"/>
          <p:cNvSpPr/>
          <p:nvPr/>
        </p:nvSpPr>
        <p:spPr>
          <a:xfrm>
            <a:off x="7172423" y="2686050"/>
            <a:ext cx="164016" cy="248914"/>
          </a:xfrm>
          <a:custGeom>
            <a:avLst/>
            <a:gdLst/>
            <a:ahLst/>
            <a:cxnLst/>
            <a:rect l="0" t="0" r="0" b="0"/>
            <a:pathLst>
              <a:path w="164016" h="248914">
                <a:moveTo>
                  <a:pt x="49908" y="42862"/>
                </a:moveTo>
                <a:lnTo>
                  <a:pt x="49908" y="39070"/>
                </a:lnTo>
                <a:lnTo>
                  <a:pt x="50702" y="37952"/>
                </a:lnTo>
                <a:lnTo>
                  <a:pt x="52025" y="37208"/>
                </a:lnTo>
                <a:lnTo>
                  <a:pt x="56059" y="36012"/>
                </a:lnTo>
                <a:lnTo>
                  <a:pt x="60551" y="32013"/>
                </a:lnTo>
                <a:lnTo>
                  <a:pt x="62559" y="30867"/>
                </a:lnTo>
                <a:lnTo>
                  <a:pt x="66907" y="29593"/>
                </a:lnTo>
                <a:lnTo>
                  <a:pt x="71258" y="28776"/>
                </a:lnTo>
                <a:lnTo>
                  <a:pt x="75195" y="28634"/>
                </a:lnTo>
                <a:lnTo>
                  <a:pt x="73582" y="28601"/>
                </a:lnTo>
                <a:lnTo>
                  <a:pt x="73628" y="27798"/>
                </a:lnTo>
                <a:lnTo>
                  <a:pt x="77687" y="22426"/>
                </a:lnTo>
                <a:lnTo>
                  <a:pt x="77159" y="22094"/>
                </a:lnTo>
                <a:lnTo>
                  <a:pt x="72262" y="21518"/>
                </a:lnTo>
                <a:lnTo>
                  <a:pt x="67628" y="21439"/>
                </a:lnTo>
                <a:lnTo>
                  <a:pt x="40353" y="21431"/>
                </a:lnTo>
                <a:lnTo>
                  <a:pt x="37188" y="22225"/>
                </a:lnTo>
                <a:lnTo>
                  <a:pt x="33491" y="23547"/>
                </a:lnTo>
                <a:lnTo>
                  <a:pt x="29438" y="25223"/>
                </a:lnTo>
                <a:lnTo>
                  <a:pt x="25943" y="27134"/>
                </a:lnTo>
                <a:lnTo>
                  <a:pt x="22819" y="29202"/>
                </a:lnTo>
                <a:lnTo>
                  <a:pt x="19942" y="31374"/>
                </a:lnTo>
                <a:lnTo>
                  <a:pt x="17231" y="33616"/>
                </a:lnTo>
                <a:lnTo>
                  <a:pt x="14629" y="35904"/>
                </a:lnTo>
                <a:lnTo>
                  <a:pt x="8544" y="41488"/>
                </a:lnTo>
                <a:lnTo>
                  <a:pt x="3697" y="46247"/>
                </a:lnTo>
                <a:lnTo>
                  <a:pt x="2432" y="48294"/>
                </a:lnTo>
                <a:lnTo>
                  <a:pt x="235" y="55827"/>
                </a:lnTo>
                <a:lnTo>
                  <a:pt x="0" y="60550"/>
                </a:lnTo>
                <a:lnTo>
                  <a:pt x="761" y="62591"/>
                </a:lnTo>
                <a:lnTo>
                  <a:pt x="5569" y="69455"/>
                </a:lnTo>
                <a:lnTo>
                  <a:pt x="6061" y="70115"/>
                </a:lnTo>
                <a:lnTo>
                  <a:pt x="6608" y="72966"/>
                </a:lnTo>
                <a:lnTo>
                  <a:pt x="6754" y="74838"/>
                </a:lnTo>
                <a:lnTo>
                  <a:pt x="8438" y="76879"/>
                </a:lnTo>
                <a:lnTo>
                  <a:pt x="11149" y="79034"/>
                </a:lnTo>
                <a:lnTo>
                  <a:pt x="14543" y="81264"/>
                </a:lnTo>
                <a:lnTo>
                  <a:pt x="17600" y="82751"/>
                </a:lnTo>
                <a:lnTo>
                  <a:pt x="20432" y="83742"/>
                </a:lnTo>
                <a:lnTo>
                  <a:pt x="23113" y="84403"/>
                </a:lnTo>
                <a:lnTo>
                  <a:pt x="26489" y="85637"/>
                </a:lnTo>
                <a:lnTo>
                  <a:pt x="30327" y="87254"/>
                </a:lnTo>
                <a:lnTo>
                  <a:pt x="34472" y="89125"/>
                </a:lnTo>
                <a:lnTo>
                  <a:pt x="38029" y="90373"/>
                </a:lnTo>
                <a:lnTo>
                  <a:pt x="41196" y="91205"/>
                </a:lnTo>
                <a:lnTo>
                  <a:pt x="44100" y="91759"/>
                </a:lnTo>
                <a:lnTo>
                  <a:pt x="47623" y="92923"/>
                </a:lnTo>
                <a:lnTo>
                  <a:pt x="51560" y="94492"/>
                </a:lnTo>
                <a:lnTo>
                  <a:pt x="55771" y="96332"/>
                </a:lnTo>
                <a:lnTo>
                  <a:pt x="64685" y="100493"/>
                </a:lnTo>
                <a:lnTo>
                  <a:pt x="69284" y="102714"/>
                </a:lnTo>
                <a:lnTo>
                  <a:pt x="74731" y="104194"/>
                </a:lnTo>
                <a:lnTo>
                  <a:pt x="80745" y="105182"/>
                </a:lnTo>
                <a:lnTo>
                  <a:pt x="87134" y="105840"/>
                </a:lnTo>
                <a:lnTo>
                  <a:pt x="92982" y="107072"/>
                </a:lnTo>
                <a:lnTo>
                  <a:pt x="98468" y="108687"/>
                </a:lnTo>
                <a:lnTo>
                  <a:pt x="103712" y="110558"/>
                </a:lnTo>
                <a:lnTo>
                  <a:pt x="108003" y="112599"/>
                </a:lnTo>
                <a:lnTo>
                  <a:pt x="111657" y="114753"/>
                </a:lnTo>
                <a:lnTo>
                  <a:pt x="114886" y="116983"/>
                </a:lnTo>
                <a:lnTo>
                  <a:pt x="117833" y="119264"/>
                </a:lnTo>
                <a:lnTo>
                  <a:pt x="120591" y="121578"/>
                </a:lnTo>
                <a:lnTo>
                  <a:pt x="123223" y="123914"/>
                </a:lnTo>
                <a:lnTo>
                  <a:pt x="128266" y="130743"/>
                </a:lnTo>
                <a:lnTo>
                  <a:pt x="130721" y="134787"/>
                </a:lnTo>
                <a:lnTo>
                  <a:pt x="133946" y="138277"/>
                </a:lnTo>
                <a:lnTo>
                  <a:pt x="137683" y="141397"/>
                </a:lnTo>
                <a:lnTo>
                  <a:pt x="141763" y="144271"/>
                </a:lnTo>
                <a:lnTo>
                  <a:pt x="144481" y="146980"/>
                </a:lnTo>
                <a:lnTo>
                  <a:pt x="146294" y="149580"/>
                </a:lnTo>
                <a:lnTo>
                  <a:pt x="147503" y="152108"/>
                </a:lnTo>
                <a:lnTo>
                  <a:pt x="149895" y="155380"/>
                </a:lnTo>
                <a:lnTo>
                  <a:pt x="153080" y="159149"/>
                </a:lnTo>
                <a:lnTo>
                  <a:pt x="156788" y="163249"/>
                </a:lnTo>
                <a:lnTo>
                  <a:pt x="160910" y="169922"/>
                </a:lnTo>
                <a:lnTo>
                  <a:pt x="162009" y="172812"/>
                </a:lnTo>
                <a:lnTo>
                  <a:pt x="163231" y="180257"/>
                </a:lnTo>
                <a:lnTo>
                  <a:pt x="163557" y="184465"/>
                </a:lnTo>
                <a:lnTo>
                  <a:pt x="163918" y="191257"/>
                </a:lnTo>
                <a:lnTo>
                  <a:pt x="164015" y="194180"/>
                </a:lnTo>
                <a:lnTo>
                  <a:pt x="162006" y="201660"/>
                </a:lnTo>
                <a:lnTo>
                  <a:pt x="160358" y="205877"/>
                </a:lnTo>
                <a:lnTo>
                  <a:pt x="156411" y="212680"/>
                </a:lnTo>
                <a:lnTo>
                  <a:pt x="152012" y="218349"/>
                </a:lnTo>
                <a:lnTo>
                  <a:pt x="147410" y="223515"/>
                </a:lnTo>
                <a:lnTo>
                  <a:pt x="144278" y="226004"/>
                </a:lnTo>
                <a:lnTo>
                  <a:pt x="140603" y="228456"/>
                </a:lnTo>
                <a:lnTo>
                  <a:pt x="136565" y="230885"/>
                </a:lnTo>
                <a:lnTo>
                  <a:pt x="132286" y="233298"/>
                </a:lnTo>
                <a:lnTo>
                  <a:pt x="123297" y="238096"/>
                </a:lnTo>
                <a:lnTo>
                  <a:pt x="119472" y="239693"/>
                </a:lnTo>
                <a:lnTo>
                  <a:pt x="116128" y="240758"/>
                </a:lnTo>
                <a:lnTo>
                  <a:pt x="113105" y="241468"/>
                </a:lnTo>
                <a:lnTo>
                  <a:pt x="110296" y="242734"/>
                </a:lnTo>
                <a:lnTo>
                  <a:pt x="107628" y="244373"/>
                </a:lnTo>
                <a:lnTo>
                  <a:pt x="105057" y="246259"/>
                </a:lnTo>
                <a:lnTo>
                  <a:pt x="100083" y="248354"/>
                </a:lnTo>
                <a:lnTo>
                  <a:pt x="97645" y="248913"/>
                </a:lnTo>
                <a:lnTo>
                  <a:pt x="94433" y="248492"/>
                </a:lnTo>
                <a:lnTo>
                  <a:pt x="90704" y="247418"/>
                </a:lnTo>
                <a:lnTo>
                  <a:pt x="86630" y="245907"/>
                </a:lnTo>
                <a:lnTo>
                  <a:pt x="83120" y="244900"/>
                </a:lnTo>
                <a:lnTo>
                  <a:pt x="79987" y="244229"/>
                </a:lnTo>
                <a:lnTo>
                  <a:pt x="77105" y="243782"/>
                </a:lnTo>
                <a:lnTo>
                  <a:pt x="74389" y="242690"/>
                </a:lnTo>
                <a:lnTo>
                  <a:pt x="71785" y="241168"/>
                </a:lnTo>
                <a:lnTo>
                  <a:pt x="69255" y="239360"/>
                </a:lnTo>
                <a:lnTo>
                  <a:pt x="64327" y="237351"/>
                </a:lnTo>
                <a:lnTo>
                  <a:pt x="61902" y="236815"/>
                </a:lnTo>
                <a:lnTo>
                  <a:pt x="57091" y="234103"/>
                </a:lnTo>
                <a:lnTo>
                  <a:pt x="52306" y="230252"/>
                </a:lnTo>
                <a:lnTo>
                  <a:pt x="47534" y="225894"/>
                </a:lnTo>
                <a:lnTo>
                  <a:pt x="45944" y="223621"/>
                </a:lnTo>
                <a:lnTo>
                  <a:pt x="44178" y="218979"/>
                </a:lnTo>
                <a:lnTo>
                  <a:pt x="43183" y="211902"/>
                </a:lnTo>
                <a:lnTo>
                  <a:pt x="42888" y="204779"/>
                </a:lnTo>
                <a:lnTo>
                  <a:pt x="42800" y="193849"/>
                </a:lnTo>
                <a:lnTo>
                  <a:pt x="43583" y="190351"/>
                </a:lnTo>
                <a:lnTo>
                  <a:pt x="46568" y="184348"/>
                </a:lnTo>
                <a:lnTo>
                  <a:pt x="48423" y="176918"/>
                </a:lnTo>
                <a:lnTo>
                  <a:pt x="48918" y="172714"/>
                </a:lnTo>
                <a:lnTo>
                  <a:pt x="50042" y="169117"/>
                </a:lnTo>
                <a:lnTo>
                  <a:pt x="53407" y="163005"/>
                </a:lnTo>
                <a:lnTo>
                  <a:pt x="57548" y="155525"/>
                </a:lnTo>
                <a:lnTo>
                  <a:pt x="59764" y="151308"/>
                </a:lnTo>
                <a:lnTo>
                  <a:pt x="62829" y="147703"/>
                </a:lnTo>
                <a:lnTo>
                  <a:pt x="66459" y="144506"/>
                </a:lnTo>
                <a:lnTo>
                  <a:pt x="70468" y="141581"/>
                </a:lnTo>
                <a:lnTo>
                  <a:pt x="73140" y="138837"/>
                </a:lnTo>
                <a:lnTo>
                  <a:pt x="74920" y="136214"/>
                </a:lnTo>
                <a:lnTo>
                  <a:pt x="76108" y="133672"/>
                </a:lnTo>
                <a:lnTo>
                  <a:pt x="78487" y="130390"/>
                </a:lnTo>
                <a:lnTo>
                  <a:pt x="81661" y="126613"/>
                </a:lnTo>
                <a:lnTo>
                  <a:pt x="88627" y="118979"/>
                </a:lnTo>
                <a:lnTo>
                  <a:pt x="94369" y="112940"/>
                </a:lnTo>
                <a:lnTo>
                  <a:pt x="114171" y="92908"/>
                </a:lnTo>
                <a:lnTo>
                  <a:pt x="123720" y="83351"/>
                </a:lnTo>
                <a:lnTo>
                  <a:pt x="125310" y="80967"/>
                </a:lnTo>
                <a:lnTo>
                  <a:pt x="128341" y="73820"/>
                </a:lnTo>
                <a:lnTo>
                  <a:pt x="131863" y="69056"/>
                </a:lnTo>
                <a:lnTo>
                  <a:pt x="133120" y="65881"/>
                </a:lnTo>
                <a:lnTo>
                  <a:pt x="134516" y="58120"/>
                </a:lnTo>
                <a:lnTo>
                  <a:pt x="135137" y="51495"/>
                </a:lnTo>
                <a:lnTo>
                  <a:pt x="135303" y="48618"/>
                </a:lnTo>
                <a:lnTo>
                  <a:pt x="134619" y="45905"/>
                </a:lnTo>
                <a:lnTo>
                  <a:pt x="130658" y="38296"/>
                </a:lnTo>
                <a:lnTo>
                  <a:pt x="129453" y="33424"/>
                </a:lnTo>
                <a:lnTo>
                  <a:pt x="127545" y="31014"/>
                </a:lnTo>
                <a:lnTo>
                  <a:pt x="124685" y="28613"/>
                </a:lnTo>
                <a:lnTo>
                  <a:pt x="116272" y="22850"/>
                </a:lnTo>
                <a:lnTo>
                  <a:pt x="113005" y="19945"/>
                </a:lnTo>
                <a:lnTo>
                  <a:pt x="108113" y="16008"/>
                </a:lnTo>
                <a:lnTo>
                  <a:pt x="104587" y="13847"/>
                </a:lnTo>
                <a:lnTo>
                  <a:pt x="100648" y="11612"/>
                </a:lnTo>
                <a:lnTo>
                  <a:pt x="97228" y="9329"/>
                </a:lnTo>
                <a:lnTo>
                  <a:pt x="94155" y="7013"/>
                </a:lnTo>
                <a:lnTo>
                  <a:pt x="91312" y="4675"/>
                </a:lnTo>
                <a:lnTo>
                  <a:pt x="88623" y="3117"/>
                </a:lnTo>
                <a:lnTo>
                  <a:pt x="83519" y="1385"/>
                </a:lnTo>
                <a:lnTo>
                  <a:pt x="78604" y="615"/>
                </a:lnTo>
                <a:lnTo>
                  <a:pt x="73775" y="273"/>
                </a:lnTo>
                <a:lnTo>
                  <a:pt x="68982" y="121"/>
                </a:lnTo>
                <a:lnTo>
                  <a:pt x="5705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92"/>
          <p:cNvSpPr/>
          <p:nvPr/>
        </p:nvSpPr>
        <p:spPr>
          <a:xfrm>
            <a:off x="7450931" y="2728912"/>
            <a:ext cx="57151" cy="185739"/>
          </a:xfrm>
          <a:custGeom>
            <a:avLst/>
            <a:gdLst/>
            <a:ahLst/>
            <a:cxnLst/>
            <a:rect l="0" t="0" r="0" b="0"/>
            <a:pathLst>
              <a:path w="57151" h="185739">
                <a:moveTo>
                  <a:pt x="0" y="0"/>
                </a:moveTo>
                <a:lnTo>
                  <a:pt x="0" y="7057"/>
                </a:lnTo>
                <a:lnTo>
                  <a:pt x="2116" y="9222"/>
                </a:lnTo>
                <a:lnTo>
                  <a:pt x="6151" y="13287"/>
                </a:lnTo>
                <a:lnTo>
                  <a:pt x="7275" y="15208"/>
                </a:lnTo>
                <a:lnTo>
                  <a:pt x="10643" y="21576"/>
                </a:lnTo>
                <a:lnTo>
                  <a:pt x="11857" y="24703"/>
                </a:lnTo>
                <a:lnTo>
                  <a:pt x="13207" y="30293"/>
                </a:lnTo>
                <a:lnTo>
                  <a:pt x="13807" y="35424"/>
                </a:lnTo>
                <a:lnTo>
                  <a:pt x="13967" y="37904"/>
                </a:lnTo>
                <a:lnTo>
                  <a:pt x="14868" y="41144"/>
                </a:lnTo>
                <a:lnTo>
                  <a:pt x="16262" y="44892"/>
                </a:lnTo>
                <a:lnTo>
                  <a:pt x="17985" y="48978"/>
                </a:lnTo>
                <a:lnTo>
                  <a:pt x="19133" y="53289"/>
                </a:lnTo>
                <a:lnTo>
                  <a:pt x="19899" y="57751"/>
                </a:lnTo>
                <a:lnTo>
                  <a:pt x="20410" y="62313"/>
                </a:lnTo>
                <a:lnTo>
                  <a:pt x="21544" y="66942"/>
                </a:lnTo>
                <a:lnTo>
                  <a:pt x="23094" y="71616"/>
                </a:lnTo>
                <a:lnTo>
                  <a:pt x="24921" y="76319"/>
                </a:lnTo>
                <a:lnTo>
                  <a:pt x="26139" y="81836"/>
                </a:lnTo>
                <a:lnTo>
                  <a:pt x="26951" y="87895"/>
                </a:lnTo>
                <a:lnTo>
                  <a:pt x="27493" y="94315"/>
                </a:lnTo>
                <a:lnTo>
                  <a:pt x="28647" y="100183"/>
                </a:lnTo>
                <a:lnTo>
                  <a:pt x="30210" y="105683"/>
                </a:lnTo>
                <a:lnTo>
                  <a:pt x="32047" y="110936"/>
                </a:lnTo>
                <a:lnTo>
                  <a:pt x="34064" y="116026"/>
                </a:lnTo>
                <a:lnTo>
                  <a:pt x="36204" y="121007"/>
                </a:lnTo>
                <a:lnTo>
                  <a:pt x="38423" y="125915"/>
                </a:lnTo>
                <a:lnTo>
                  <a:pt x="39903" y="129981"/>
                </a:lnTo>
                <a:lnTo>
                  <a:pt x="40889" y="133485"/>
                </a:lnTo>
                <a:lnTo>
                  <a:pt x="41548" y="136615"/>
                </a:lnTo>
                <a:lnTo>
                  <a:pt x="41986" y="140289"/>
                </a:lnTo>
                <a:lnTo>
                  <a:pt x="42278" y="144326"/>
                </a:lnTo>
                <a:lnTo>
                  <a:pt x="42472" y="148605"/>
                </a:lnTo>
                <a:lnTo>
                  <a:pt x="43396" y="152251"/>
                </a:lnTo>
                <a:lnTo>
                  <a:pt x="44806" y="155476"/>
                </a:lnTo>
                <a:lnTo>
                  <a:pt x="46539" y="158419"/>
                </a:lnTo>
                <a:lnTo>
                  <a:pt x="47695" y="161175"/>
                </a:lnTo>
                <a:lnTo>
                  <a:pt x="48979" y="166354"/>
                </a:lnTo>
                <a:lnTo>
                  <a:pt x="49550" y="171302"/>
                </a:lnTo>
                <a:lnTo>
                  <a:pt x="49701" y="173733"/>
                </a:lnTo>
                <a:lnTo>
                  <a:pt x="50597" y="176147"/>
                </a:lnTo>
                <a:lnTo>
                  <a:pt x="51987" y="178550"/>
                </a:lnTo>
                <a:lnTo>
                  <a:pt x="57138" y="185721"/>
                </a:lnTo>
                <a:lnTo>
                  <a:pt x="57150" y="1857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93"/>
          <p:cNvSpPr/>
          <p:nvPr/>
        </p:nvSpPr>
        <p:spPr>
          <a:xfrm>
            <a:off x="7393789" y="2800350"/>
            <a:ext cx="178587" cy="14288"/>
          </a:xfrm>
          <a:custGeom>
            <a:avLst/>
            <a:gdLst/>
            <a:ahLst/>
            <a:cxnLst/>
            <a:rect l="0" t="0" r="0" b="0"/>
            <a:pathLst>
              <a:path w="178587" h="14288">
                <a:moveTo>
                  <a:pt x="7136" y="14287"/>
                </a:moveTo>
                <a:lnTo>
                  <a:pt x="0" y="14287"/>
                </a:lnTo>
                <a:lnTo>
                  <a:pt x="49031" y="14287"/>
                </a:lnTo>
                <a:lnTo>
                  <a:pt x="53322" y="13493"/>
                </a:lnTo>
                <a:lnTo>
                  <a:pt x="57770" y="12170"/>
                </a:lnTo>
                <a:lnTo>
                  <a:pt x="62324" y="10495"/>
                </a:lnTo>
                <a:lnTo>
                  <a:pt x="66946" y="9377"/>
                </a:lnTo>
                <a:lnTo>
                  <a:pt x="71616" y="8633"/>
                </a:lnTo>
                <a:lnTo>
                  <a:pt x="76316" y="8136"/>
                </a:lnTo>
                <a:lnTo>
                  <a:pt x="81037" y="7805"/>
                </a:lnTo>
                <a:lnTo>
                  <a:pt x="85772" y="7585"/>
                </a:lnTo>
                <a:lnTo>
                  <a:pt x="90516" y="7437"/>
                </a:lnTo>
                <a:lnTo>
                  <a:pt x="94473" y="6546"/>
                </a:lnTo>
                <a:lnTo>
                  <a:pt x="97904" y="5157"/>
                </a:lnTo>
                <a:lnTo>
                  <a:pt x="100986" y="3438"/>
                </a:lnTo>
                <a:lnTo>
                  <a:pt x="105420" y="2292"/>
                </a:lnTo>
                <a:lnTo>
                  <a:pt x="110759" y="1528"/>
                </a:lnTo>
                <a:lnTo>
                  <a:pt x="116699" y="1018"/>
                </a:lnTo>
                <a:lnTo>
                  <a:pt x="122246" y="679"/>
                </a:lnTo>
                <a:lnTo>
                  <a:pt x="132644" y="301"/>
                </a:lnTo>
                <a:lnTo>
                  <a:pt x="143629" y="89"/>
                </a:lnTo>
                <a:lnTo>
                  <a:pt x="17858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94"/>
          <p:cNvSpPr/>
          <p:nvPr/>
        </p:nvSpPr>
        <p:spPr>
          <a:xfrm>
            <a:off x="7672387" y="2743298"/>
            <a:ext cx="200025" cy="292795"/>
          </a:xfrm>
          <a:custGeom>
            <a:avLst/>
            <a:gdLst/>
            <a:ahLst/>
            <a:cxnLst/>
            <a:rect l="0" t="0" r="0" b="0"/>
            <a:pathLst>
              <a:path w="200025" h="292795">
                <a:moveTo>
                  <a:pt x="0" y="14189"/>
                </a:moveTo>
                <a:lnTo>
                  <a:pt x="0" y="10073"/>
                </a:lnTo>
                <a:lnTo>
                  <a:pt x="0" y="13982"/>
                </a:lnTo>
                <a:lnTo>
                  <a:pt x="6152" y="14171"/>
                </a:lnTo>
                <a:lnTo>
                  <a:pt x="6482" y="14971"/>
                </a:lnTo>
                <a:lnTo>
                  <a:pt x="6850" y="17976"/>
                </a:lnTo>
                <a:lnTo>
                  <a:pt x="7741" y="19889"/>
                </a:lnTo>
                <a:lnTo>
                  <a:pt x="13269" y="27189"/>
                </a:lnTo>
                <a:lnTo>
                  <a:pt x="17778" y="31888"/>
                </a:lnTo>
                <a:lnTo>
                  <a:pt x="18996" y="33925"/>
                </a:lnTo>
                <a:lnTo>
                  <a:pt x="21503" y="40586"/>
                </a:lnTo>
                <a:lnTo>
                  <a:pt x="26127" y="47587"/>
                </a:lnTo>
                <a:lnTo>
                  <a:pt x="27487" y="52316"/>
                </a:lnTo>
                <a:lnTo>
                  <a:pt x="28253" y="59441"/>
                </a:lnTo>
                <a:lnTo>
                  <a:pt x="29154" y="61819"/>
                </a:lnTo>
                <a:lnTo>
                  <a:pt x="33421" y="68959"/>
                </a:lnTo>
                <a:lnTo>
                  <a:pt x="35832" y="76896"/>
                </a:lnTo>
                <a:lnTo>
                  <a:pt x="39208" y="84657"/>
                </a:lnTo>
                <a:lnTo>
                  <a:pt x="41239" y="91281"/>
                </a:lnTo>
                <a:lnTo>
                  <a:pt x="41780" y="94159"/>
                </a:lnTo>
                <a:lnTo>
                  <a:pt x="44498" y="99473"/>
                </a:lnTo>
                <a:lnTo>
                  <a:pt x="46334" y="102001"/>
                </a:lnTo>
                <a:lnTo>
                  <a:pt x="49146" y="104480"/>
                </a:lnTo>
                <a:lnTo>
                  <a:pt x="52608" y="106927"/>
                </a:lnTo>
                <a:lnTo>
                  <a:pt x="56503" y="109352"/>
                </a:lnTo>
                <a:lnTo>
                  <a:pt x="59893" y="110968"/>
                </a:lnTo>
                <a:lnTo>
                  <a:pt x="65778" y="112765"/>
                </a:lnTo>
                <a:lnTo>
                  <a:pt x="71039" y="115680"/>
                </a:lnTo>
                <a:lnTo>
                  <a:pt x="73553" y="117568"/>
                </a:lnTo>
                <a:lnTo>
                  <a:pt x="78463" y="119667"/>
                </a:lnTo>
                <a:lnTo>
                  <a:pt x="83291" y="120599"/>
                </a:lnTo>
                <a:lnTo>
                  <a:pt x="88083" y="121014"/>
                </a:lnTo>
                <a:lnTo>
                  <a:pt x="92858" y="121198"/>
                </a:lnTo>
                <a:lnTo>
                  <a:pt x="100010" y="121302"/>
                </a:lnTo>
                <a:lnTo>
                  <a:pt x="109537" y="121337"/>
                </a:lnTo>
                <a:lnTo>
                  <a:pt x="111919" y="120546"/>
                </a:lnTo>
                <a:lnTo>
                  <a:pt x="116681" y="117550"/>
                </a:lnTo>
                <a:lnTo>
                  <a:pt x="121444" y="113573"/>
                </a:lnTo>
                <a:lnTo>
                  <a:pt x="123825" y="111401"/>
                </a:lnTo>
                <a:lnTo>
                  <a:pt x="128588" y="104755"/>
                </a:lnTo>
                <a:lnTo>
                  <a:pt x="133350" y="97303"/>
                </a:lnTo>
                <a:lnTo>
                  <a:pt x="138113" y="91345"/>
                </a:lnTo>
                <a:lnTo>
                  <a:pt x="142875" y="86052"/>
                </a:lnTo>
                <a:lnTo>
                  <a:pt x="147638" y="80259"/>
                </a:lnTo>
                <a:lnTo>
                  <a:pt x="152400" y="72393"/>
                </a:lnTo>
                <a:lnTo>
                  <a:pt x="155046" y="65722"/>
                </a:lnTo>
                <a:lnTo>
                  <a:pt x="155752" y="62832"/>
                </a:lnTo>
                <a:lnTo>
                  <a:pt x="158652" y="57504"/>
                </a:lnTo>
                <a:lnTo>
                  <a:pt x="160537" y="54972"/>
                </a:lnTo>
                <a:lnTo>
                  <a:pt x="161793" y="51696"/>
                </a:lnTo>
                <a:lnTo>
                  <a:pt x="163189" y="43824"/>
                </a:lnTo>
                <a:lnTo>
                  <a:pt x="163810" y="37150"/>
                </a:lnTo>
                <a:lnTo>
                  <a:pt x="164160" y="28930"/>
                </a:lnTo>
                <a:lnTo>
                  <a:pt x="164208" y="26397"/>
                </a:lnTo>
                <a:lnTo>
                  <a:pt x="163447" y="23915"/>
                </a:lnTo>
                <a:lnTo>
                  <a:pt x="159378" y="16630"/>
                </a:lnTo>
                <a:lnTo>
                  <a:pt x="157455" y="8464"/>
                </a:lnTo>
                <a:lnTo>
                  <a:pt x="153457" y="3673"/>
                </a:lnTo>
                <a:lnTo>
                  <a:pt x="153105" y="2416"/>
                </a:lnTo>
                <a:lnTo>
                  <a:pt x="153663" y="1578"/>
                </a:lnTo>
                <a:lnTo>
                  <a:pt x="154830" y="1019"/>
                </a:lnTo>
                <a:lnTo>
                  <a:pt x="154814" y="647"/>
                </a:lnTo>
                <a:lnTo>
                  <a:pt x="154009" y="398"/>
                </a:lnTo>
                <a:lnTo>
                  <a:pt x="150807" y="0"/>
                </a:lnTo>
                <a:lnTo>
                  <a:pt x="150544" y="761"/>
                </a:lnTo>
                <a:lnTo>
                  <a:pt x="150049" y="8725"/>
                </a:lnTo>
                <a:lnTo>
                  <a:pt x="150025" y="16902"/>
                </a:lnTo>
                <a:lnTo>
                  <a:pt x="150816" y="19173"/>
                </a:lnTo>
                <a:lnTo>
                  <a:pt x="154929" y="26161"/>
                </a:lnTo>
                <a:lnTo>
                  <a:pt x="157294" y="34052"/>
                </a:lnTo>
                <a:lnTo>
                  <a:pt x="160662" y="41803"/>
                </a:lnTo>
                <a:lnTo>
                  <a:pt x="162686" y="48422"/>
                </a:lnTo>
                <a:lnTo>
                  <a:pt x="164381" y="54804"/>
                </a:lnTo>
                <a:lnTo>
                  <a:pt x="167779" y="62932"/>
                </a:lnTo>
                <a:lnTo>
                  <a:pt x="171935" y="69719"/>
                </a:lnTo>
                <a:lnTo>
                  <a:pt x="174155" y="72640"/>
                </a:lnTo>
                <a:lnTo>
                  <a:pt x="175634" y="76175"/>
                </a:lnTo>
                <a:lnTo>
                  <a:pt x="177279" y="84336"/>
                </a:lnTo>
                <a:lnTo>
                  <a:pt x="180126" y="93255"/>
                </a:lnTo>
                <a:lnTo>
                  <a:pt x="181997" y="97856"/>
                </a:lnTo>
                <a:lnTo>
                  <a:pt x="183243" y="102511"/>
                </a:lnTo>
                <a:lnTo>
                  <a:pt x="184076" y="107201"/>
                </a:lnTo>
                <a:lnTo>
                  <a:pt x="184629" y="111916"/>
                </a:lnTo>
                <a:lnTo>
                  <a:pt x="185793" y="116647"/>
                </a:lnTo>
                <a:lnTo>
                  <a:pt x="187361" y="121388"/>
                </a:lnTo>
                <a:lnTo>
                  <a:pt x="191222" y="130095"/>
                </a:lnTo>
                <a:lnTo>
                  <a:pt x="195583" y="136611"/>
                </a:lnTo>
                <a:lnTo>
                  <a:pt x="198051" y="144270"/>
                </a:lnTo>
                <a:lnTo>
                  <a:pt x="199148" y="152965"/>
                </a:lnTo>
                <a:lnTo>
                  <a:pt x="199440" y="157507"/>
                </a:lnTo>
                <a:lnTo>
                  <a:pt x="199635" y="162121"/>
                </a:lnTo>
                <a:lnTo>
                  <a:pt x="199851" y="171482"/>
                </a:lnTo>
                <a:lnTo>
                  <a:pt x="200024" y="229472"/>
                </a:lnTo>
                <a:lnTo>
                  <a:pt x="197907" y="237135"/>
                </a:lnTo>
                <a:lnTo>
                  <a:pt x="194321" y="245039"/>
                </a:lnTo>
                <a:lnTo>
                  <a:pt x="190082" y="251197"/>
                </a:lnTo>
                <a:lnTo>
                  <a:pt x="185551" y="256580"/>
                </a:lnTo>
                <a:lnTo>
                  <a:pt x="180099" y="262412"/>
                </a:lnTo>
                <a:lnTo>
                  <a:pt x="172383" y="270296"/>
                </a:lnTo>
                <a:lnTo>
                  <a:pt x="168897" y="273033"/>
                </a:lnTo>
                <a:lnTo>
                  <a:pt x="160199" y="277679"/>
                </a:lnTo>
                <a:lnTo>
                  <a:pt x="155072" y="281579"/>
                </a:lnTo>
                <a:lnTo>
                  <a:pt x="150147" y="285958"/>
                </a:lnTo>
                <a:lnTo>
                  <a:pt x="147724" y="288237"/>
                </a:lnTo>
                <a:lnTo>
                  <a:pt x="145314" y="289757"/>
                </a:lnTo>
                <a:lnTo>
                  <a:pt x="140519" y="291445"/>
                </a:lnTo>
                <a:lnTo>
                  <a:pt x="137336" y="291895"/>
                </a:lnTo>
                <a:lnTo>
                  <a:pt x="133626" y="292195"/>
                </a:lnTo>
                <a:lnTo>
                  <a:pt x="126064" y="292529"/>
                </a:lnTo>
                <a:lnTo>
                  <a:pt x="120058" y="292677"/>
                </a:lnTo>
                <a:lnTo>
                  <a:pt x="83438" y="292794"/>
                </a:lnTo>
                <a:lnTo>
                  <a:pt x="81025" y="292001"/>
                </a:lnTo>
                <a:lnTo>
                  <a:pt x="76229" y="289002"/>
                </a:lnTo>
                <a:lnTo>
                  <a:pt x="71451" y="287141"/>
                </a:lnTo>
                <a:lnTo>
                  <a:pt x="69065" y="286644"/>
                </a:lnTo>
                <a:lnTo>
                  <a:pt x="67474" y="285520"/>
                </a:lnTo>
                <a:lnTo>
                  <a:pt x="66415" y="283976"/>
                </a:lnTo>
                <a:lnTo>
                  <a:pt x="65708" y="282153"/>
                </a:lnTo>
                <a:lnTo>
                  <a:pt x="59663" y="274318"/>
                </a:lnTo>
                <a:lnTo>
                  <a:pt x="57150" y="27136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95"/>
          <p:cNvSpPr/>
          <p:nvPr/>
        </p:nvSpPr>
        <p:spPr>
          <a:xfrm>
            <a:off x="8001000" y="2807493"/>
            <a:ext cx="142876" cy="7145"/>
          </a:xfrm>
          <a:custGeom>
            <a:avLst/>
            <a:gdLst/>
            <a:ahLst/>
            <a:cxnLst/>
            <a:rect l="0" t="0" r="0" b="0"/>
            <a:pathLst>
              <a:path w="142876" h="7145">
                <a:moveTo>
                  <a:pt x="0" y="0"/>
                </a:moveTo>
                <a:lnTo>
                  <a:pt x="0" y="3793"/>
                </a:lnTo>
                <a:lnTo>
                  <a:pt x="793" y="4910"/>
                </a:lnTo>
                <a:lnTo>
                  <a:pt x="2116" y="5655"/>
                </a:lnTo>
                <a:lnTo>
                  <a:pt x="3792" y="6151"/>
                </a:lnTo>
                <a:lnTo>
                  <a:pt x="5703" y="6482"/>
                </a:lnTo>
                <a:lnTo>
                  <a:pt x="7770" y="6703"/>
                </a:lnTo>
                <a:lnTo>
                  <a:pt x="9942" y="6850"/>
                </a:lnTo>
                <a:lnTo>
                  <a:pt x="12185" y="6948"/>
                </a:lnTo>
                <a:lnTo>
                  <a:pt x="16792" y="7057"/>
                </a:lnTo>
                <a:lnTo>
                  <a:pt x="142875" y="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96"/>
          <p:cNvSpPr/>
          <p:nvPr/>
        </p:nvSpPr>
        <p:spPr>
          <a:xfrm>
            <a:off x="8208258" y="2637036"/>
            <a:ext cx="107068" cy="245946"/>
          </a:xfrm>
          <a:custGeom>
            <a:avLst/>
            <a:gdLst/>
            <a:ahLst/>
            <a:cxnLst/>
            <a:rect l="0" t="0" r="0" b="0"/>
            <a:pathLst>
              <a:path w="107068" h="245946">
                <a:moveTo>
                  <a:pt x="57060" y="6151"/>
                </a:moveTo>
                <a:lnTo>
                  <a:pt x="57060" y="0"/>
                </a:lnTo>
                <a:lnTo>
                  <a:pt x="57060" y="9864"/>
                </a:lnTo>
                <a:lnTo>
                  <a:pt x="56267" y="11007"/>
                </a:lnTo>
                <a:lnTo>
                  <a:pt x="54944" y="11770"/>
                </a:lnTo>
                <a:lnTo>
                  <a:pt x="53267" y="12278"/>
                </a:lnTo>
                <a:lnTo>
                  <a:pt x="52150" y="14205"/>
                </a:lnTo>
                <a:lnTo>
                  <a:pt x="50909" y="20578"/>
                </a:lnTo>
                <a:lnTo>
                  <a:pt x="48241" y="26586"/>
                </a:lnTo>
                <a:lnTo>
                  <a:pt x="46419" y="29299"/>
                </a:lnTo>
                <a:lnTo>
                  <a:pt x="44410" y="31902"/>
                </a:lnTo>
                <a:lnTo>
                  <a:pt x="42277" y="34431"/>
                </a:lnTo>
                <a:lnTo>
                  <a:pt x="40061" y="36910"/>
                </a:lnTo>
                <a:lnTo>
                  <a:pt x="35482" y="41782"/>
                </a:lnTo>
                <a:lnTo>
                  <a:pt x="33150" y="44193"/>
                </a:lnTo>
                <a:lnTo>
                  <a:pt x="30801" y="47387"/>
                </a:lnTo>
                <a:lnTo>
                  <a:pt x="28442" y="51104"/>
                </a:lnTo>
                <a:lnTo>
                  <a:pt x="26075" y="55170"/>
                </a:lnTo>
                <a:lnTo>
                  <a:pt x="23704" y="58674"/>
                </a:lnTo>
                <a:lnTo>
                  <a:pt x="21328" y="61804"/>
                </a:lnTo>
                <a:lnTo>
                  <a:pt x="18951" y="64684"/>
                </a:lnTo>
                <a:lnTo>
                  <a:pt x="17367" y="68192"/>
                </a:lnTo>
                <a:lnTo>
                  <a:pt x="16311" y="72118"/>
                </a:lnTo>
                <a:lnTo>
                  <a:pt x="15606" y="76323"/>
                </a:lnTo>
                <a:lnTo>
                  <a:pt x="14343" y="80714"/>
                </a:lnTo>
                <a:lnTo>
                  <a:pt x="12707" y="85228"/>
                </a:lnTo>
                <a:lnTo>
                  <a:pt x="10823" y="89825"/>
                </a:lnTo>
                <a:lnTo>
                  <a:pt x="8729" y="97050"/>
                </a:lnTo>
                <a:lnTo>
                  <a:pt x="7799" y="103701"/>
                </a:lnTo>
                <a:lnTo>
                  <a:pt x="7550" y="107697"/>
                </a:lnTo>
                <a:lnTo>
                  <a:pt x="7384" y="111948"/>
                </a:lnTo>
                <a:lnTo>
                  <a:pt x="6481" y="116370"/>
                </a:lnTo>
                <a:lnTo>
                  <a:pt x="5084" y="120905"/>
                </a:lnTo>
                <a:lnTo>
                  <a:pt x="3360" y="125516"/>
                </a:lnTo>
                <a:lnTo>
                  <a:pt x="2210" y="130178"/>
                </a:lnTo>
                <a:lnTo>
                  <a:pt x="1443" y="134873"/>
                </a:lnTo>
                <a:lnTo>
                  <a:pt x="932" y="139591"/>
                </a:lnTo>
                <a:lnTo>
                  <a:pt x="592" y="144323"/>
                </a:lnTo>
                <a:lnTo>
                  <a:pt x="364" y="149066"/>
                </a:lnTo>
                <a:lnTo>
                  <a:pt x="44" y="161209"/>
                </a:lnTo>
                <a:lnTo>
                  <a:pt x="0" y="164292"/>
                </a:lnTo>
                <a:lnTo>
                  <a:pt x="2067" y="171950"/>
                </a:lnTo>
                <a:lnTo>
                  <a:pt x="3729" y="176215"/>
                </a:lnTo>
                <a:lnTo>
                  <a:pt x="4837" y="180646"/>
                </a:lnTo>
                <a:lnTo>
                  <a:pt x="5577" y="185187"/>
                </a:lnTo>
                <a:lnTo>
                  <a:pt x="6070" y="189802"/>
                </a:lnTo>
                <a:lnTo>
                  <a:pt x="6616" y="197047"/>
                </a:lnTo>
                <a:lnTo>
                  <a:pt x="6762" y="200090"/>
                </a:lnTo>
                <a:lnTo>
                  <a:pt x="8447" y="202912"/>
                </a:lnTo>
                <a:lnTo>
                  <a:pt x="11158" y="205588"/>
                </a:lnTo>
                <a:lnTo>
                  <a:pt x="14553" y="208165"/>
                </a:lnTo>
                <a:lnTo>
                  <a:pt x="17609" y="210677"/>
                </a:lnTo>
                <a:lnTo>
                  <a:pt x="20441" y="213146"/>
                </a:lnTo>
                <a:lnTo>
                  <a:pt x="23122" y="215585"/>
                </a:lnTo>
                <a:lnTo>
                  <a:pt x="28219" y="220412"/>
                </a:lnTo>
                <a:lnTo>
                  <a:pt x="37958" y="229978"/>
                </a:lnTo>
                <a:lnTo>
                  <a:pt x="40357" y="231569"/>
                </a:lnTo>
                <a:lnTo>
                  <a:pt x="42749" y="232630"/>
                </a:lnTo>
                <a:lnTo>
                  <a:pt x="45138" y="233337"/>
                </a:lnTo>
                <a:lnTo>
                  <a:pt x="48319" y="234602"/>
                </a:lnTo>
                <a:lnTo>
                  <a:pt x="52026" y="236239"/>
                </a:lnTo>
                <a:lnTo>
                  <a:pt x="56085" y="238124"/>
                </a:lnTo>
                <a:lnTo>
                  <a:pt x="59586" y="239381"/>
                </a:lnTo>
                <a:lnTo>
                  <a:pt x="62713" y="240219"/>
                </a:lnTo>
                <a:lnTo>
                  <a:pt x="65592" y="240778"/>
                </a:lnTo>
                <a:lnTo>
                  <a:pt x="68304" y="241150"/>
                </a:lnTo>
                <a:lnTo>
                  <a:pt x="70906" y="241398"/>
                </a:lnTo>
                <a:lnTo>
                  <a:pt x="73434" y="241564"/>
                </a:lnTo>
                <a:lnTo>
                  <a:pt x="76707" y="242468"/>
                </a:lnTo>
                <a:lnTo>
                  <a:pt x="80477" y="243864"/>
                </a:lnTo>
                <a:lnTo>
                  <a:pt x="84578" y="245589"/>
                </a:lnTo>
                <a:lnTo>
                  <a:pt x="88106" y="245945"/>
                </a:lnTo>
                <a:lnTo>
                  <a:pt x="91251" y="245389"/>
                </a:lnTo>
                <a:lnTo>
                  <a:pt x="94142" y="244224"/>
                </a:lnTo>
                <a:lnTo>
                  <a:pt x="96862" y="243448"/>
                </a:lnTo>
                <a:lnTo>
                  <a:pt x="99470" y="242930"/>
                </a:lnTo>
                <a:lnTo>
                  <a:pt x="107067" y="24189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97"/>
          <p:cNvSpPr/>
          <p:nvPr/>
        </p:nvSpPr>
        <p:spPr>
          <a:xfrm>
            <a:off x="8336756" y="2793206"/>
            <a:ext cx="121445" cy="7137"/>
          </a:xfrm>
          <a:custGeom>
            <a:avLst/>
            <a:gdLst/>
            <a:ahLst/>
            <a:cxnLst/>
            <a:rect l="0" t="0" r="0" b="0"/>
            <a:pathLst>
              <a:path w="121445" h="7137">
                <a:moveTo>
                  <a:pt x="0" y="0"/>
                </a:moveTo>
                <a:lnTo>
                  <a:pt x="16793" y="0"/>
                </a:lnTo>
                <a:lnTo>
                  <a:pt x="19926" y="794"/>
                </a:lnTo>
                <a:lnTo>
                  <a:pt x="23603" y="2116"/>
                </a:lnTo>
                <a:lnTo>
                  <a:pt x="27641" y="3792"/>
                </a:lnTo>
                <a:lnTo>
                  <a:pt x="31127" y="4909"/>
                </a:lnTo>
                <a:lnTo>
                  <a:pt x="34246" y="5654"/>
                </a:lnTo>
                <a:lnTo>
                  <a:pt x="37118" y="6151"/>
                </a:lnTo>
                <a:lnTo>
                  <a:pt x="40621" y="6482"/>
                </a:lnTo>
                <a:lnTo>
                  <a:pt x="44543" y="6702"/>
                </a:lnTo>
                <a:lnTo>
                  <a:pt x="52341" y="6948"/>
                </a:lnTo>
                <a:lnTo>
                  <a:pt x="61987" y="7085"/>
                </a:lnTo>
                <a:lnTo>
                  <a:pt x="79874" y="7136"/>
                </a:lnTo>
                <a:lnTo>
                  <a:pt x="83412" y="6345"/>
                </a:lnTo>
                <a:lnTo>
                  <a:pt x="87358" y="5023"/>
                </a:lnTo>
                <a:lnTo>
                  <a:pt x="91576" y="3349"/>
                </a:lnTo>
                <a:lnTo>
                  <a:pt x="95182" y="2233"/>
                </a:lnTo>
                <a:lnTo>
                  <a:pt x="98380" y="1488"/>
                </a:lnTo>
                <a:lnTo>
                  <a:pt x="101305" y="992"/>
                </a:lnTo>
                <a:lnTo>
                  <a:pt x="104843" y="661"/>
                </a:lnTo>
                <a:lnTo>
                  <a:pt x="108789" y="441"/>
                </a:lnTo>
                <a:lnTo>
                  <a:pt x="12144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98"/>
          <p:cNvSpPr/>
          <p:nvPr/>
        </p:nvSpPr>
        <p:spPr>
          <a:xfrm>
            <a:off x="8436768" y="2671788"/>
            <a:ext cx="107150" cy="200000"/>
          </a:xfrm>
          <a:custGeom>
            <a:avLst/>
            <a:gdLst/>
            <a:ahLst/>
            <a:cxnLst/>
            <a:rect l="0" t="0" r="0" b="0"/>
            <a:pathLst>
              <a:path w="107150" h="200000">
                <a:moveTo>
                  <a:pt x="0" y="14262"/>
                </a:moveTo>
                <a:lnTo>
                  <a:pt x="0" y="7205"/>
                </a:lnTo>
                <a:lnTo>
                  <a:pt x="2116" y="7157"/>
                </a:lnTo>
                <a:lnTo>
                  <a:pt x="37835" y="7118"/>
                </a:lnTo>
                <a:lnTo>
                  <a:pt x="41099" y="6324"/>
                </a:lnTo>
                <a:lnTo>
                  <a:pt x="44861" y="5001"/>
                </a:lnTo>
                <a:lnTo>
                  <a:pt x="48959" y="3326"/>
                </a:lnTo>
                <a:lnTo>
                  <a:pt x="52482" y="2208"/>
                </a:lnTo>
                <a:lnTo>
                  <a:pt x="55626" y="1464"/>
                </a:lnTo>
                <a:lnTo>
                  <a:pt x="58516" y="967"/>
                </a:lnTo>
                <a:lnTo>
                  <a:pt x="61236" y="636"/>
                </a:lnTo>
                <a:lnTo>
                  <a:pt x="63842" y="415"/>
                </a:lnTo>
                <a:lnTo>
                  <a:pt x="66374" y="268"/>
                </a:lnTo>
                <a:lnTo>
                  <a:pt x="71304" y="105"/>
                </a:lnTo>
                <a:lnTo>
                  <a:pt x="80937" y="0"/>
                </a:lnTo>
                <a:lnTo>
                  <a:pt x="83326" y="785"/>
                </a:lnTo>
                <a:lnTo>
                  <a:pt x="85714" y="2102"/>
                </a:lnTo>
                <a:lnTo>
                  <a:pt x="91455" y="6127"/>
                </a:lnTo>
                <a:lnTo>
                  <a:pt x="94357" y="6677"/>
                </a:lnTo>
                <a:lnTo>
                  <a:pt x="96243" y="6824"/>
                </a:lnTo>
                <a:lnTo>
                  <a:pt x="97500" y="7716"/>
                </a:lnTo>
                <a:lnTo>
                  <a:pt x="98338" y="9104"/>
                </a:lnTo>
                <a:lnTo>
                  <a:pt x="98896" y="10823"/>
                </a:lnTo>
                <a:lnTo>
                  <a:pt x="100062" y="11969"/>
                </a:lnTo>
                <a:lnTo>
                  <a:pt x="101633" y="12733"/>
                </a:lnTo>
                <a:lnTo>
                  <a:pt x="103474" y="13243"/>
                </a:lnTo>
                <a:lnTo>
                  <a:pt x="104702" y="14376"/>
                </a:lnTo>
                <a:lnTo>
                  <a:pt x="105519" y="15925"/>
                </a:lnTo>
                <a:lnTo>
                  <a:pt x="106429" y="19763"/>
                </a:lnTo>
                <a:lnTo>
                  <a:pt x="106834" y="24115"/>
                </a:lnTo>
                <a:lnTo>
                  <a:pt x="107014" y="28695"/>
                </a:lnTo>
                <a:lnTo>
                  <a:pt x="107114" y="35736"/>
                </a:lnTo>
                <a:lnTo>
                  <a:pt x="107149" y="49019"/>
                </a:lnTo>
                <a:lnTo>
                  <a:pt x="106358" y="52514"/>
                </a:lnTo>
                <a:lnTo>
                  <a:pt x="103362" y="58515"/>
                </a:lnTo>
                <a:lnTo>
                  <a:pt x="102245" y="62020"/>
                </a:lnTo>
                <a:lnTo>
                  <a:pt x="101501" y="65944"/>
                </a:lnTo>
                <a:lnTo>
                  <a:pt x="101005" y="70148"/>
                </a:lnTo>
                <a:lnTo>
                  <a:pt x="100675" y="74538"/>
                </a:lnTo>
                <a:lnTo>
                  <a:pt x="100454" y="79052"/>
                </a:lnTo>
                <a:lnTo>
                  <a:pt x="100144" y="90873"/>
                </a:lnTo>
                <a:lnTo>
                  <a:pt x="100015" y="129622"/>
                </a:lnTo>
                <a:lnTo>
                  <a:pt x="99221" y="133237"/>
                </a:lnTo>
                <a:lnTo>
                  <a:pt x="97897" y="137235"/>
                </a:lnTo>
                <a:lnTo>
                  <a:pt x="96221" y="141487"/>
                </a:lnTo>
                <a:lnTo>
                  <a:pt x="95104" y="145910"/>
                </a:lnTo>
                <a:lnTo>
                  <a:pt x="94360" y="150446"/>
                </a:lnTo>
                <a:lnTo>
                  <a:pt x="93862" y="155057"/>
                </a:lnTo>
                <a:lnTo>
                  <a:pt x="93531" y="158926"/>
                </a:lnTo>
                <a:lnTo>
                  <a:pt x="93310" y="162298"/>
                </a:lnTo>
                <a:lnTo>
                  <a:pt x="93065" y="168162"/>
                </a:lnTo>
                <a:lnTo>
                  <a:pt x="92927" y="175925"/>
                </a:lnTo>
                <a:lnTo>
                  <a:pt x="92869" y="19999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99"/>
          <p:cNvSpPr/>
          <p:nvPr/>
        </p:nvSpPr>
        <p:spPr>
          <a:xfrm>
            <a:off x="8558212" y="2600325"/>
            <a:ext cx="135692" cy="378619"/>
          </a:xfrm>
          <a:custGeom>
            <a:avLst/>
            <a:gdLst/>
            <a:ahLst/>
            <a:cxnLst/>
            <a:rect l="0" t="0" r="0" b="0"/>
            <a:pathLst>
              <a:path w="135692" h="378619">
                <a:moveTo>
                  <a:pt x="28575" y="0"/>
                </a:moveTo>
                <a:lnTo>
                  <a:pt x="38518" y="0"/>
                </a:lnTo>
                <a:lnTo>
                  <a:pt x="40760" y="793"/>
                </a:lnTo>
                <a:lnTo>
                  <a:pt x="43049" y="2116"/>
                </a:lnTo>
                <a:lnTo>
                  <a:pt x="45368" y="3792"/>
                </a:lnTo>
                <a:lnTo>
                  <a:pt x="46914" y="5703"/>
                </a:lnTo>
                <a:lnTo>
                  <a:pt x="47944" y="7771"/>
                </a:lnTo>
                <a:lnTo>
                  <a:pt x="48632" y="9943"/>
                </a:lnTo>
                <a:lnTo>
                  <a:pt x="50678" y="12184"/>
                </a:lnTo>
                <a:lnTo>
                  <a:pt x="53629" y="14473"/>
                </a:lnTo>
                <a:lnTo>
                  <a:pt x="57184" y="16792"/>
                </a:lnTo>
                <a:lnTo>
                  <a:pt x="60347" y="19132"/>
                </a:lnTo>
                <a:lnTo>
                  <a:pt x="63250" y="21486"/>
                </a:lnTo>
                <a:lnTo>
                  <a:pt x="65980" y="23849"/>
                </a:lnTo>
                <a:lnTo>
                  <a:pt x="69386" y="26218"/>
                </a:lnTo>
                <a:lnTo>
                  <a:pt x="73245" y="28591"/>
                </a:lnTo>
                <a:lnTo>
                  <a:pt x="77405" y="30967"/>
                </a:lnTo>
                <a:lnTo>
                  <a:pt x="80973" y="34138"/>
                </a:lnTo>
                <a:lnTo>
                  <a:pt x="84144" y="37840"/>
                </a:lnTo>
                <a:lnTo>
                  <a:pt x="87052" y="41895"/>
                </a:lnTo>
                <a:lnTo>
                  <a:pt x="90579" y="46186"/>
                </a:lnTo>
                <a:lnTo>
                  <a:pt x="94517" y="50634"/>
                </a:lnTo>
                <a:lnTo>
                  <a:pt x="103126" y="59810"/>
                </a:lnTo>
                <a:lnTo>
                  <a:pt x="112244" y="69180"/>
                </a:lnTo>
                <a:lnTo>
                  <a:pt x="116105" y="73901"/>
                </a:lnTo>
                <a:lnTo>
                  <a:pt x="119472" y="78636"/>
                </a:lnTo>
                <a:lnTo>
                  <a:pt x="122510" y="83380"/>
                </a:lnTo>
                <a:lnTo>
                  <a:pt x="125330" y="88130"/>
                </a:lnTo>
                <a:lnTo>
                  <a:pt x="128003" y="92885"/>
                </a:lnTo>
                <a:lnTo>
                  <a:pt x="130580" y="97642"/>
                </a:lnTo>
                <a:lnTo>
                  <a:pt x="133441" y="107161"/>
                </a:lnTo>
                <a:lnTo>
                  <a:pt x="134713" y="117477"/>
                </a:lnTo>
                <a:lnTo>
                  <a:pt x="135053" y="123561"/>
                </a:lnTo>
                <a:lnTo>
                  <a:pt x="135430" y="136672"/>
                </a:lnTo>
                <a:lnTo>
                  <a:pt x="135691" y="167781"/>
                </a:lnTo>
                <a:lnTo>
                  <a:pt x="134910" y="173766"/>
                </a:lnTo>
                <a:lnTo>
                  <a:pt x="133597" y="180138"/>
                </a:lnTo>
                <a:lnTo>
                  <a:pt x="131928" y="186767"/>
                </a:lnTo>
                <a:lnTo>
                  <a:pt x="130020" y="193567"/>
                </a:lnTo>
                <a:lnTo>
                  <a:pt x="125785" y="207473"/>
                </a:lnTo>
                <a:lnTo>
                  <a:pt x="111882" y="250057"/>
                </a:lnTo>
                <a:lnTo>
                  <a:pt x="108719" y="256399"/>
                </a:lnTo>
                <a:lnTo>
                  <a:pt x="105023" y="262214"/>
                </a:lnTo>
                <a:lnTo>
                  <a:pt x="100972" y="267678"/>
                </a:lnTo>
                <a:lnTo>
                  <a:pt x="97476" y="273702"/>
                </a:lnTo>
                <a:lnTo>
                  <a:pt x="94354" y="280099"/>
                </a:lnTo>
                <a:lnTo>
                  <a:pt x="91477" y="286745"/>
                </a:lnTo>
                <a:lnTo>
                  <a:pt x="87972" y="293557"/>
                </a:lnTo>
                <a:lnTo>
                  <a:pt x="84048" y="300479"/>
                </a:lnTo>
                <a:lnTo>
                  <a:pt x="79845" y="307476"/>
                </a:lnTo>
                <a:lnTo>
                  <a:pt x="75455" y="313727"/>
                </a:lnTo>
                <a:lnTo>
                  <a:pt x="70941" y="319483"/>
                </a:lnTo>
                <a:lnTo>
                  <a:pt x="66344" y="324907"/>
                </a:lnTo>
                <a:lnTo>
                  <a:pt x="62485" y="330111"/>
                </a:lnTo>
                <a:lnTo>
                  <a:pt x="59120" y="335168"/>
                </a:lnTo>
                <a:lnTo>
                  <a:pt x="56082" y="340126"/>
                </a:lnTo>
                <a:lnTo>
                  <a:pt x="52469" y="344225"/>
                </a:lnTo>
                <a:lnTo>
                  <a:pt x="48473" y="347752"/>
                </a:lnTo>
                <a:lnTo>
                  <a:pt x="44222" y="350897"/>
                </a:lnTo>
                <a:lnTo>
                  <a:pt x="40594" y="354581"/>
                </a:lnTo>
                <a:lnTo>
                  <a:pt x="37381" y="358625"/>
                </a:lnTo>
                <a:lnTo>
                  <a:pt x="34447" y="362908"/>
                </a:lnTo>
                <a:lnTo>
                  <a:pt x="31695" y="365764"/>
                </a:lnTo>
                <a:lnTo>
                  <a:pt x="29068" y="367667"/>
                </a:lnTo>
                <a:lnTo>
                  <a:pt x="26522" y="368936"/>
                </a:lnTo>
                <a:lnTo>
                  <a:pt x="24032" y="370576"/>
                </a:lnTo>
                <a:lnTo>
                  <a:pt x="21578" y="372463"/>
                </a:lnTo>
                <a:lnTo>
                  <a:pt x="19148" y="374515"/>
                </a:lnTo>
                <a:lnTo>
                  <a:pt x="16734" y="375883"/>
                </a:lnTo>
                <a:lnTo>
                  <a:pt x="14331" y="376795"/>
                </a:lnTo>
                <a:lnTo>
                  <a:pt x="7200" y="378604"/>
                </a:lnTo>
                <a:lnTo>
                  <a:pt x="7180" y="378609"/>
                </a:lnTo>
                <a:lnTo>
                  <a:pt x="0" y="3786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100"/>
          <p:cNvSpPr/>
          <p:nvPr/>
        </p:nvSpPr>
        <p:spPr>
          <a:xfrm>
            <a:off x="8761265" y="2728912"/>
            <a:ext cx="54123" cy="21432"/>
          </a:xfrm>
          <a:custGeom>
            <a:avLst/>
            <a:gdLst/>
            <a:ahLst/>
            <a:cxnLst/>
            <a:rect l="0" t="0" r="0" b="0"/>
            <a:pathLst>
              <a:path w="54123" h="21432">
                <a:moveTo>
                  <a:pt x="4116" y="0"/>
                </a:moveTo>
                <a:lnTo>
                  <a:pt x="323" y="3792"/>
                </a:lnTo>
                <a:lnTo>
                  <a:pt x="0" y="4910"/>
                </a:lnTo>
                <a:lnTo>
                  <a:pt x="578" y="5654"/>
                </a:lnTo>
                <a:lnTo>
                  <a:pt x="3417" y="6850"/>
                </a:lnTo>
                <a:lnTo>
                  <a:pt x="4444" y="6948"/>
                </a:lnTo>
                <a:lnTo>
                  <a:pt x="5922" y="7013"/>
                </a:lnTo>
                <a:lnTo>
                  <a:pt x="10205" y="7118"/>
                </a:lnTo>
                <a:lnTo>
                  <a:pt x="11350" y="7920"/>
                </a:lnTo>
                <a:lnTo>
                  <a:pt x="12907" y="9249"/>
                </a:lnTo>
                <a:lnTo>
                  <a:pt x="14740" y="10929"/>
                </a:lnTo>
                <a:lnTo>
                  <a:pt x="16755" y="12048"/>
                </a:lnTo>
                <a:lnTo>
                  <a:pt x="18892" y="12795"/>
                </a:lnTo>
                <a:lnTo>
                  <a:pt x="21110" y="13292"/>
                </a:lnTo>
                <a:lnTo>
                  <a:pt x="23383" y="13624"/>
                </a:lnTo>
                <a:lnTo>
                  <a:pt x="25692" y="13845"/>
                </a:lnTo>
                <a:lnTo>
                  <a:pt x="28025" y="13993"/>
                </a:lnTo>
                <a:lnTo>
                  <a:pt x="32733" y="14157"/>
                </a:lnTo>
                <a:lnTo>
                  <a:pt x="42224" y="14262"/>
                </a:lnTo>
                <a:lnTo>
                  <a:pt x="53704" y="14287"/>
                </a:lnTo>
                <a:lnTo>
                  <a:pt x="53843" y="15081"/>
                </a:lnTo>
                <a:lnTo>
                  <a:pt x="53936" y="16404"/>
                </a:lnTo>
                <a:lnTo>
                  <a:pt x="54122" y="2143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101"/>
          <p:cNvSpPr/>
          <p:nvPr/>
        </p:nvSpPr>
        <p:spPr>
          <a:xfrm>
            <a:off x="8779668" y="2793206"/>
            <a:ext cx="50008" cy="14288"/>
          </a:xfrm>
          <a:custGeom>
            <a:avLst/>
            <a:gdLst/>
            <a:ahLst/>
            <a:cxnLst/>
            <a:rect l="0" t="0" r="0" b="0"/>
            <a:pathLst>
              <a:path w="50008" h="14288">
                <a:moveTo>
                  <a:pt x="0" y="0"/>
                </a:moveTo>
                <a:lnTo>
                  <a:pt x="3793" y="3792"/>
                </a:lnTo>
                <a:lnTo>
                  <a:pt x="5704" y="4909"/>
                </a:lnTo>
                <a:lnTo>
                  <a:pt x="7771" y="5654"/>
                </a:lnTo>
                <a:lnTo>
                  <a:pt x="9943" y="6151"/>
                </a:lnTo>
                <a:lnTo>
                  <a:pt x="12186" y="6482"/>
                </a:lnTo>
                <a:lnTo>
                  <a:pt x="14474" y="6702"/>
                </a:lnTo>
                <a:lnTo>
                  <a:pt x="20057" y="7056"/>
                </a:lnTo>
                <a:lnTo>
                  <a:pt x="22938" y="7105"/>
                </a:lnTo>
                <a:lnTo>
                  <a:pt x="41478" y="7143"/>
                </a:lnTo>
                <a:lnTo>
                  <a:pt x="42734" y="7937"/>
                </a:lnTo>
                <a:lnTo>
                  <a:pt x="44364" y="9260"/>
                </a:lnTo>
                <a:lnTo>
                  <a:pt x="50007" y="142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102"/>
          <p:cNvSpPr/>
          <p:nvPr/>
        </p:nvSpPr>
        <p:spPr>
          <a:xfrm>
            <a:off x="8808243" y="2607476"/>
            <a:ext cx="78583" cy="7137"/>
          </a:xfrm>
          <a:custGeom>
            <a:avLst/>
            <a:gdLst/>
            <a:ahLst/>
            <a:cxnLst/>
            <a:rect l="0" t="0" r="0" b="0"/>
            <a:pathLst>
              <a:path w="78583" h="7137">
                <a:moveTo>
                  <a:pt x="0" y="7136"/>
                </a:moveTo>
                <a:lnTo>
                  <a:pt x="0" y="3344"/>
                </a:lnTo>
                <a:lnTo>
                  <a:pt x="794" y="2226"/>
                </a:lnTo>
                <a:lnTo>
                  <a:pt x="2116" y="1482"/>
                </a:lnTo>
                <a:lnTo>
                  <a:pt x="7057" y="18"/>
                </a:lnTo>
                <a:lnTo>
                  <a:pt x="3326" y="0"/>
                </a:lnTo>
                <a:lnTo>
                  <a:pt x="2217" y="791"/>
                </a:lnTo>
                <a:lnTo>
                  <a:pt x="1478" y="2112"/>
                </a:lnTo>
                <a:lnTo>
                  <a:pt x="292" y="6144"/>
                </a:lnTo>
                <a:lnTo>
                  <a:pt x="989" y="6475"/>
                </a:lnTo>
                <a:lnTo>
                  <a:pt x="2247" y="6695"/>
                </a:lnTo>
                <a:lnTo>
                  <a:pt x="6177" y="7049"/>
                </a:lnTo>
                <a:lnTo>
                  <a:pt x="8831" y="7097"/>
                </a:lnTo>
                <a:lnTo>
                  <a:pt x="78582" y="713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103"/>
          <p:cNvSpPr/>
          <p:nvPr/>
        </p:nvSpPr>
        <p:spPr>
          <a:xfrm>
            <a:off x="8947045" y="2571750"/>
            <a:ext cx="18362" cy="314326"/>
          </a:xfrm>
          <a:custGeom>
            <a:avLst/>
            <a:gdLst/>
            <a:ahLst/>
            <a:cxnLst/>
            <a:rect l="0" t="0" r="0" b="0"/>
            <a:pathLst>
              <a:path w="18362" h="314326">
                <a:moveTo>
                  <a:pt x="18361" y="0"/>
                </a:moveTo>
                <a:lnTo>
                  <a:pt x="11304" y="0"/>
                </a:lnTo>
                <a:lnTo>
                  <a:pt x="11220" y="8819"/>
                </a:lnTo>
                <a:lnTo>
                  <a:pt x="11217" y="154487"/>
                </a:lnTo>
                <a:lnTo>
                  <a:pt x="10423" y="160141"/>
                </a:lnTo>
                <a:lnTo>
                  <a:pt x="9101" y="166292"/>
                </a:lnTo>
                <a:lnTo>
                  <a:pt x="7424" y="172774"/>
                </a:lnTo>
                <a:lnTo>
                  <a:pt x="6307" y="178682"/>
                </a:lnTo>
                <a:lnTo>
                  <a:pt x="5563" y="184209"/>
                </a:lnTo>
                <a:lnTo>
                  <a:pt x="5066" y="189481"/>
                </a:lnTo>
                <a:lnTo>
                  <a:pt x="5530" y="195377"/>
                </a:lnTo>
                <a:lnTo>
                  <a:pt x="6632" y="201688"/>
                </a:lnTo>
                <a:lnTo>
                  <a:pt x="8160" y="208277"/>
                </a:lnTo>
                <a:lnTo>
                  <a:pt x="8385" y="214258"/>
                </a:lnTo>
                <a:lnTo>
                  <a:pt x="7742" y="219832"/>
                </a:lnTo>
                <a:lnTo>
                  <a:pt x="6520" y="225136"/>
                </a:lnTo>
                <a:lnTo>
                  <a:pt x="5704" y="230259"/>
                </a:lnTo>
                <a:lnTo>
                  <a:pt x="5161" y="235262"/>
                </a:lnTo>
                <a:lnTo>
                  <a:pt x="4798" y="240185"/>
                </a:lnTo>
                <a:lnTo>
                  <a:pt x="4395" y="249888"/>
                </a:lnTo>
                <a:lnTo>
                  <a:pt x="4288" y="254698"/>
                </a:lnTo>
                <a:lnTo>
                  <a:pt x="3423" y="259492"/>
                </a:lnTo>
                <a:lnTo>
                  <a:pt x="2052" y="264276"/>
                </a:lnTo>
                <a:lnTo>
                  <a:pt x="345" y="269052"/>
                </a:lnTo>
                <a:lnTo>
                  <a:pt x="0" y="273031"/>
                </a:lnTo>
                <a:lnTo>
                  <a:pt x="564" y="276477"/>
                </a:lnTo>
                <a:lnTo>
                  <a:pt x="1734" y="279568"/>
                </a:lnTo>
                <a:lnTo>
                  <a:pt x="2514" y="283216"/>
                </a:lnTo>
                <a:lnTo>
                  <a:pt x="3034" y="287235"/>
                </a:lnTo>
                <a:lnTo>
                  <a:pt x="3380" y="291503"/>
                </a:lnTo>
                <a:lnTo>
                  <a:pt x="3869" y="301300"/>
                </a:lnTo>
                <a:lnTo>
                  <a:pt x="4012" y="309231"/>
                </a:lnTo>
                <a:lnTo>
                  <a:pt x="4827" y="310929"/>
                </a:lnTo>
                <a:lnTo>
                  <a:pt x="6163" y="312061"/>
                </a:lnTo>
                <a:lnTo>
                  <a:pt x="11217" y="3143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104"/>
          <p:cNvSpPr/>
          <p:nvPr/>
        </p:nvSpPr>
        <p:spPr>
          <a:xfrm>
            <a:off x="9001222" y="2614612"/>
            <a:ext cx="111094" cy="192577"/>
          </a:xfrm>
          <a:custGeom>
            <a:avLst/>
            <a:gdLst/>
            <a:ahLst/>
            <a:cxnLst/>
            <a:rect l="0" t="0" r="0" b="0"/>
            <a:pathLst>
              <a:path w="111094" h="192577">
                <a:moveTo>
                  <a:pt x="57053" y="0"/>
                </a:moveTo>
                <a:lnTo>
                  <a:pt x="46124" y="0"/>
                </a:lnTo>
                <a:lnTo>
                  <a:pt x="45004" y="794"/>
                </a:lnTo>
                <a:lnTo>
                  <a:pt x="44258" y="2117"/>
                </a:lnTo>
                <a:lnTo>
                  <a:pt x="43760" y="3792"/>
                </a:lnTo>
                <a:lnTo>
                  <a:pt x="41091" y="7771"/>
                </a:lnTo>
                <a:lnTo>
                  <a:pt x="39268" y="9943"/>
                </a:lnTo>
                <a:lnTo>
                  <a:pt x="38052" y="12185"/>
                </a:lnTo>
                <a:lnTo>
                  <a:pt x="36702" y="16793"/>
                </a:lnTo>
                <a:lnTo>
                  <a:pt x="33986" y="21486"/>
                </a:lnTo>
                <a:lnTo>
                  <a:pt x="32149" y="23849"/>
                </a:lnTo>
                <a:lnTo>
                  <a:pt x="30132" y="27012"/>
                </a:lnTo>
                <a:lnTo>
                  <a:pt x="27992" y="30708"/>
                </a:lnTo>
                <a:lnTo>
                  <a:pt x="25773" y="34760"/>
                </a:lnTo>
                <a:lnTo>
                  <a:pt x="24293" y="39048"/>
                </a:lnTo>
                <a:lnTo>
                  <a:pt x="23307" y="43494"/>
                </a:lnTo>
                <a:lnTo>
                  <a:pt x="22650" y="48046"/>
                </a:lnTo>
                <a:lnTo>
                  <a:pt x="21417" y="51875"/>
                </a:lnTo>
                <a:lnTo>
                  <a:pt x="19801" y="55221"/>
                </a:lnTo>
                <a:lnTo>
                  <a:pt x="17931" y="58245"/>
                </a:lnTo>
                <a:lnTo>
                  <a:pt x="15891" y="61849"/>
                </a:lnTo>
                <a:lnTo>
                  <a:pt x="11506" y="70086"/>
                </a:lnTo>
                <a:lnTo>
                  <a:pt x="10020" y="74506"/>
                </a:lnTo>
                <a:lnTo>
                  <a:pt x="9028" y="79039"/>
                </a:lnTo>
                <a:lnTo>
                  <a:pt x="8367" y="83649"/>
                </a:lnTo>
                <a:lnTo>
                  <a:pt x="7133" y="87516"/>
                </a:lnTo>
                <a:lnTo>
                  <a:pt x="5517" y="90888"/>
                </a:lnTo>
                <a:lnTo>
                  <a:pt x="3645" y="93929"/>
                </a:lnTo>
                <a:lnTo>
                  <a:pt x="2398" y="97545"/>
                </a:lnTo>
                <a:lnTo>
                  <a:pt x="1566" y="101542"/>
                </a:lnTo>
                <a:lnTo>
                  <a:pt x="1012" y="105795"/>
                </a:lnTo>
                <a:lnTo>
                  <a:pt x="642" y="109424"/>
                </a:lnTo>
                <a:lnTo>
                  <a:pt x="395" y="112637"/>
                </a:lnTo>
                <a:lnTo>
                  <a:pt x="231" y="115572"/>
                </a:lnTo>
                <a:lnTo>
                  <a:pt x="49" y="123067"/>
                </a:lnTo>
                <a:lnTo>
                  <a:pt x="0" y="127289"/>
                </a:lnTo>
                <a:lnTo>
                  <a:pt x="761" y="130897"/>
                </a:lnTo>
                <a:lnTo>
                  <a:pt x="2063" y="134096"/>
                </a:lnTo>
                <a:lnTo>
                  <a:pt x="3724" y="137022"/>
                </a:lnTo>
                <a:lnTo>
                  <a:pt x="4038" y="139767"/>
                </a:lnTo>
                <a:lnTo>
                  <a:pt x="3453" y="142390"/>
                </a:lnTo>
                <a:lnTo>
                  <a:pt x="2270" y="144933"/>
                </a:lnTo>
                <a:lnTo>
                  <a:pt x="2274" y="147422"/>
                </a:lnTo>
                <a:lnTo>
                  <a:pt x="3071" y="149875"/>
                </a:lnTo>
                <a:lnTo>
                  <a:pt x="4396" y="152304"/>
                </a:lnTo>
                <a:lnTo>
                  <a:pt x="5869" y="157120"/>
                </a:lnTo>
                <a:lnTo>
                  <a:pt x="6262" y="159515"/>
                </a:lnTo>
                <a:lnTo>
                  <a:pt x="8814" y="164294"/>
                </a:lnTo>
                <a:lnTo>
                  <a:pt x="10606" y="166679"/>
                </a:lnTo>
                <a:lnTo>
                  <a:pt x="12595" y="169063"/>
                </a:lnTo>
                <a:lnTo>
                  <a:pt x="14714" y="171446"/>
                </a:lnTo>
                <a:lnTo>
                  <a:pt x="16920" y="173829"/>
                </a:lnTo>
                <a:lnTo>
                  <a:pt x="18391" y="176211"/>
                </a:lnTo>
                <a:lnTo>
                  <a:pt x="20027" y="180974"/>
                </a:lnTo>
                <a:lnTo>
                  <a:pt x="22050" y="182562"/>
                </a:lnTo>
                <a:lnTo>
                  <a:pt x="24986" y="183621"/>
                </a:lnTo>
                <a:lnTo>
                  <a:pt x="28532" y="184326"/>
                </a:lnTo>
                <a:lnTo>
                  <a:pt x="31688" y="184796"/>
                </a:lnTo>
                <a:lnTo>
                  <a:pt x="34587" y="185110"/>
                </a:lnTo>
                <a:lnTo>
                  <a:pt x="37313" y="185319"/>
                </a:lnTo>
                <a:lnTo>
                  <a:pt x="39924" y="186252"/>
                </a:lnTo>
                <a:lnTo>
                  <a:pt x="42459" y="187668"/>
                </a:lnTo>
                <a:lnTo>
                  <a:pt x="44942" y="189406"/>
                </a:lnTo>
                <a:lnTo>
                  <a:pt x="47391" y="190565"/>
                </a:lnTo>
                <a:lnTo>
                  <a:pt x="49818" y="191337"/>
                </a:lnTo>
                <a:lnTo>
                  <a:pt x="52230" y="191852"/>
                </a:lnTo>
                <a:lnTo>
                  <a:pt x="54631" y="192195"/>
                </a:lnTo>
                <a:lnTo>
                  <a:pt x="57025" y="192424"/>
                </a:lnTo>
                <a:lnTo>
                  <a:pt x="59416" y="192576"/>
                </a:lnTo>
                <a:lnTo>
                  <a:pt x="61009" y="191884"/>
                </a:lnTo>
                <a:lnTo>
                  <a:pt x="62072" y="190629"/>
                </a:lnTo>
                <a:lnTo>
                  <a:pt x="62780" y="188999"/>
                </a:lnTo>
                <a:lnTo>
                  <a:pt x="64045" y="187911"/>
                </a:lnTo>
                <a:lnTo>
                  <a:pt x="65684" y="187187"/>
                </a:lnTo>
                <a:lnTo>
                  <a:pt x="67570" y="186704"/>
                </a:lnTo>
                <a:lnTo>
                  <a:pt x="69621" y="185588"/>
                </a:lnTo>
                <a:lnTo>
                  <a:pt x="71781" y="184050"/>
                </a:lnTo>
                <a:lnTo>
                  <a:pt x="74016" y="182232"/>
                </a:lnTo>
                <a:lnTo>
                  <a:pt x="75505" y="180225"/>
                </a:lnTo>
                <a:lnTo>
                  <a:pt x="77160" y="175879"/>
                </a:lnTo>
                <a:lnTo>
                  <a:pt x="80012" y="171302"/>
                </a:lnTo>
                <a:lnTo>
                  <a:pt x="81884" y="168970"/>
                </a:lnTo>
                <a:lnTo>
                  <a:pt x="83925" y="166622"/>
                </a:lnTo>
                <a:lnTo>
                  <a:pt x="86081" y="164262"/>
                </a:lnTo>
                <a:lnTo>
                  <a:pt x="90592" y="159524"/>
                </a:lnTo>
                <a:lnTo>
                  <a:pt x="102323" y="147635"/>
                </a:lnTo>
                <a:lnTo>
                  <a:pt x="103901" y="144461"/>
                </a:lnTo>
                <a:lnTo>
                  <a:pt x="104953" y="140757"/>
                </a:lnTo>
                <a:lnTo>
                  <a:pt x="105656" y="136701"/>
                </a:lnTo>
                <a:lnTo>
                  <a:pt x="106123" y="133203"/>
                </a:lnTo>
                <a:lnTo>
                  <a:pt x="106643" y="127199"/>
                </a:lnTo>
                <a:lnTo>
                  <a:pt x="107576" y="123693"/>
                </a:lnTo>
                <a:lnTo>
                  <a:pt x="108991" y="119768"/>
                </a:lnTo>
                <a:lnTo>
                  <a:pt x="110728" y="115564"/>
                </a:lnTo>
                <a:lnTo>
                  <a:pt x="111093" y="111968"/>
                </a:lnTo>
                <a:lnTo>
                  <a:pt x="110541" y="108776"/>
                </a:lnTo>
                <a:lnTo>
                  <a:pt x="109381" y="105855"/>
                </a:lnTo>
                <a:lnTo>
                  <a:pt x="108607" y="102320"/>
                </a:lnTo>
                <a:lnTo>
                  <a:pt x="108090" y="98376"/>
                </a:lnTo>
                <a:lnTo>
                  <a:pt x="107747" y="94159"/>
                </a:lnTo>
                <a:lnTo>
                  <a:pt x="107518" y="90554"/>
                </a:lnTo>
                <a:lnTo>
                  <a:pt x="107263" y="84432"/>
                </a:lnTo>
                <a:lnTo>
                  <a:pt x="107119" y="76522"/>
                </a:lnTo>
                <a:lnTo>
                  <a:pt x="107059" y="27275"/>
                </a:lnTo>
                <a:lnTo>
                  <a:pt x="106265" y="25327"/>
                </a:lnTo>
                <a:lnTo>
                  <a:pt x="104943" y="24028"/>
                </a:lnTo>
                <a:lnTo>
                  <a:pt x="103266" y="23163"/>
                </a:lnTo>
                <a:lnTo>
                  <a:pt x="101355" y="21792"/>
                </a:lnTo>
                <a:lnTo>
                  <a:pt x="99288" y="20084"/>
                </a:lnTo>
                <a:lnTo>
                  <a:pt x="97116" y="18152"/>
                </a:lnTo>
                <a:lnTo>
                  <a:pt x="92585" y="13888"/>
                </a:lnTo>
                <a:lnTo>
                  <a:pt x="84121" y="5619"/>
                </a:lnTo>
                <a:lnTo>
                  <a:pt x="82243" y="3746"/>
                </a:lnTo>
                <a:lnTo>
                  <a:pt x="80197" y="2498"/>
                </a:lnTo>
                <a:lnTo>
                  <a:pt x="78038" y="1665"/>
                </a:lnTo>
                <a:lnTo>
                  <a:pt x="71732" y="97"/>
                </a:lnTo>
                <a:lnTo>
                  <a:pt x="69398" y="43"/>
                </a:lnTo>
                <a:lnTo>
                  <a:pt x="6419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105"/>
          <p:cNvSpPr/>
          <p:nvPr/>
        </p:nvSpPr>
        <p:spPr>
          <a:xfrm>
            <a:off x="7008018" y="3264693"/>
            <a:ext cx="171451" cy="14289"/>
          </a:xfrm>
          <a:custGeom>
            <a:avLst/>
            <a:gdLst/>
            <a:ahLst/>
            <a:cxnLst/>
            <a:rect l="0" t="0" r="0" b="0"/>
            <a:pathLst>
              <a:path w="171451" h="14289">
                <a:moveTo>
                  <a:pt x="0" y="0"/>
                </a:moveTo>
                <a:lnTo>
                  <a:pt x="3793" y="3793"/>
                </a:lnTo>
                <a:lnTo>
                  <a:pt x="5704" y="4910"/>
                </a:lnTo>
                <a:lnTo>
                  <a:pt x="7771" y="5655"/>
                </a:lnTo>
                <a:lnTo>
                  <a:pt x="9943" y="6151"/>
                </a:lnTo>
                <a:lnTo>
                  <a:pt x="12186" y="6482"/>
                </a:lnTo>
                <a:lnTo>
                  <a:pt x="16793" y="6850"/>
                </a:lnTo>
                <a:lnTo>
                  <a:pt x="21487" y="7013"/>
                </a:lnTo>
                <a:lnTo>
                  <a:pt x="30967" y="7118"/>
                </a:lnTo>
                <a:lnTo>
                  <a:pt x="55188" y="7142"/>
                </a:lnTo>
                <a:lnTo>
                  <a:pt x="59811" y="7936"/>
                </a:lnTo>
                <a:lnTo>
                  <a:pt x="64480" y="9260"/>
                </a:lnTo>
                <a:lnTo>
                  <a:pt x="69181" y="10936"/>
                </a:lnTo>
                <a:lnTo>
                  <a:pt x="73902" y="12053"/>
                </a:lnTo>
                <a:lnTo>
                  <a:pt x="78637" y="12798"/>
                </a:lnTo>
                <a:lnTo>
                  <a:pt x="83380" y="13294"/>
                </a:lnTo>
                <a:lnTo>
                  <a:pt x="88131" y="13626"/>
                </a:lnTo>
                <a:lnTo>
                  <a:pt x="92885" y="13846"/>
                </a:lnTo>
                <a:lnTo>
                  <a:pt x="102401" y="14092"/>
                </a:lnTo>
                <a:lnTo>
                  <a:pt x="171450" y="1428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106"/>
          <p:cNvSpPr/>
          <p:nvPr/>
        </p:nvSpPr>
        <p:spPr>
          <a:xfrm>
            <a:off x="7265193" y="3171825"/>
            <a:ext cx="57151" cy="200026"/>
          </a:xfrm>
          <a:custGeom>
            <a:avLst/>
            <a:gdLst/>
            <a:ahLst/>
            <a:cxnLst/>
            <a:rect l="0" t="0" r="0" b="0"/>
            <a:pathLst>
              <a:path w="57151" h="200026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7" y="5654"/>
                </a:lnTo>
                <a:lnTo>
                  <a:pt x="3793" y="6150"/>
                </a:lnTo>
                <a:lnTo>
                  <a:pt x="4910" y="7275"/>
                </a:lnTo>
                <a:lnTo>
                  <a:pt x="5654" y="8819"/>
                </a:lnTo>
                <a:lnTo>
                  <a:pt x="6151" y="10641"/>
                </a:lnTo>
                <a:lnTo>
                  <a:pt x="7276" y="12650"/>
                </a:lnTo>
                <a:lnTo>
                  <a:pt x="8820" y="14783"/>
                </a:lnTo>
                <a:lnTo>
                  <a:pt x="10643" y="16999"/>
                </a:lnTo>
                <a:lnTo>
                  <a:pt x="11858" y="19270"/>
                </a:lnTo>
                <a:lnTo>
                  <a:pt x="13208" y="23910"/>
                </a:lnTo>
                <a:lnTo>
                  <a:pt x="14361" y="27052"/>
                </a:lnTo>
                <a:lnTo>
                  <a:pt x="15925" y="30735"/>
                </a:lnTo>
                <a:lnTo>
                  <a:pt x="17760" y="34777"/>
                </a:lnTo>
                <a:lnTo>
                  <a:pt x="19777" y="38266"/>
                </a:lnTo>
                <a:lnTo>
                  <a:pt x="21917" y="41385"/>
                </a:lnTo>
                <a:lnTo>
                  <a:pt x="24136" y="44259"/>
                </a:lnTo>
                <a:lnTo>
                  <a:pt x="25616" y="47762"/>
                </a:lnTo>
                <a:lnTo>
                  <a:pt x="26603" y="51685"/>
                </a:lnTo>
                <a:lnTo>
                  <a:pt x="27261" y="55888"/>
                </a:lnTo>
                <a:lnTo>
                  <a:pt x="28492" y="60277"/>
                </a:lnTo>
                <a:lnTo>
                  <a:pt x="30108" y="64791"/>
                </a:lnTo>
                <a:lnTo>
                  <a:pt x="31978" y="69388"/>
                </a:lnTo>
                <a:lnTo>
                  <a:pt x="33225" y="74039"/>
                </a:lnTo>
                <a:lnTo>
                  <a:pt x="34056" y="78728"/>
                </a:lnTo>
                <a:lnTo>
                  <a:pt x="34611" y="83442"/>
                </a:lnTo>
                <a:lnTo>
                  <a:pt x="35774" y="88171"/>
                </a:lnTo>
                <a:lnTo>
                  <a:pt x="37343" y="92912"/>
                </a:lnTo>
                <a:lnTo>
                  <a:pt x="39182" y="97660"/>
                </a:lnTo>
                <a:lnTo>
                  <a:pt x="40409" y="101619"/>
                </a:lnTo>
                <a:lnTo>
                  <a:pt x="41227" y="105052"/>
                </a:lnTo>
                <a:lnTo>
                  <a:pt x="41772" y="108135"/>
                </a:lnTo>
                <a:lnTo>
                  <a:pt x="42929" y="111777"/>
                </a:lnTo>
                <a:lnTo>
                  <a:pt x="44494" y="115793"/>
                </a:lnTo>
                <a:lnTo>
                  <a:pt x="46332" y="120058"/>
                </a:lnTo>
                <a:lnTo>
                  <a:pt x="47557" y="124488"/>
                </a:lnTo>
                <a:lnTo>
                  <a:pt x="48373" y="129030"/>
                </a:lnTo>
                <a:lnTo>
                  <a:pt x="48917" y="133644"/>
                </a:lnTo>
                <a:lnTo>
                  <a:pt x="49280" y="138309"/>
                </a:lnTo>
                <a:lnTo>
                  <a:pt x="49523" y="143006"/>
                </a:lnTo>
                <a:lnTo>
                  <a:pt x="49864" y="155084"/>
                </a:lnTo>
                <a:lnTo>
                  <a:pt x="49978" y="166277"/>
                </a:lnTo>
                <a:lnTo>
                  <a:pt x="50782" y="168795"/>
                </a:lnTo>
                <a:lnTo>
                  <a:pt x="52111" y="171267"/>
                </a:lnTo>
                <a:lnTo>
                  <a:pt x="53790" y="173709"/>
                </a:lnTo>
                <a:lnTo>
                  <a:pt x="54910" y="176131"/>
                </a:lnTo>
                <a:lnTo>
                  <a:pt x="56155" y="180938"/>
                </a:lnTo>
                <a:lnTo>
                  <a:pt x="56708" y="185721"/>
                </a:lnTo>
                <a:lnTo>
                  <a:pt x="57063" y="191467"/>
                </a:lnTo>
                <a:lnTo>
                  <a:pt x="57133" y="197511"/>
                </a:lnTo>
                <a:lnTo>
                  <a:pt x="57150" y="2000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107"/>
          <p:cNvSpPr/>
          <p:nvPr/>
        </p:nvSpPr>
        <p:spPr>
          <a:xfrm>
            <a:off x="7393781" y="3264693"/>
            <a:ext cx="192882" cy="21433"/>
          </a:xfrm>
          <a:custGeom>
            <a:avLst/>
            <a:gdLst/>
            <a:ahLst/>
            <a:cxnLst/>
            <a:rect l="0" t="0" r="0" b="0"/>
            <a:pathLst>
              <a:path w="192882" h="21433">
                <a:moveTo>
                  <a:pt x="0" y="21432"/>
                </a:moveTo>
                <a:lnTo>
                  <a:pt x="3793" y="21432"/>
                </a:lnTo>
                <a:lnTo>
                  <a:pt x="6497" y="20638"/>
                </a:lnTo>
                <a:lnTo>
                  <a:pt x="9888" y="19315"/>
                </a:lnTo>
                <a:lnTo>
                  <a:pt x="13735" y="17639"/>
                </a:lnTo>
                <a:lnTo>
                  <a:pt x="17094" y="16522"/>
                </a:lnTo>
                <a:lnTo>
                  <a:pt x="20127" y="15778"/>
                </a:lnTo>
                <a:lnTo>
                  <a:pt x="22943" y="15281"/>
                </a:lnTo>
                <a:lnTo>
                  <a:pt x="26407" y="14950"/>
                </a:lnTo>
                <a:lnTo>
                  <a:pt x="30305" y="14729"/>
                </a:lnTo>
                <a:lnTo>
                  <a:pt x="34491" y="14582"/>
                </a:lnTo>
                <a:lnTo>
                  <a:pt x="38869" y="13690"/>
                </a:lnTo>
                <a:lnTo>
                  <a:pt x="43375" y="12302"/>
                </a:lnTo>
                <a:lnTo>
                  <a:pt x="47967" y="10583"/>
                </a:lnTo>
                <a:lnTo>
                  <a:pt x="52615" y="9436"/>
                </a:lnTo>
                <a:lnTo>
                  <a:pt x="57302" y="8672"/>
                </a:lnTo>
                <a:lnTo>
                  <a:pt x="62014" y="8163"/>
                </a:lnTo>
                <a:lnTo>
                  <a:pt x="66742" y="7823"/>
                </a:lnTo>
                <a:lnTo>
                  <a:pt x="71482" y="7597"/>
                </a:lnTo>
                <a:lnTo>
                  <a:pt x="76230" y="7446"/>
                </a:lnTo>
                <a:lnTo>
                  <a:pt x="80982" y="6551"/>
                </a:lnTo>
                <a:lnTo>
                  <a:pt x="85738" y="5162"/>
                </a:lnTo>
                <a:lnTo>
                  <a:pt x="90496" y="3441"/>
                </a:lnTo>
                <a:lnTo>
                  <a:pt x="95255" y="2294"/>
                </a:lnTo>
                <a:lnTo>
                  <a:pt x="100017" y="1530"/>
                </a:lnTo>
                <a:lnTo>
                  <a:pt x="104777" y="1020"/>
                </a:lnTo>
                <a:lnTo>
                  <a:pt x="110333" y="680"/>
                </a:lnTo>
                <a:lnTo>
                  <a:pt x="122855" y="303"/>
                </a:lnTo>
                <a:lnTo>
                  <a:pt x="139685" y="60"/>
                </a:lnTo>
                <a:lnTo>
                  <a:pt x="192881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108"/>
          <p:cNvSpPr/>
          <p:nvPr/>
        </p:nvSpPr>
        <p:spPr>
          <a:xfrm>
            <a:off x="7465218" y="3193256"/>
            <a:ext cx="78583" cy="157163"/>
          </a:xfrm>
          <a:custGeom>
            <a:avLst/>
            <a:gdLst/>
            <a:ahLst/>
            <a:cxnLst/>
            <a:rect l="0" t="0" r="0" b="0"/>
            <a:pathLst>
              <a:path w="78583" h="157163">
                <a:moveTo>
                  <a:pt x="0" y="0"/>
                </a:moveTo>
                <a:lnTo>
                  <a:pt x="3793" y="3792"/>
                </a:lnTo>
                <a:lnTo>
                  <a:pt x="4910" y="5703"/>
                </a:lnTo>
                <a:lnTo>
                  <a:pt x="6152" y="9943"/>
                </a:lnTo>
                <a:lnTo>
                  <a:pt x="7276" y="12185"/>
                </a:lnTo>
                <a:lnTo>
                  <a:pt x="8819" y="14473"/>
                </a:lnTo>
                <a:lnTo>
                  <a:pt x="10643" y="16792"/>
                </a:lnTo>
                <a:lnTo>
                  <a:pt x="12652" y="19132"/>
                </a:lnTo>
                <a:lnTo>
                  <a:pt x="14785" y="21486"/>
                </a:lnTo>
                <a:lnTo>
                  <a:pt x="17001" y="23849"/>
                </a:lnTo>
                <a:lnTo>
                  <a:pt x="18477" y="27012"/>
                </a:lnTo>
                <a:lnTo>
                  <a:pt x="19463" y="30708"/>
                </a:lnTo>
                <a:lnTo>
                  <a:pt x="20118" y="34759"/>
                </a:lnTo>
                <a:lnTo>
                  <a:pt x="21349" y="38254"/>
                </a:lnTo>
                <a:lnTo>
                  <a:pt x="22965" y="41378"/>
                </a:lnTo>
                <a:lnTo>
                  <a:pt x="24835" y="44254"/>
                </a:lnTo>
                <a:lnTo>
                  <a:pt x="26875" y="47759"/>
                </a:lnTo>
                <a:lnTo>
                  <a:pt x="29029" y="51683"/>
                </a:lnTo>
                <a:lnTo>
                  <a:pt x="35853" y="64790"/>
                </a:lnTo>
                <a:lnTo>
                  <a:pt x="38190" y="69387"/>
                </a:lnTo>
                <a:lnTo>
                  <a:pt x="39748" y="73246"/>
                </a:lnTo>
                <a:lnTo>
                  <a:pt x="40786" y="76611"/>
                </a:lnTo>
                <a:lnTo>
                  <a:pt x="41479" y="79650"/>
                </a:lnTo>
                <a:lnTo>
                  <a:pt x="42734" y="83262"/>
                </a:lnTo>
                <a:lnTo>
                  <a:pt x="44364" y="87258"/>
                </a:lnTo>
                <a:lnTo>
                  <a:pt x="46245" y="91509"/>
                </a:lnTo>
                <a:lnTo>
                  <a:pt x="47498" y="95137"/>
                </a:lnTo>
                <a:lnTo>
                  <a:pt x="48335" y="98350"/>
                </a:lnTo>
                <a:lnTo>
                  <a:pt x="48892" y="101285"/>
                </a:lnTo>
                <a:lnTo>
                  <a:pt x="50057" y="104830"/>
                </a:lnTo>
                <a:lnTo>
                  <a:pt x="51627" y="108780"/>
                </a:lnTo>
                <a:lnTo>
                  <a:pt x="53468" y="113001"/>
                </a:lnTo>
                <a:lnTo>
                  <a:pt x="55490" y="116609"/>
                </a:lnTo>
                <a:lnTo>
                  <a:pt x="57631" y="119808"/>
                </a:lnTo>
                <a:lnTo>
                  <a:pt x="59852" y="122735"/>
                </a:lnTo>
                <a:lnTo>
                  <a:pt x="61333" y="125479"/>
                </a:lnTo>
                <a:lnTo>
                  <a:pt x="62320" y="128103"/>
                </a:lnTo>
                <a:lnTo>
                  <a:pt x="62978" y="130646"/>
                </a:lnTo>
                <a:lnTo>
                  <a:pt x="64210" y="133928"/>
                </a:lnTo>
                <a:lnTo>
                  <a:pt x="65826" y="137704"/>
                </a:lnTo>
                <a:lnTo>
                  <a:pt x="70329" y="147586"/>
                </a:lnTo>
                <a:lnTo>
                  <a:pt x="70945" y="151054"/>
                </a:lnTo>
                <a:lnTo>
                  <a:pt x="71110" y="153090"/>
                </a:lnTo>
                <a:lnTo>
                  <a:pt x="72012" y="154448"/>
                </a:lnTo>
                <a:lnTo>
                  <a:pt x="73408" y="155353"/>
                </a:lnTo>
                <a:lnTo>
                  <a:pt x="78582" y="1571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109"/>
          <p:cNvSpPr/>
          <p:nvPr/>
        </p:nvSpPr>
        <p:spPr>
          <a:xfrm>
            <a:off x="7643838" y="3179067"/>
            <a:ext cx="248508" cy="289683"/>
          </a:xfrm>
          <a:custGeom>
            <a:avLst/>
            <a:gdLst/>
            <a:ahLst/>
            <a:cxnLst/>
            <a:rect l="0" t="0" r="0" b="0"/>
            <a:pathLst>
              <a:path w="248508" h="289683">
                <a:moveTo>
                  <a:pt x="7118" y="42764"/>
                </a:moveTo>
                <a:lnTo>
                  <a:pt x="61" y="42764"/>
                </a:lnTo>
                <a:lnTo>
                  <a:pt x="0" y="46556"/>
                </a:lnTo>
                <a:lnTo>
                  <a:pt x="785" y="48467"/>
                </a:lnTo>
                <a:lnTo>
                  <a:pt x="4888" y="54949"/>
                </a:lnTo>
                <a:lnTo>
                  <a:pt x="7251" y="61896"/>
                </a:lnTo>
                <a:lnTo>
                  <a:pt x="12626" y="69776"/>
                </a:lnTo>
                <a:lnTo>
                  <a:pt x="16975" y="77523"/>
                </a:lnTo>
                <a:lnTo>
                  <a:pt x="21553" y="84141"/>
                </a:lnTo>
                <a:lnTo>
                  <a:pt x="23884" y="87018"/>
                </a:lnTo>
                <a:lnTo>
                  <a:pt x="25439" y="90522"/>
                </a:lnTo>
                <a:lnTo>
                  <a:pt x="27167" y="98650"/>
                </a:lnTo>
                <a:lnTo>
                  <a:pt x="30051" y="105438"/>
                </a:lnTo>
                <a:lnTo>
                  <a:pt x="36138" y="113721"/>
                </a:lnTo>
                <a:lnTo>
                  <a:pt x="42968" y="121203"/>
                </a:lnTo>
                <a:lnTo>
                  <a:pt x="52387" y="130842"/>
                </a:lnTo>
                <a:lnTo>
                  <a:pt x="59253" y="135620"/>
                </a:lnTo>
                <a:lnTo>
                  <a:pt x="66801" y="139596"/>
                </a:lnTo>
                <a:lnTo>
                  <a:pt x="72802" y="141363"/>
                </a:lnTo>
                <a:lnTo>
                  <a:pt x="76307" y="141040"/>
                </a:lnTo>
                <a:lnTo>
                  <a:pt x="80232" y="140031"/>
                </a:lnTo>
                <a:lnTo>
                  <a:pt x="84436" y="138565"/>
                </a:lnTo>
                <a:lnTo>
                  <a:pt x="88825" y="137587"/>
                </a:lnTo>
                <a:lnTo>
                  <a:pt x="93340" y="136936"/>
                </a:lnTo>
                <a:lnTo>
                  <a:pt x="97936" y="136501"/>
                </a:lnTo>
                <a:lnTo>
                  <a:pt x="101795" y="135418"/>
                </a:lnTo>
                <a:lnTo>
                  <a:pt x="108198" y="132098"/>
                </a:lnTo>
                <a:lnTo>
                  <a:pt x="115807" y="125859"/>
                </a:lnTo>
                <a:lnTo>
                  <a:pt x="123687" y="118589"/>
                </a:lnTo>
                <a:lnTo>
                  <a:pt x="132585" y="110033"/>
                </a:lnTo>
                <a:lnTo>
                  <a:pt x="148925" y="93819"/>
                </a:lnTo>
                <a:lnTo>
                  <a:pt x="155604" y="85034"/>
                </a:lnTo>
                <a:lnTo>
                  <a:pt x="158496" y="80469"/>
                </a:lnTo>
                <a:lnTo>
                  <a:pt x="161218" y="75838"/>
                </a:lnTo>
                <a:lnTo>
                  <a:pt x="163826" y="71163"/>
                </a:lnTo>
                <a:lnTo>
                  <a:pt x="168841" y="62530"/>
                </a:lnTo>
                <a:lnTo>
                  <a:pt x="173715" y="56047"/>
                </a:lnTo>
                <a:lnTo>
                  <a:pt x="175332" y="52413"/>
                </a:lnTo>
                <a:lnTo>
                  <a:pt x="177130" y="44142"/>
                </a:lnTo>
                <a:lnTo>
                  <a:pt x="177928" y="35174"/>
                </a:lnTo>
                <a:lnTo>
                  <a:pt x="178284" y="26691"/>
                </a:lnTo>
                <a:lnTo>
                  <a:pt x="178484" y="17452"/>
                </a:lnTo>
                <a:lnTo>
                  <a:pt x="178568" y="402"/>
                </a:lnTo>
                <a:lnTo>
                  <a:pt x="178568" y="0"/>
                </a:lnTo>
                <a:lnTo>
                  <a:pt x="178568" y="23751"/>
                </a:lnTo>
                <a:lnTo>
                  <a:pt x="180684" y="30610"/>
                </a:lnTo>
                <a:lnTo>
                  <a:pt x="183478" y="38156"/>
                </a:lnTo>
                <a:lnTo>
                  <a:pt x="184719" y="44155"/>
                </a:lnTo>
                <a:lnTo>
                  <a:pt x="187387" y="51585"/>
                </a:lnTo>
                <a:lnTo>
                  <a:pt x="191220" y="60178"/>
                </a:lnTo>
                <a:lnTo>
                  <a:pt x="195568" y="69289"/>
                </a:lnTo>
                <a:lnTo>
                  <a:pt x="197839" y="74735"/>
                </a:lnTo>
                <a:lnTo>
                  <a:pt x="200146" y="80747"/>
                </a:lnTo>
                <a:lnTo>
                  <a:pt x="202478" y="87135"/>
                </a:lnTo>
                <a:lnTo>
                  <a:pt x="204827" y="92982"/>
                </a:lnTo>
                <a:lnTo>
                  <a:pt x="207186" y="98468"/>
                </a:lnTo>
                <a:lnTo>
                  <a:pt x="211925" y="108796"/>
                </a:lnTo>
                <a:lnTo>
                  <a:pt x="216677" y="118678"/>
                </a:lnTo>
                <a:lnTo>
                  <a:pt x="219848" y="124330"/>
                </a:lnTo>
                <a:lnTo>
                  <a:pt x="223551" y="130479"/>
                </a:lnTo>
                <a:lnTo>
                  <a:pt x="227607" y="136959"/>
                </a:lnTo>
                <a:lnTo>
                  <a:pt x="231104" y="142867"/>
                </a:lnTo>
                <a:lnTo>
                  <a:pt x="234229" y="148393"/>
                </a:lnTo>
                <a:lnTo>
                  <a:pt x="237107" y="153665"/>
                </a:lnTo>
                <a:lnTo>
                  <a:pt x="239819" y="159560"/>
                </a:lnTo>
                <a:lnTo>
                  <a:pt x="242420" y="165872"/>
                </a:lnTo>
                <a:lnTo>
                  <a:pt x="244949" y="172461"/>
                </a:lnTo>
                <a:lnTo>
                  <a:pt x="246634" y="178441"/>
                </a:lnTo>
                <a:lnTo>
                  <a:pt x="247758" y="184015"/>
                </a:lnTo>
                <a:lnTo>
                  <a:pt x="248507" y="189319"/>
                </a:lnTo>
                <a:lnTo>
                  <a:pt x="248213" y="195236"/>
                </a:lnTo>
                <a:lnTo>
                  <a:pt x="247222" y="201562"/>
                </a:lnTo>
                <a:lnTo>
                  <a:pt x="245769" y="208161"/>
                </a:lnTo>
                <a:lnTo>
                  <a:pt x="244800" y="214147"/>
                </a:lnTo>
                <a:lnTo>
                  <a:pt x="244154" y="219725"/>
                </a:lnTo>
                <a:lnTo>
                  <a:pt x="243723" y="225032"/>
                </a:lnTo>
                <a:lnTo>
                  <a:pt x="242641" y="230157"/>
                </a:lnTo>
                <a:lnTo>
                  <a:pt x="241128" y="235161"/>
                </a:lnTo>
                <a:lnTo>
                  <a:pt x="239325" y="240085"/>
                </a:lnTo>
                <a:lnTo>
                  <a:pt x="238122" y="244955"/>
                </a:lnTo>
                <a:lnTo>
                  <a:pt x="237321" y="249789"/>
                </a:lnTo>
                <a:lnTo>
                  <a:pt x="236787" y="254599"/>
                </a:lnTo>
                <a:lnTo>
                  <a:pt x="234077" y="262061"/>
                </a:lnTo>
                <a:lnTo>
                  <a:pt x="228087" y="270724"/>
                </a:lnTo>
                <a:lnTo>
                  <a:pt x="221286" y="278318"/>
                </a:lnTo>
                <a:lnTo>
                  <a:pt x="215669" y="284203"/>
                </a:lnTo>
                <a:lnTo>
                  <a:pt x="214414" y="284686"/>
                </a:lnTo>
                <a:lnTo>
                  <a:pt x="210904" y="285222"/>
                </a:lnTo>
                <a:lnTo>
                  <a:pt x="208857" y="286159"/>
                </a:lnTo>
                <a:lnTo>
                  <a:pt x="204465" y="289317"/>
                </a:lnTo>
                <a:lnTo>
                  <a:pt x="201389" y="289682"/>
                </a:lnTo>
                <a:lnTo>
                  <a:pt x="193737" y="287972"/>
                </a:lnTo>
                <a:lnTo>
                  <a:pt x="187162" y="286683"/>
                </a:lnTo>
                <a:lnTo>
                  <a:pt x="184297" y="286339"/>
                </a:lnTo>
                <a:lnTo>
                  <a:pt x="181594" y="285316"/>
                </a:lnTo>
                <a:lnTo>
                  <a:pt x="174790" y="280878"/>
                </a:lnTo>
                <a:lnTo>
                  <a:pt x="169972" y="276859"/>
                </a:lnTo>
                <a:lnTo>
                  <a:pt x="168075" y="275027"/>
                </a:lnTo>
                <a:lnTo>
                  <a:pt x="163850" y="268759"/>
                </a:lnTo>
                <a:lnTo>
                  <a:pt x="157137" y="25707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110"/>
          <p:cNvSpPr/>
          <p:nvPr/>
        </p:nvSpPr>
        <p:spPr>
          <a:xfrm>
            <a:off x="8015287" y="3178968"/>
            <a:ext cx="150020" cy="28576"/>
          </a:xfrm>
          <a:custGeom>
            <a:avLst/>
            <a:gdLst/>
            <a:ahLst/>
            <a:cxnLst/>
            <a:rect l="0" t="0" r="0" b="0"/>
            <a:pathLst>
              <a:path w="150020" h="28576">
                <a:moveTo>
                  <a:pt x="0" y="28575"/>
                </a:moveTo>
                <a:lnTo>
                  <a:pt x="6850" y="21726"/>
                </a:lnTo>
                <a:lnTo>
                  <a:pt x="10849" y="21519"/>
                </a:lnTo>
                <a:lnTo>
                  <a:pt x="12789" y="20696"/>
                </a:lnTo>
                <a:lnTo>
                  <a:pt x="14876" y="19354"/>
                </a:lnTo>
                <a:lnTo>
                  <a:pt x="17062" y="17665"/>
                </a:lnTo>
                <a:lnTo>
                  <a:pt x="19311" y="16539"/>
                </a:lnTo>
                <a:lnTo>
                  <a:pt x="21606" y="15789"/>
                </a:lnTo>
                <a:lnTo>
                  <a:pt x="23929" y="15288"/>
                </a:lnTo>
                <a:lnTo>
                  <a:pt x="27066" y="14955"/>
                </a:lnTo>
                <a:lnTo>
                  <a:pt x="30744" y="14732"/>
                </a:lnTo>
                <a:lnTo>
                  <a:pt x="39064" y="14485"/>
                </a:lnTo>
                <a:lnTo>
                  <a:pt x="48054" y="14376"/>
                </a:lnTo>
                <a:lnTo>
                  <a:pt x="52673" y="13553"/>
                </a:lnTo>
                <a:lnTo>
                  <a:pt x="57340" y="12210"/>
                </a:lnTo>
                <a:lnTo>
                  <a:pt x="62040" y="10521"/>
                </a:lnTo>
                <a:lnTo>
                  <a:pt x="66760" y="9396"/>
                </a:lnTo>
                <a:lnTo>
                  <a:pt x="71494" y="8645"/>
                </a:lnTo>
                <a:lnTo>
                  <a:pt x="76238" y="8145"/>
                </a:lnTo>
                <a:lnTo>
                  <a:pt x="80988" y="7811"/>
                </a:lnTo>
                <a:lnTo>
                  <a:pt x="85741" y="7589"/>
                </a:lnTo>
                <a:lnTo>
                  <a:pt x="97901" y="7276"/>
                </a:lnTo>
                <a:lnTo>
                  <a:pt x="100987" y="7232"/>
                </a:lnTo>
                <a:lnTo>
                  <a:pt x="104630" y="6409"/>
                </a:lnTo>
                <a:lnTo>
                  <a:pt x="108648" y="5066"/>
                </a:lnTo>
                <a:lnTo>
                  <a:pt x="112913" y="3378"/>
                </a:lnTo>
                <a:lnTo>
                  <a:pt x="116551" y="2252"/>
                </a:lnTo>
                <a:lnTo>
                  <a:pt x="119769" y="1502"/>
                </a:lnTo>
                <a:lnTo>
                  <a:pt x="122708" y="1001"/>
                </a:lnTo>
                <a:lnTo>
                  <a:pt x="126256" y="667"/>
                </a:lnTo>
                <a:lnTo>
                  <a:pt x="130208" y="445"/>
                </a:lnTo>
                <a:lnTo>
                  <a:pt x="138039" y="198"/>
                </a:lnTo>
                <a:lnTo>
                  <a:pt x="15001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111"/>
          <p:cNvSpPr/>
          <p:nvPr/>
        </p:nvSpPr>
        <p:spPr>
          <a:xfrm>
            <a:off x="8051006" y="3236118"/>
            <a:ext cx="150020" cy="28576"/>
          </a:xfrm>
          <a:custGeom>
            <a:avLst/>
            <a:gdLst/>
            <a:ahLst/>
            <a:cxnLst/>
            <a:rect l="0" t="0" r="0" b="0"/>
            <a:pathLst>
              <a:path w="150020" h="28576">
                <a:moveTo>
                  <a:pt x="0" y="28575"/>
                </a:moveTo>
                <a:lnTo>
                  <a:pt x="0" y="24783"/>
                </a:lnTo>
                <a:lnTo>
                  <a:pt x="794" y="23666"/>
                </a:lnTo>
                <a:lnTo>
                  <a:pt x="2116" y="22921"/>
                </a:lnTo>
                <a:lnTo>
                  <a:pt x="3793" y="22424"/>
                </a:lnTo>
                <a:lnTo>
                  <a:pt x="6497" y="22093"/>
                </a:lnTo>
                <a:lnTo>
                  <a:pt x="9888" y="21873"/>
                </a:lnTo>
                <a:lnTo>
                  <a:pt x="19151" y="21519"/>
                </a:lnTo>
                <a:lnTo>
                  <a:pt x="21499" y="20696"/>
                </a:lnTo>
                <a:lnTo>
                  <a:pt x="24652" y="19354"/>
                </a:lnTo>
                <a:lnTo>
                  <a:pt x="28340" y="17665"/>
                </a:lnTo>
                <a:lnTo>
                  <a:pt x="32387" y="16540"/>
                </a:lnTo>
                <a:lnTo>
                  <a:pt x="36673" y="15789"/>
                </a:lnTo>
                <a:lnTo>
                  <a:pt x="41117" y="15288"/>
                </a:lnTo>
                <a:lnTo>
                  <a:pt x="45668" y="14955"/>
                </a:lnTo>
                <a:lnTo>
                  <a:pt x="50288" y="14732"/>
                </a:lnTo>
                <a:lnTo>
                  <a:pt x="54958" y="14584"/>
                </a:lnTo>
                <a:lnTo>
                  <a:pt x="59657" y="13692"/>
                </a:lnTo>
                <a:lnTo>
                  <a:pt x="64377" y="12303"/>
                </a:lnTo>
                <a:lnTo>
                  <a:pt x="69112" y="10583"/>
                </a:lnTo>
                <a:lnTo>
                  <a:pt x="73856" y="9437"/>
                </a:lnTo>
                <a:lnTo>
                  <a:pt x="78607" y="8673"/>
                </a:lnTo>
                <a:lnTo>
                  <a:pt x="83360" y="8163"/>
                </a:lnTo>
                <a:lnTo>
                  <a:pt x="88117" y="7823"/>
                </a:lnTo>
                <a:lnTo>
                  <a:pt x="92876" y="7597"/>
                </a:lnTo>
                <a:lnTo>
                  <a:pt x="97636" y="7446"/>
                </a:lnTo>
                <a:lnTo>
                  <a:pt x="102397" y="6551"/>
                </a:lnTo>
                <a:lnTo>
                  <a:pt x="107158" y="5162"/>
                </a:lnTo>
                <a:lnTo>
                  <a:pt x="111920" y="3441"/>
                </a:lnTo>
                <a:lnTo>
                  <a:pt x="116683" y="2294"/>
                </a:lnTo>
                <a:lnTo>
                  <a:pt x="121444" y="1530"/>
                </a:lnTo>
                <a:lnTo>
                  <a:pt x="126207" y="1020"/>
                </a:lnTo>
                <a:lnTo>
                  <a:pt x="130176" y="680"/>
                </a:lnTo>
                <a:lnTo>
                  <a:pt x="133615" y="454"/>
                </a:lnTo>
                <a:lnTo>
                  <a:pt x="139553" y="202"/>
                </a:lnTo>
                <a:lnTo>
                  <a:pt x="15001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112"/>
          <p:cNvSpPr/>
          <p:nvPr/>
        </p:nvSpPr>
        <p:spPr>
          <a:xfrm>
            <a:off x="8315325" y="3171825"/>
            <a:ext cx="114301" cy="21432"/>
          </a:xfrm>
          <a:custGeom>
            <a:avLst/>
            <a:gdLst/>
            <a:ahLst/>
            <a:cxnLst/>
            <a:rect l="0" t="0" r="0" b="0"/>
            <a:pathLst>
              <a:path w="114301" h="21432">
                <a:moveTo>
                  <a:pt x="0" y="21431"/>
                </a:moveTo>
                <a:lnTo>
                  <a:pt x="6849" y="14581"/>
                </a:lnTo>
                <a:lnTo>
                  <a:pt x="9130" y="14418"/>
                </a:lnTo>
                <a:lnTo>
                  <a:pt x="12789" y="14345"/>
                </a:lnTo>
                <a:lnTo>
                  <a:pt x="17061" y="14313"/>
                </a:lnTo>
                <a:lnTo>
                  <a:pt x="20104" y="13510"/>
                </a:lnTo>
                <a:lnTo>
                  <a:pt x="23721" y="12182"/>
                </a:lnTo>
                <a:lnTo>
                  <a:pt x="27721" y="10502"/>
                </a:lnTo>
                <a:lnTo>
                  <a:pt x="31181" y="9383"/>
                </a:lnTo>
                <a:lnTo>
                  <a:pt x="34280" y="8636"/>
                </a:lnTo>
                <a:lnTo>
                  <a:pt x="37141" y="8139"/>
                </a:lnTo>
                <a:lnTo>
                  <a:pt x="40636" y="7807"/>
                </a:lnTo>
                <a:lnTo>
                  <a:pt x="44553" y="7586"/>
                </a:lnTo>
                <a:lnTo>
                  <a:pt x="52344" y="7340"/>
                </a:lnTo>
                <a:lnTo>
                  <a:pt x="61988" y="7202"/>
                </a:lnTo>
                <a:lnTo>
                  <a:pt x="76082" y="7151"/>
                </a:lnTo>
                <a:lnTo>
                  <a:pt x="78502" y="6355"/>
                </a:lnTo>
                <a:lnTo>
                  <a:pt x="81704" y="5030"/>
                </a:lnTo>
                <a:lnTo>
                  <a:pt x="85425" y="3353"/>
                </a:lnTo>
                <a:lnTo>
                  <a:pt x="88700" y="2235"/>
                </a:lnTo>
                <a:lnTo>
                  <a:pt x="91677" y="1490"/>
                </a:lnTo>
                <a:lnTo>
                  <a:pt x="94456" y="993"/>
                </a:lnTo>
                <a:lnTo>
                  <a:pt x="97894" y="662"/>
                </a:lnTo>
                <a:lnTo>
                  <a:pt x="101776" y="441"/>
                </a:lnTo>
                <a:lnTo>
                  <a:pt x="1143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113"/>
          <p:cNvSpPr/>
          <p:nvPr/>
        </p:nvSpPr>
        <p:spPr>
          <a:xfrm>
            <a:off x="8529637" y="3107531"/>
            <a:ext cx="14289" cy="171451"/>
          </a:xfrm>
          <a:custGeom>
            <a:avLst/>
            <a:gdLst/>
            <a:ahLst/>
            <a:cxnLst/>
            <a:rect l="0" t="0" r="0" b="0"/>
            <a:pathLst>
              <a:path w="14289" h="171451">
                <a:moveTo>
                  <a:pt x="0" y="0"/>
                </a:moveTo>
                <a:lnTo>
                  <a:pt x="0" y="63006"/>
                </a:lnTo>
                <a:lnTo>
                  <a:pt x="794" y="66610"/>
                </a:lnTo>
                <a:lnTo>
                  <a:pt x="2116" y="69807"/>
                </a:lnTo>
                <a:lnTo>
                  <a:pt x="3793" y="72732"/>
                </a:lnTo>
                <a:lnTo>
                  <a:pt x="4910" y="76269"/>
                </a:lnTo>
                <a:lnTo>
                  <a:pt x="5654" y="80215"/>
                </a:lnTo>
                <a:lnTo>
                  <a:pt x="6152" y="84433"/>
                </a:lnTo>
                <a:lnTo>
                  <a:pt x="6482" y="88832"/>
                </a:lnTo>
                <a:lnTo>
                  <a:pt x="6703" y="93353"/>
                </a:lnTo>
                <a:lnTo>
                  <a:pt x="7013" y="105183"/>
                </a:lnTo>
                <a:lnTo>
                  <a:pt x="7142" y="143935"/>
                </a:lnTo>
                <a:lnTo>
                  <a:pt x="7144" y="167971"/>
                </a:lnTo>
                <a:lnTo>
                  <a:pt x="7938" y="169131"/>
                </a:lnTo>
                <a:lnTo>
                  <a:pt x="9260" y="169904"/>
                </a:lnTo>
                <a:lnTo>
                  <a:pt x="14288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114"/>
          <p:cNvSpPr/>
          <p:nvPr/>
        </p:nvSpPr>
        <p:spPr>
          <a:xfrm>
            <a:off x="8616389" y="3100389"/>
            <a:ext cx="170412" cy="163214"/>
          </a:xfrm>
          <a:custGeom>
            <a:avLst/>
            <a:gdLst/>
            <a:ahLst/>
            <a:cxnLst/>
            <a:rect l="0" t="0" r="0" b="0"/>
            <a:pathLst>
              <a:path w="170412" h="163214">
                <a:moveTo>
                  <a:pt x="41836" y="7142"/>
                </a:moveTo>
                <a:lnTo>
                  <a:pt x="41836" y="6"/>
                </a:lnTo>
                <a:lnTo>
                  <a:pt x="38043" y="0"/>
                </a:lnTo>
                <a:lnTo>
                  <a:pt x="36926" y="793"/>
                </a:lnTo>
                <a:lnTo>
                  <a:pt x="36182" y="2116"/>
                </a:lnTo>
                <a:lnTo>
                  <a:pt x="35354" y="5702"/>
                </a:lnTo>
                <a:lnTo>
                  <a:pt x="34986" y="9941"/>
                </a:lnTo>
                <a:lnTo>
                  <a:pt x="34094" y="12183"/>
                </a:lnTo>
                <a:lnTo>
                  <a:pt x="29047" y="19924"/>
                </a:lnTo>
                <a:lnTo>
                  <a:pt x="26960" y="23601"/>
                </a:lnTo>
                <a:lnTo>
                  <a:pt x="24775" y="27640"/>
                </a:lnTo>
                <a:lnTo>
                  <a:pt x="23318" y="31126"/>
                </a:lnTo>
                <a:lnTo>
                  <a:pt x="22347" y="34244"/>
                </a:lnTo>
                <a:lnTo>
                  <a:pt x="21700" y="37116"/>
                </a:lnTo>
                <a:lnTo>
                  <a:pt x="20474" y="39824"/>
                </a:lnTo>
                <a:lnTo>
                  <a:pt x="18863" y="42424"/>
                </a:lnTo>
                <a:lnTo>
                  <a:pt x="16995" y="44951"/>
                </a:lnTo>
                <a:lnTo>
                  <a:pt x="14957" y="48223"/>
                </a:lnTo>
                <a:lnTo>
                  <a:pt x="12805" y="51992"/>
                </a:lnTo>
                <a:lnTo>
                  <a:pt x="10575" y="56092"/>
                </a:lnTo>
                <a:lnTo>
                  <a:pt x="9089" y="59619"/>
                </a:lnTo>
                <a:lnTo>
                  <a:pt x="8098" y="62764"/>
                </a:lnTo>
                <a:lnTo>
                  <a:pt x="7438" y="65654"/>
                </a:lnTo>
                <a:lnTo>
                  <a:pt x="6997" y="69169"/>
                </a:lnTo>
                <a:lnTo>
                  <a:pt x="6704" y="73100"/>
                </a:lnTo>
                <a:lnTo>
                  <a:pt x="6508" y="77307"/>
                </a:lnTo>
                <a:lnTo>
                  <a:pt x="5584" y="80906"/>
                </a:lnTo>
                <a:lnTo>
                  <a:pt x="4174" y="84099"/>
                </a:lnTo>
                <a:lnTo>
                  <a:pt x="2440" y="87022"/>
                </a:lnTo>
                <a:lnTo>
                  <a:pt x="1284" y="90558"/>
                </a:lnTo>
                <a:lnTo>
                  <a:pt x="514" y="94503"/>
                </a:lnTo>
                <a:lnTo>
                  <a:pt x="0" y="98720"/>
                </a:lnTo>
                <a:lnTo>
                  <a:pt x="452" y="102325"/>
                </a:lnTo>
                <a:lnTo>
                  <a:pt x="1546" y="105522"/>
                </a:lnTo>
                <a:lnTo>
                  <a:pt x="3070" y="108448"/>
                </a:lnTo>
                <a:lnTo>
                  <a:pt x="3292" y="111191"/>
                </a:lnTo>
                <a:lnTo>
                  <a:pt x="2646" y="113815"/>
                </a:lnTo>
                <a:lnTo>
                  <a:pt x="1422" y="116357"/>
                </a:lnTo>
                <a:lnTo>
                  <a:pt x="1399" y="119640"/>
                </a:lnTo>
                <a:lnTo>
                  <a:pt x="2177" y="123415"/>
                </a:lnTo>
                <a:lnTo>
                  <a:pt x="3491" y="127520"/>
                </a:lnTo>
                <a:lnTo>
                  <a:pt x="4366" y="131050"/>
                </a:lnTo>
                <a:lnTo>
                  <a:pt x="4950" y="134197"/>
                </a:lnTo>
                <a:lnTo>
                  <a:pt x="5339" y="137089"/>
                </a:lnTo>
                <a:lnTo>
                  <a:pt x="6393" y="139811"/>
                </a:lnTo>
                <a:lnTo>
                  <a:pt x="7888" y="142419"/>
                </a:lnTo>
                <a:lnTo>
                  <a:pt x="9679" y="144952"/>
                </a:lnTo>
                <a:lnTo>
                  <a:pt x="11667" y="146640"/>
                </a:lnTo>
                <a:lnTo>
                  <a:pt x="13785" y="147766"/>
                </a:lnTo>
                <a:lnTo>
                  <a:pt x="15992" y="148516"/>
                </a:lnTo>
                <a:lnTo>
                  <a:pt x="20559" y="151467"/>
                </a:lnTo>
                <a:lnTo>
                  <a:pt x="22889" y="153365"/>
                </a:lnTo>
                <a:lnTo>
                  <a:pt x="25237" y="154630"/>
                </a:lnTo>
                <a:lnTo>
                  <a:pt x="33124" y="157205"/>
                </a:lnTo>
                <a:lnTo>
                  <a:pt x="36822" y="158777"/>
                </a:lnTo>
                <a:lnTo>
                  <a:pt x="40874" y="160620"/>
                </a:lnTo>
                <a:lnTo>
                  <a:pt x="45164" y="161848"/>
                </a:lnTo>
                <a:lnTo>
                  <a:pt x="49610" y="162667"/>
                </a:lnTo>
                <a:lnTo>
                  <a:pt x="54163" y="163213"/>
                </a:lnTo>
                <a:lnTo>
                  <a:pt x="57991" y="162783"/>
                </a:lnTo>
                <a:lnTo>
                  <a:pt x="61338" y="161702"/>
                </a:lnTo>
                <a:lnTo>
                  <a:pt x="64362" y="160189"/>
                </a:lnTo>
                <a:lnTo>
                  <a:pt x="67966" y="159179"/>
                </a:lnTo>
                <a:lnTo>
                  <a:pt x="71956" y="158506"/>
                </a:lnTo>
                <a:lnTo>
                  <a:pt x="76202" y="158058"/>
                </a:lnTo>
                <a:lnTo>
                  <a:pt x="80622" y="156965"/>
                </a:lnTo>
                <a:lnTo>
                  <a:pt x="85156" y="155443"/>
                </a:lnTo>
                <a:lnTo>
                  <a:pt x="89766" y="153634"/>
                </a:lnTo>
                <a:lnTo>
                  <a:pt x="94426" y="151634"/>
                </a:lnTo>
                <a:lnTo>
                  <a:pt x="103839" y="147296"/>
                </a:lnTo>
                <a:lnTo>
                  <a:pt x="108571" y="145822"/>
                </a:lnTo>
                <a:lnTo>
                  <a:pt x="113313" y="144839"/>
                </a:lnTo>
                <a:lnTo>
                  <a:pt x="118062" y="144183"/>
                </a:lnTo>
                <a:lnTo>
                  <a:pt x="122022" y="142953"/>
                </a:lnTo>
                <a:lnTo>
                  <a:pt x="125456" y="141339"/>
                </a:lnTo>
                <a:lnTo>
                  <a:pt x="128539" y="139469"/>
                </a:lnTo>
                <a:lnTo>
                  <a:pt x="132181" y="137429"/>
                </a:lnTo>
                <a:lnTo>
                  <a:pt x="140462" y="133045"/>
                </a:lnTo>
                <a:lnTo>
                  <a:pt x="144099" y="130765"/>
                </a:lnTo>
                <a:lnTo>
                  <a:pt x="147317" y="128451"/>
                </a:lnTo>
                <a:lnTo>
                  <a:pt x="150257" y="126115"/>
                </a:lnTo>
                <a:lnTo>
                  <a:pt x="153010" y="123763"/>
                </a:lnTo>
                <a:lnTo>
                  <a:pt x="158186" y="119034"/>
                </a:lnTo>
                <a:lnTo>
                  <a:pt x="160678" y="115868"/>
                </a:lnTo>
                <a:lnTo>
                  <a:pt x="163133" y="112170"/>
                </a:lnTo>
                <a:lnTo>
                  <a:pt x="165562" y="108117"/>
                </a:lnTo>
                <a:lnTo>
                  <a:pt x="167183" y="104621"/>
                </a:lnTo>
                <a:lnTo>
                  <a:pt x="168263" y="101496"/>
                </a:lnTo>
                <a:lnTo>
                  <a:pt x="168984" y="98620"/>
                </a:lnTo>
                <a:lnTo>
                  <a:pt x="169463" y="95908"/>
                </a:lnTo>
                <a:lnTo>
                  <a:pt x="169783" y="93307"/>
                </a:lnTo>
                <a:lnTo>
                  <a:pt x="169997" y="90779"/>
                </a:lnTo>
                <a:lnTo>
                  <a:pt x="170139" y="87506"/>
                </a:lnTo>
                <a:lnTo>
                  <a:pt x="170339" y="76109"/>
                </a:lnTo>
                <a:lnTo>
                  <a:pt x="170411" y="62212"/>
                </a:lnTo>
                <a:lnTo>
                  <a:pt x="169621" y="59731"/>
                </a:lnTo>
                <a:lnTo>
                  <a:pt x="166627" y="54856"/>
                </a:lnTo>
                <a:lnTo>
                  <a:pt x="162651" y="50044"/>
                </a:lnTo>
                <a:lnTo>
                  <a:pt x="160479" y="47650"/>
                </a:lnTo>
                <a:lnTo>
                  <a:pt x="157444" y="45260"/>
                </a:lnTo>
                <a:lnTo>
                  <a:pt x="153833" y="42872"/>
                </a:lnTo>
                <a:lnTo>
                  <a:pt x="149837" y="40487"/>
                </a:lnTo>
                <a:lnTo>
                  <a:pt x="146381" y="38103"/>
                </a:lnTo>
                <a:lnTo>
                  <a:pt x="143283" y="35720"/>
                </a:lnTo>
                <a:lnTo>
                  <a:pt x="140423" y="33338"/>
                </a:lnTo>
                <a:lnTo>
                  <a:pt x="135129" y="28574"/>
                </a:lnTo>
                <a:lnTo>
                  <a:pt x="130130" y="23811"/>
                </a:lnTo>
                <a:lnTo>
                  <a:pt x="118060" y="11904"/>
                </a:lnTo>
                <a:lnTo>
                  <a:pt x="114877" y="10317"/>
                </a:lnTo>
                <a:lnTo>
                  <a:pt x="111168" y="9259"/>
                </a:lnTo>
                <a:lnTo>
                  <a:pt x="107107" y="8553"/>
                </a:lnTo>
                <a:lnTo>
                  <a:pt x="102812" y="8082"/>
                </a:lnTo>
                <a:lnTo>
                  <a:pt x="98362" y="7769"/>
                </a:lnTo>
                <a:lnTo>
                  <a:pt x="93808" y="7560"/>
                </a:lnTo>
                <a:lnTo>
                  <a:pt x="89978" y="6627"/>
                </a:lnTo>
                <a:lnTo>
                  <a:pt x="86630" y="5211"/>
                </a:lnTo>
                <a:lnTo>
                  <a:pt x="83604" y="3473"/>
                </a:lnTo>
                <a:lnTo>
                  <a:pt x="80794" y="2315"/>
                </a:lnTo>
                <a:lnTo>
                  <a:pt x="75554" y="1028"/>
                </a:lnTo>
                <a:lnTo>
                  <a:pt x="70580" y="456"/>
                </a:lnTo>
                <a:lnTo>
                  <a:pt x="65723" y="201"/>
                </a:lnTo>
                <a:lnTo>
                  <a:pt x="60920" y="88"/>
                </a:lnTo>
                <a:lnTo>
                  <a:pt x="57733" y="852"/>
                </a:lnTo>
                <a:lnTo>
                  <a:pt x="54022" y="2155"/>
                </a:lnTo>
                <a:lnTo>
                  <a:pt x="49959" y="3817"/>
                </a:lnTo>
                <a:lnTo>
                  <a:pt x="46458" y="4925"/>
                </a:lnTo>
                <a:lnTo>
                  <a:pt x="43329" y="5664"/>
                </a:lnTo>
                <a:lnTo>
                  <a:pt x="34692" y="71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115"/>
          <p:cNvSpPr/>
          <p:nvPr/>
        </p:nvSpPr>
        <p:spPr>
          <a:xfrm>
            <a:off x="7593806" y="3593343"/>
            <a:ext cx="242488" cy="327545"/>
          </a:xfrm>
          <a:custGeom>
            <a:avLst/>
            <a:gdLst/>
            <a:ahLst/>
            <a:cxnLst/>
            <a:rect l="0" t="0" r="0" b="0"/>
            <a:pathLst>
              <a:path w="242488" h="327545">
                <a:moveTo>
                  <a:pt x="0" y="28538"/>
                </a:moveTo>
                <a:lnTo>
                  <a:pt x="3793" y="28538"/>
                </a:lnTo>
                <a:lnTo>
                  <a:pt x="4910" y="29332"/>
                </a:lnTo>
                <a:lnTo>
                  <a:pt x="5654" y="30654"/>
                </a:lnTo>
                <a:lnTo>
                  <a:pt x="6850" y="34689"/>
                </a:lnTo>
                <a:lnTo>
                  <a:pt x="10849" y="39180"/>
                </a:lnTo>
                <a:lnTo>
                  <a:pt x="11994" y="41982"/>
                </a:lnTo>
                <a:lnTo>
                  <a:pt x="13269" y="49330"/>
                </a:lnTo>
                <a:lnTo>
                  <a:pt x="13986" y="58599"/>
                </a:lnTo>
                <a:lnTo>
                  <a:pt x="14153" y="65975"/>
                </a:lnTo>
                <a:lnTo>
                  <a:pt x="14261" y="79854"/>
                </a:lnTo>
                <a:lnTo>
                  <a:pt x="16393" y="87328"/>
                </a:lnTo>
                <a:lnTo>
                  <a:pt x="19985" y="95942"/>
                </a:lnTo>
                <a:lnTo>
                  <a:pt x="24229" y="105062"/>
                </a:lnTo>
                <a:lnTo>
                  <a:pt x="31079" y="119121"/>
                </a:lnTo>
                <a:lnTo>
                  <a:pt x="33657" y="126477"/>
                </a:lnTo>
                <a:lnTo>
                  <a:pt x="34344" y="129549"/>
                </a:lnTo>
                <a:lnTo>
                  <a:pt x="37225" y="135080"/>
                </a:lnTo>
                <a:lnTo>
                  <a:pt x="43309" y="142656"/>
                </a:lnTo>
                <a:lnTo>
                  <a:pt x="45541" y="145098"/>
                </a:lnTo>
                <a:lnTo>
                  <a:pt x="47823" y="146726"/>
                </a:lnTo>
                <a:lnTo>
                  <a:pt x="52476" y="148534"/>
                </a:lnTo>
                <a:lnTo>
                  <a:pt x="59305" y="151455"/>
                </a:lnTo>
                <a:lnTo>
                  <a:pt x="66839" y="154605"/>
                </a:lnTo>
                <a:lnTo>
                  <a:pt x="72833" y="156005"/>
                </a:lnTo>
                <a:lnTo>
                  <a:pt x="78143" y="156627"/>
                </a:lnTo>
                <a:lnTo>
                  <a:pt x="80671" y="156793"/>
                </a:lnTo>
                <a:lnTo>
                  <a:pt x="87712" y="154861"/>
                </a:lnTo>
                <a:lnTo>
                  <a:pt x="91811" y="153235"/>
                </a:lnTo>
                <a:lnTo>
                  <a:pt x="96133" y="151356"/>
                </a:lnTo>
                <a:lnTo>
                  <a:pt x="105167" y="147153"/>
                </a:lnTo>
                <a:lnTo>
                  <a:pt x="112358" y="142639"/>
                </a:lnTo>
                <a:lnTo>
                  <a:pt x="118993" y="137193"/>
                </a:lnTo>
                <a:lnTo>
                  <a:pt x="122984" y="133518"/>
                </a:lnTo>
                <a:lnTo>
                  <a:pt x="131654" y="125202"/>
                </a:lnTo>
                <a:lnTo>
                  <a:pt x="140797" y="116215"/>
                </a:lnTo>
                <a:lnTo>
                  <a:pt x="148037" y="106928"/>
                </a:lnTo>
                <a:lnTo>
                  <a:pt x="153900" y="97509"/>
                </a:lnTo>
                <a:lnTo>
                  <a:pt x="159152" y="88031"/>
                </a:lnTo>
                <a:lnTo>
                  <a:pt x="166249" y="78527"/>
                </a:lnTo>
                <a:lnTo>
                  <a:pt x="170363" y="73771"/>
                </a:lnTo>
                <a:lnTo>
                  <a:pt x="173901" y="68218"/>
                </a:lnTo>
                <a:lnTo>
                  <a:pt x="177053" y="62135"/>
                </a:lnTo>
                <a:lnTo>
                  <a:pt x="179948" y="55698"/>
                </a:lnTo>
                <a:lnTo>
                  <a:pt x="185281" y="46430"/>
                </a:lnTo>
                <a:lnTo>
                  <a:pt x="187815" y="42847"/>
                </a:lnTo>
                <a:lnTo>
                  <a:pt x="190629" y="34633"/>
                </a:lnTo>
                <a:lnTo>
                  <a:pt x="191880" y="26484"/>
                </a:lnTo>
                <a:lnTo>
                  <a:pt x="192585" y="17434"/>
                </a:lnTo>
                <a:lnTo>
                  <a:pt x="192749" y="12226"/>
                </a:lnTo>
                <a:lnTo>
                  <a:pt x="192000" y="9726"/>
                </a:lnTo>
                <a:lnTo>
                  <a:pt x="189050" y="4831"/>
                </a:lnTo>
                <a:lnTo>
                  <a:pt x="187152" y="3208"/>
                </a:lnTo>
                <a:lnTo>
                  <a:pt x="185093" y="2127"/>
                </a:lnTo>
                <a:lnTo>
                  <a:pt x="178706" y="0"/>
                </a:lnTo>
                <a:lnTo>
                  <a:pt x="178598" y="8784"/>
                </a:lnTo>
                <a:lnTo>
                  <a:pt x="178594" y="48713"/>
                </a:lnTo>
                <a:lnTo>
                  <a:pt x="180710" y="57613"/>
                </a:lnTo>
                <a:lnTo>
                  <a:pt x="184297" y="66860"/>
                </a:lnTo>
                <a:lnTo>
                  <a:pt x="188536" y="76262"/>
                </a:lnTo>
                <a:lnTo>
                  <a:pt x="190950" y="85732"/>
                </a:lnTo>
                <a:lnTo>
                  <a:pt x="192817" y="95232"/>
                </a:lnTo>
                <a:lnTo>
                  <a:pt x="196292" y="104747"/>
                </a:lnTo>
                <a:lnTo>
                  <a:pt x="200483" y="116384"/>
                </a:lnTo>
                <a:lnTo>
                  <a:pt x="202711" y="122820"/>
                </a:lnTo>
                <a:lnTo>
                  <a:pt x="204991" y="128699"/>
                </a:lnTo>
                <a:lnTo>
                  <a:pt x="207305" y="134206"/>
                </a:lnTo>
                <a:lnTo>
                  <a:pt x="209640" y="139464"/>
                </a:lnTo>
                <a:lnTo>
                  <a:pt x="216469" y="149541"/>
                </a:lnTo>
                <a:lnTo>
                  <a:pt x="220513" y="154450"/>
                </a:lnTo>
                <a:lnTo>
                  <a:pt x="223209" y="159310"/>
                </a:lnTo>
                <a:lnTo>
                  <a:pt x="226203" y="168944"/>
                </a:lnTo>
                <a:lnTo>
                  <a:pt x="227796" y="174530"/>
                </a:lnTo>
                <a:lnTo>
                  <a:pt x="231683" y="187086"/>
                </a:lnTo>
                <a:lnTo>
                  <a:pt x="233830" y="192974"/>
                </a:lnTo>
                <a:lnTo>
                  <a:pt x="236056" y="198487"/>
                </a:lnTo>
                <a:lnTo>
                  <a:pt x="238332" y="203750"/>
                </a:lnTo>
                <a:lnTo>
                  <a:pt x="240863" y="213830"/>
                </a:lnTo>
                <a:lnTo>
                  <a:pt x="241538" y="218741"/>
                </a:lnTo>
                <a:lnTo>
                  <a:pt x="241988" y="224397"/>
                </a:lnTo>
                <a:lnTo>
                  <a:pt x="242287" y="230548"/>
                </a:lnTo>
                <a:lnTo>
                  <a:pt x="242487" y="237030"/>
                </a:lnTo>
                <a:lnTo>
                  <a:pt x="241827" y="242939"/>
                </a:lnTo>
                <a:lnTo>
                  <a:pt x="240593" y="248466"/>
                </a:lnTo>
                <a:lnTo>
                  <a:pt x="237899" y="258046"/>
                </a:lnTo>
                <a:lnTo>
                  <a:pt x="236702" y="264950"/>
                </a:lnTo>
                <a:lnTo>
                  <a:pt x="234053" y="272780"/>
                </a:lnTo>
                <a:lnTo>
                  <a:pt x="230230" y="281553"/>
                </a:lnTo>
                <a:lnTo>
                  <a:pt x="225885" y="290743"/>
                </a:lnTo>
                <a:lnTo>
                  <a:pt x="222821" y="294622"/>
                </a:lnTo>
                <a:lnTo>
                  <a:pt x="219191" y="298002"/>
                </a:lnTo>
                <a:lnTo>
                  <a:pt x="215184" y="301050"/>
                </a:lnTo>
                <a:lnTo>
                  <a:pt x="210924" y="303875"/>
                </a:lnTo>
                <a:lnTo>
                  <a:pt x="206498" y="306552"/>
                </a:lnTo>
                <a:lnTo>
                  <a:pt x="201959" y="309131"/>
                </a:lnTo>
                <a:lnTo>
                  <a:pt x="194799" y="314113"/>
                </a:lnTo>
                <a:lnTo>
                  <a:pt x="191778" y="316552"/>
                </a:lnTo>
                <a:lnTo>
                  <a:pt x="188177" y="318179"/>
                </a:lnTo>
                <a:lnTo>
                  <a:pt x="184189" y="319263"/>
                </a:lnTo>
                <a:lnTo>
                  <a:pt x="179942" y="319986"/>
                </a:lnTo>
                <a:lnTo>
                  <a:pt x="175524" y="320468"/>
                </a:lnTo>
                <a:lnTo>
                  <a:pt x="170991" y="320789"/>
                </a:lnTo>
                <a:lnTo>
                  <a:pt x="166382" y="321003"/>
                </a:lnTo>
                <a:lnTo>
                  <a:pt x="161722" y="321940"/>
                </a:lnTo>
                <a:lnTo>
                  <a:pt x="157026" y="323358"/>
                </a:lnTo>
                <a:lnTo>
                  <a:pt x="152309" y="325097"/>
                </a:lnTo>
                <a:lnTo>
                  <a:pt x="147577" y="326256"/>
                </a:lnTo>
                <a:lnTo>
                  <a:pt x="142834" y="327030"/>
                </a:lnTo>
                <a:lnTo>
                  <a:pt x="138086" y="327544"/>
                </a:lnTo>
                <a:lnTo>
                  <a:pt x="134126" y="327095"/>
                </a:lnTo>
                <a:lnTo>
                  <a:pt x="130693" y="326001"/>
                </a:lnTo>
                <a:lnTo>
                  <a:pt x="127609" y="324477"/>
                </a:lnTo>
                <a:lnTo>
                  <a:pt x="123967" y="323462"/>
                </a:lnTo>
                <a:lnTo>
                  <a:pt x="119951" y="322785"/>
                </a:lnTo>
                <a:lnTo>
                  <a:pt x="115686" y="322334"/>
                </a:lnTo>
                <a:lnTo>
                  <a:pt x="108830" y="321833"/>
                </a:lnTo>
                <a:lnTo>
                  <a:pt x="105891" y="321699"/>
                </a:lnTo>
                <a:lnTo>
                  <a:pt x="103138" y="320816"/>
                </a:lnTo>
                <a:lnTo>
                  <a:pt x="97962" y="317719"/>
                </a:lnTo>
                <a:lnTo>
                  <a:pt x="90586" y="311512"/>
                </a:lnTo>
                <a:lnTo>
                  <a:pt x="88172" y="310056"/>
                </a:lnTo>
                <a:lnTo>
                  <a:pt x="83373" y="308438"/>
                </a:lnTo>
                <a:lnTo>
                  <a:pt x="81775" y="307213"/>
                </a:lnTo>
                <a:lnTo>
                  <a:pt x="80710" y="305603"/>
                </a:lnTo>
                <a:lnTo>
                  <a:pt x="78581" y="3000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116"/>
          <p:cNvSpPr/>
          <p:nvPr/>
        </p:nvSpPr>
        <p:spPr>
          <a:xfrm>
            <a:off x="7929562" y="3607593"/>
            <a:ext cx="150020" cy="14289"/>
          </a:xfrm>
          <a:custGeom>
            <a:avLst/>
            <a:gdLst/>
            <a:ahLst/>
            <a:cxnLst/>
            <a:rect l="0" t="0" r="0" b="0"/>
            <a:pathLst>
              <a:path w="150020" h="14289">
                <a:moveTo>
                  <a:pt x="0" y="14288"/>
                </a:moveTo>
                <a:lnTo>
                  <a:pt x="38103" y="14288"/>
                </a:lnTo>
                <a:lnTo>
                  <a:pt x="41277" y="13494"/>
                </a:lnTo>
                <a:lnTo>
                  <a:pt x="44981" y="12171"/>
                </a:lnTo>
                <a:lnTo>
                  <a:pt x="49037" y="10495"/>
                </a:lnTo>
                <a:lnTo>
                  <a:pt x="53329" y="9378"/>
                </a:lnTo>
                <a:lnTo>
                  <a:pt x="57778" y="8634"/>
                </a:lnTo>
                <a:lnTo>
                  <a:pt x="62331" y="8137"/>
                </a:lnTo>
                <a:lnTo>
                  <a:pt x="66161" y="7806"/>
                </a:lnTo>
                <a:lnTo>
                  <a:pt x="69507" y="7585"/>
                </a:lnTo>
                <a:lnTo>
                  <a:pt x="72532" y="7438"/>
                </a:lnTo>
                <a:lnTo>
                  <a:pt x="80125" y="7275"/>
                </a:lnTo>
                <a:lnTo>
                  <a:pt x="112009" y="7152"/>
                </a:lnTo>
                <a:lnTo>
                  <a:pt x="116742" y="6355"/>
                </a:lnTo>
                <a:lnTo>
                  <a:pt x="121484" y="5031"/>
                </a:lnTo>
                <a:lnTo>
                  <a:pt x="126233" y="3354"/>
                </a:lnTo>
                <a:lnTo>
                  <a:pt x="130193" y="2236"/>
                </a:lnTo>
                <a:lnTo>
                  <a:pt x="133627" y="1491"/>
                </a:lnTo>
                <a:lnTo>
                  <a:pt x="136709" y="994"/>
                </a:lnTo>
                <a:lnTo>
                  <a:pt x="139559" y="663"/>
                </a:lnTo>
                <a:lnTo>
                  <a:pt x="142252" y="442"/>
                </a:lnTo>
                <a:lnTo>
                  <a:pt x="15001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117"/>
          <p:cNvSpPr/>
          <p:nvPr/>
        </p:nvSpPr>
        <p:spPr>
          <a:xfrm>
            <a:off x="7943850" y="3664743"/>
            <a:ext cx="164307" cy="28576"/>
          </a:xfrm>
          <a:custGeom>
            <a:avLst/>
            <a:gdLst/>
            <a:ahLst/>
            <a:cxnLst/>
            <a:rect l="0" t="0" r="0" b="0"/>
            <a:pathLst>
              <a:path w="164307" h="28576">
                <a:moveTo>
                  <a:pt x="0" y="28575"/>
                </a:moveTo>
                <a:lnTo>
                  <a:pt x="3792" y="24783"/>
                </a:lnTo>
                <a:lnTo>
                  <a:pt x="5703" y="23665"/>
                </a:lnTo>
                <a:lnTo>
                  <a:pt x="7770" y="22921"/>
                </a:lnTo>
                <a:lnTo>
                  <a:pt x="12185" y="22093"/>
                </a:lnTo>
                <a:lnTo>
                  <a:pt x="16792" y="21726"/>
                </a:lnTo>
                <a:lnTo>
                  <a:pt x="19925" y="20834"/>
                </a:lnTo>
                <a:lnTo>
                  <a:pt x="23603" y="19446"/>
                </a:lnTo>
                <a:lnTo>
                  <a:pt x="27641" y="17726"/>
                </a:lnTo>
                <a:lnTo>
                  <a:pt x="36362" y="13699"/>
                </a:lnTo>
                <a:lnTo>
                  <a:pt x="40909" y="11514"/>
                </a:lnTo>
                <a:lnTo>
                  <a:pt x="45529" y="10057"/>
                </a:lnTo>
                <a:lnTo>
                  <a:pt x="50196" y="9087"/>
                </a:lnTo>
                <a:lnTo>
                  <a:pt x="54895" y="8439"/>
                </a:lnTo>
                <a:lnTo>
                  <a:pt x="59616" y="8008"/>
                </a:lnTo>
                <a:lnTo>
                  <a:pt x="64350" y="7720"/>
                </a:lnTo>
                <a:lnTo>
                  <a:pt x="69094" y="7528"/>
                </a:lnTo>
                <a:lnTo>
                  <a:pt x="74638" y="6606"/>
                </a:lnTo>
                <a:lnTo>
                  <a:pt x="80715" y="5198"/>
                </a:lnTo>
                <a:lnTo>
                  <a:pt x="87147" y="3465"/>
                </a:lnTo>
                <a:lnTo>
                  <a:pt x="93023" y="2310"/>
                </a:lnTo>
                <a:lnTo>
                  <a:pt x="98528" y="1540"/>
                </a:lnTo>
                <a:lnTo>
                  <a:pt x="103785" y="1027"/>
                </a:lnTo>
                <a:lnTo>
                  <a:pt x="108877" y="685"/>
                </a:lnTo>
                <a:lnTo>
                  <a:pt x="113860" y="457"/>
                </a:lnTo>
                <a:lnTo>
                  <a:pt x="124423" y="203"/>
                </a:lnTo>
                <a:lnTo>
                  <a:pt x="16430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SMARTPenAnnotation118"/>
          <p:cNvSpPr/>
          <p:nvPr/>
        </p:nvSpPr>
        <p:spPr>
          <a:xfrm>
            <a:off x="8208168" y="3607593"/>
            <a:ext cx="171451" cy="14289"/>
          </a:xfrm>
          <a:custGeom>
            <a:avLst/>
            <a:gdLst/>
            <a:ahLst/>
            <a:cxnLst/>
            <a:rect l="0" t="0" r="0" b="0"/>
            <a:pathLst>
              <a:path w="171451" h="14289">
                <a:moveTo>
                  <a:pt x="0" y="14288"/>
                </a:moveTo>
                <a:lnTo>
                  <a:pt x="27703" y="14288"/>
                </a:lnTo>
                <a:lnTo>
                  <a:pt x="31963" y="13494"/>
                </a:lnTo>
                <a:lnTo>
                  <a:pt x="36390" y="12171"/>
                </a:lnTo>
                <a:lnTo>
                  <a:pt x="40930" y="10495"/>
                </a:lnTo>
                <a:lnTo>
                  <a:pt x="45542" y="9378"/>
                </a:lnTo>
                <a:lnTo>
                  <a:pt x="50205" y="8634"/>
                </a:lnTo>
                <a:lnTo>
                  <a:pt x="54902" y="8137"/>
                </a:lnTo>
                <a:lnTo>
                  <a:pt x="59620" y="7806"/>
                </a:lnTo>
                <a:lnTo>
                  <a:pt x="64353" y="7585"/>
                </a:lnTo>
                <a:lnTo>
                  <a:pt x="69095" y="7438"/>
                </a:lnTo>
                <a:lnTo>
                  <a:pt x="73845" y="6546"/>
                </a:lnTo>
                <a:lnTo>
                  <a:pt x="78599" y="5158"/>
                </a:lnTo>
                <a:lnTo>
                  <a:pt x="83356" y="3439"/>
                </a:lnTo>
                <a:lnTo>
                  <a:pt x="88114" y="2293"/>
                </a:lnTo>
                <a:lnTo>
                  <a:pt x="92874" y="1528"/>
                </a:lnTo>
                <a:lnTo>
                  <a:pt x="97635" y="1019"/>
                </a:lnTo>
                <a:lnTo>
                  <a:pt x="102397" y="680"/>
                </a:lnTo>
                <a:lnTo>
                  <a:pt x="107158" y="453"/>
                </a:lnTo>
                <a:lnTo>
                  <a:pt x="116683" y="201"/>
                </a:lnTo>
                <a:lnTo>
                  <a:pt x="17145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SMARTPenAnnotation119"/>
          <p:cNvSpPr/>
          <p:nvPr/>
        </p:nvSpPr>
        <p:spPr>
          <a:xfrm>
            <a:off x="8447220" y="3479336"/>
            <a:ext cx="146712" cy="228271"/>
          </a:xfrm>
          <a:custGeom>
            <a:avLst/>
            <a:gdLst/>
            <a:ahLst/>
            <a:cxnLst/>
            <a:rect l="0" t="0" r="0" b="0"/>
            <a:pathLst>
              <a:path w="146712" h="228271">
                <a:moveTo>
                  <a:pt x="103848" y="42532"/>
                </a:moveTo>
                <a:lnTo>
                  <a:pt x="103848" y="18397"/>
                </a:lnTo>
                <a:lnTo>
                  <a:pt x="103055" y="16123"/>
                </a:lnTo>
                <a:lnTo>
                  <a:pt x="100055" y="11480"/>
                </a:lnTo>
                <a:lnTo>
                  <a:pt x="98145" y="9925"/>
                </a:lnTo>
                <a:lnTo>
                  <a:pt x="96077" y="8888"/>
                </a:lnTo>
                <a:lnTo>
                  <a:pt x="93905" y="8196"/>
                </a:lnTo>
                <a:lnTo>
                  <a:pt x="92457" y="6941"/>
                </a:lnTo>
                <a:lnTo>
                  <a:pt x="91492" y="5311"/>
                </a:lnTo>
                <a:lnTo>
                  <a:pt x="90847" y="3431"/>
                </a:lnTo>
                <a:lnTo>
                  <a:pt x="88832" y="2177"/>
                </a:lnTo>
                <a:lnTo>
                  <a:pt x="85900" y="1341"/>
                </a:lnTo>
                <a:lnTo>
                  <a:pt x="82358" y="784"/>
                </a:lnTo>
                <a:lnTo>
                  <a:pt x="78409" y="413"/>
                </a:lnTo>
                <a:lnTo>
                  <a:pt x="74188" y="165"/>
                </a:lnTo>
                <a:lnTo>
                  <a:pt x="69788" y="0"/>
                </a:lnTo>
                <a:lnTo>
                  <a:pt x="66060" y="684"/>
                </a:lnTo>
                <a:lnTo>
                  <a:pt x="62781" y="1933"/>
                </a:lnTo>
                <a:lnTo>
                  <a:pt x="59801" y="3560"/>
                </a:lnTo>
                <a:lnTo>
                  <a:pt x="57022" y="5438"/>
                </a:lnTo>
                <a:lnTo>
                  <a:pt x="54374" y="7484"/>
                </a:lnTo>
                <a:lnTo>
                  <a:pt x="51816" y="9642"/>
                </a:lnTo>
                <a:lnTo>
                  <a:pt x="48523" y="11874"/>
                </a:lnTo>
                <a:lnTo>
                  <a:pt x="44739" y="14156"/>
                </a:lnTo>
                <a:lnTo>
                  <a:pt x="40630" y="16471"/>
                </a:lnTo>
                <a:lnTo>
                  <a:pt x="37097" y="18808"/>
                </a:lnTo>
                <a:lnTo>
                  <a:pt x="33947" y="21160"/>
                </a:lnTo>
                <a:lnTo>
                  <a:pt x="31054" y="23521"/>
                </a:lnTo>
                <a:lnTo>
                  <a:pt x="28331" y="25890"/>
                </a:lnTo>
                <a:lnTo>
                  <a:pt x="25722" y="28262"/>
                </a:lnTo>
                <a:lnTo>
                  <a:pt x="23189" y="30638"/>
                </a:lnTo>
                <a:lnTo>
                  <a:pt x="20707" y="33809"/>
                </a:lnTo>
                <a:lnTo>
                  <a:pt x="18258" y="37510"/>
                </a:lnTo>
                <a:lnTo>
                  <a:pt x="15833" y="41566"/>
                </a:lnTo>
                <a:lnTo>
                  <a:pt x="13420" y="45857"/>
                </a:lnTo>
                <a:lnTo>
                  <a:pt x="8625" y="54858"/>
                </a:lnTo>
                <a:lnTo>
                  <a:pt x="7029" y="59480"/>
                </a:lnTo>
                <a:lnTo>
                  <a:pt x="5964" y="64150"/>
                </a:lnTo>
                <a:lnTo>
                  <a:pt x="5254" y="68850"/>
                </a:lnTo>
                <a:lnTo>
                  <a:pt x="3988" y="72778"/>
                </a:lnTo>
                <a:lnTo>
                  <a:pt x="464" y="79258"/>
                </a:lnTo>
                <a:lnTo>
                  <a:pt x="0" y="82097"/>
                </a:lnTo>
                <a:lnTo>
                  <a:pt x="486" y="84784"/>
                </a:lnTo>
                <a:lnTo>
                  <a:pt x="3174" y="91007"/>
                </a:lnTo>
                <a:lnTo>
                  <a:pt x="7432" y="95877"/>
                </a:lnTo>
                <a:lnTo>
                  <a:pt x="9408" y="97146"/>
                </a:lnTo>
                <a:lnTo>
                  <a:pt x="13721" y="98555"/>
                </a:lnTo>
                <a:lnTo>
                  <a:pt x="16819" y="99348"/>
                </a:lnTo>
                <a:lnTo>
                  <a:pt x="18841" y="98666"/>
                </a:lnTo>
                <a:lnTo>
                  <a:pt x="21777" y="97417"/>
                </a:lnTo>
                <a:lnTo>
                  <a:pt x="25322" y="95791"/>
                </a:lnTo>
                <a:lnTo>
                  <a:pt x="28478" y="94707"/>
                </a:lnTo>
                <a:lnTo>
                  <a:pt x="31377" y="93984"/>
                </a:lnTo>
                <a:lnTo>
                  <a:pt x="34102" y="93502"/>
                </a:lnTo>
                <a:lnTo>
                  <a:pt x="36714" y="92387"/>
                </a:lnTo>
                <a:lnTo>
                  <a:pt x="39248" y="90850"/>
                </a:lnTo>
                <a:lnTo>
                  <a:pt x="41732" y="89032"/>
                </a:lnTo>
                <a:lnTo>
                  <a:pt x="44975" y="87026"/>
                </a:lnTo>
                <a:lnTo>
                  <a:pt x="48724" y="84895"/>
                </a:lnTo>
                <a:lnTo>
                  <a:pt x="52811" y="82680"/>
                </a:lnTo>
                <a:lnTo>
                  <a:pt x="55536" y="80410"/>
                </a:lnTo>
                <a:lnTo>
                  <a:pt x="57353" y="78103"/>
                </a:lnTo>
                <a:lnTo>
                  <a:pt x="60165" y="73423"/>
                </a:lnTo>
                <a:lnTo>
                  <a:pt x="64061" y="68697"/>
                </a:lnTo>
                <a:lnTo>
                  <a:pt x="67005" y="66325"/>
                </a:lnTo>
                <a:lnTo>
                  <a:pt x="70555" y="63951"/>
                </a:lnTo>
                <a:lnTo>
                  <a:pt x="74508" y="61574"/>
                </a:lnTo>
                <a:lnTo>
                  <a:pt x="77144" y="58402"/>
                </a:lnTo>
                <a:lnTo>
                  <a:pt x="78902" y="54699"/>
                </a:lnTo>
                <a:lnTo>
                  <a:pt x="80074" y="50644"/>
                </a:lnTo>
                <a:lnTo>
                  <a:pt x="83492" y="44021"/>
                </a:lnTo>
                <a:lnTo>
                  <a:pt x="85515" y="41143"/>
                </a:lnTo>
                <a:lnTo>
                  <a:pt x="87762" y="35830"/>
                </a:lnTo>
                <a:lnTo>
                  <a:pt x="88362" y="33301"/>
                </a:lnTo>
                <a:lnTo>
                  <a:pt x="89555" y="31616"/>
                </a:lnTo>
                <a:lnTo>
                  <a:pt x="91144" y="30492"/>
                </a:lnTo>
                <a:lnTo>
                  <a:pt x="92998" y="29743"/>
                </a:lnTo>
                <a:lnTo>
                  <a:pt x="94233" y="28450"/>
                </a:lnTo>
                <a:lnTo>
                  <a:pt x="95057" y="26794"/>
                </a:lnTo>
                <a:lnTo>
                  <a:pt x="95607" y="24897"/>
                </a:lnTo>
                <a:lnTo>
                  <a:pt x="96767" y="23631"/>
                </a:lnTo>
                <a:lnTo>
                  <a:pt x="98334" y="22788"/>
                </a:lnTo>
                <a:lnTo>
                  <a:pt x="103820" y="21110"/>
                </a:lnTo>
                <a:lnTo>
                  <a:pt x="103840" y="24896"/>
                </a:lnTo>
                <a:lnTo>
                  <a:pt x="104637" y="26806"/>
                </a:lnTo>
                <a:lnTo>
                  <a:pt x="108756" y="33286"/>
                </a:lnTo>
                <a:lnTo>
                  <a:pt x="109999" y="37894"/>
                </a:lnTo>
                <a:lnTo>
                  <a:pt x="112667" y="44704"/>
                </a:lnTo>
                <a:lnTo>
                  <a:pt x="114489" y="48743"/>
                </a:lnTo>
                <a:lnTo>
                  <a:pt x="115706" y="53023"/>
                </a:lnTo>
                <a:lnTo>
                  <a:pt x="116516" y="57463"/>
                </a:lnTo>
                <a:lnTo>
                  <a:pt x="117056" y="62011"/>
                </a:lnTo>
                <a:lnTo>
                  <a:pt x="118210" y="66631"/>
                </a:lnTo>
                <a:lnTo>
                  <a:pt x="119773" y="71298"/>
                </a:lnTo>
                <a:lnTo>
                  <a:pt x="121608" y="75997"/>
                </a:lnTo>
                <a:lnTo>
                  <a:pt x="122832" y="80717"/>
                </a:lnTo>
                <a:lnTo>
                  <a:pt x="123648" y="85451"/>
                </a:lnTo>
                <a:lnTo>
                  <a:pt x="124192" y="90195"/>
                </a:lnTo>
                <a:lnTo>
                  <a:pt x="124554" y="94945"/>
                </a:lnTo>
                <a:lnTo>
                  <a:pt x="124797" y="99699"/>
                </a:lnTo>
                <a:lnTo>
                  <a:pt x="124957" y="104456"/>
                </a:lnTo>
                <a:lnTo>
                  <a:pt x="125859" y="110008"/>
                </a:lnTo>
                <a:lnTo>
                  <a:pt x="127253" y="116091"/>
                </a:lnTo>
                <a:lnTo>
                  <a:pt x="128976" y="122528"/>
                </a:lnTo>
                <a:lnTo>
                  <a:pt x="130126" y="128406"/>
                </a:lnTo>
                <a:lnTo>
                  <a:pt x="130891" y="133913"/>
                </a:lnTo>
                <a:lnTo>
                  <a:pt x="131402" y="139172"/>
                </a:lnTo>
                <a:lnTo>
                  <a:pt x="131742" y="144265"/>
                </a:lnTo>
                <a:lnTo>
                  <a:pt x="131970" y="149248"/>
                </a:lnTo>
                <a:lnTo>
                  <a:pt x="132121" y="154157"/>
                </a:lnTo>
                <a:lnTo>
                  <a:pt x="133015" y="159017"/>
                </a:lnTo>
                <a:lnTo>
                  <a:pt x="134405" y="163845"/>
                </a:lnTo>
                <a:lnTo>
                  <a:pt x="136126" y="168651"/>
                </a:lnTo>
                <a:lnTo>
                  <a:pt x="137273" y="173443"/>
                </a:lnTo>
                <a:lnTo>
                  <a:pt x="138038" y="178225"/>
                </a:lnTo>
                <a:lnTo>
                  <a:pt x="138548" y="183000"/>
                </a:lnTo>
                <a:lnTo>
                  <a:pt x="139681" y="187771"/>
                </a:lnTo>
                <a:lnTo>
                  <a:pt x="141230" y="192540"/>
                </a:lnTo>
                <a:lnTo>
                  <a:pt x="143057" y="197306"/>
                </a:lnTo>
                <a:lnTo>
                  <a:pt x="144275" y="201277"/>
                </a:lnTo>
                <a:lnTo>
                  <a:pt x="145629" y="207807"/>
                </a:lnTo>
                <a:lnTo>
                  <a:pt x="146229" y="213354"/>
                </a:lnTo>
                <a:lnTo>
                  <a:pt x="146615" y="219591"/>
                </a:lnTo>
                <a:lnTo>
                  <a:pt x="146698" y="226578"/>
                </a:lnTo>
                <a:lnTo>
                  <a:pt x="146711" y="22827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0" name="Group 129"/>
          <p:cNvGrpSpPr/>
          <p:nvPr/>
        </p:nvGrpSpPr>
        <p:grpSpPr>
          <a:xfrm>
            <a:off x="7836693" y="1167674"/>
            <a:ext cx="800014" cy="361052"/>
            <a:chOff x="7836693" y="1167674"/>
            <a:chExt cx="800014" cy="361052"/>
          </a:xfrm>
        </p:grpSpPr>
        <p:sp>
          <p:nvSpPr>
            <p:cNvPr id="124" name="SMARTPenAnnotation120"/>
            <p:cNvSpPr/>
            <p:nvPr/>
          </p:nvSpPr>
          <p:spPr>
            <a:xfrm>
              <a:off x="7836693" y="1221581"/>
              <a:ext cx="205826" cy="307145"/>
            </a:xfrm>
            <a:custGeom>
              <a:avLst/>
              <a:gdLst/>
              <a:ahLst/>
              <a:cxnLst/>
              <a:rect l="0" t="0" r="0" b="0"/>
              <a:pathLst>
                <a:path w="205826" h="307145">
                  <a:moveTo>
                    <a:pt x="0" y="0"/>
                  </a:moveTo>
                  <a:lnTo>
                    <a:pt x="0" y="9943"/>
                  </a:lnTo>
                  <a:lnTo>
                    <a:pt x="794" y="12185"/>
                  </a:lnTo>
                  <a:lnTo>
                    <a:pt x="4910" y="19132"/>
                  </a:lnTo>
                  <a:lnTo>
                    <a:pt x="6152" y="23849"/>
                  </a:lnTo>
                  <a:lnTo>
                    <a:pt x="6850" y="30967"/>
                  </a:lnTo>
                  <a:lnTo>
                    <a:pt x="7742" y="33345"/>
                  </a:lnTo>
                  <a:lnTo>
                    <a:pt x="10849" y="38103"/>
                  </a:lnTo>
                  <a:lnTo>
                    <a:pt x="12760" y="44980"/>
                  </a:lnTo>
                  <a:lnTo>
                    <a:pt x="13609" y="52535"/>
                  </a:lnTo>
                  <a:lnTo>
                    <a:pt x="13986" y="58538"/>
                  </a:lnTo>
                  <a:lnTo>
                    <a:pt x="16271" y="65969"/>
                  </a:lnTo>
                  <a:lnTo>
                    <a:pt x="19932" y="74563"/>
                  </a:lnTo>
                  <a:lnTo>
                    <a:pt x="24205" y="83674"/>
                  </a:lnTo>
                  <a:lnTo>
                    <a:pt x="28750" y="90899"/>
                  </a:lnTo>
                  <a:lnTo>
                    <a:pt x="33415" y="97549"/>
                  </a:lnTo>
                  <a:lnTo>
                    <a:pt x="38134" y="105797"/>
                  </a:lnTo>
                  <a:lnTo>
                    <a:pt x="41299" y="108631"/>
                  </a:lnTo>
                  <a:lnTo>
                    <a:pt x="44995" y="110521"/>
                  </a:lnTo>
                  <a:lnTo>
                    <a:pt x="49047" y="111780"/>
                  </a:lnTo>
                  <a:lnTo>
                    <a:pt x="53336" y="113414"/>
                  </a:lnTo>
                  <a:lnTo>
                    <a:pt x="57783" y="115297"/>
                  </a:lnTo>
                  <a:lnTo>
                    <a:pt x="62334" y="117346"/>
                  </a:lnTo>
                  <a:lnTo>
                    <a:pt x="66957" y="118712"/>
                  </a:lnTo>
                  <a:lnTo>
                    <a:pt x="71625" y="119622"/>
                  </a:lnTo>
                  <a:lnTo>
                    <a:pt x="76326" y="120229"/>
                  </a:lnTo>
                  <a:lnTo>
                    <a:pt x="81046" y="120634"/>
                  </a:lnTo>
                  <a:lnTo>
                    <a:pt x="85781" y="120904"/>
                  </a:lnTo>
                  <a:lnTo>
                    <a:pt x="90525" y="121084"/>
                  </a:lnTo>
                  <a:lnTo>
                    <a:pt x="94481" y="120410"/>
                  </a:lnTo>
                  <a:lnTo>
                    <a:pt x="97913" y="119167"/>
                  </a:lnTo>
                  <a:lnTo>
                    <a:pt x="100994" y="117545"/>
                  </a:lnTo>
                  <a:lnTo>
                    <a:pt x="104636" y="116463"/>
                  </a:lnTo>
                  <a:lnTo>
                    <a:pt x="108651" y="115742"/>
                  </a:lnTo>
                  <a:lnTo>
                    <a:pt x="112916" y="115261"/>
                  </a:lnTo>
                  <a:lnTo>
                    <a:pt x="116552" y="114147"/>
                  </a:lnTo>
                  <a:lnTo>
                    <a:pt x="122709" y="110792"/>
                  </a:lnTo>
                  <a:lnTo>
                    <a:pt x="128092" y="106655"/>
                  </a:lnTo>
                  <a:lnTo>
                    <a:pt x="133130" y="102171"/>
                  </a:lnTo>
                  <a:lnTo>
                    <a:pt x="138014" y="97532"/>
                  </a:lnTo>
                  <a:lnTo>
                    <a:pt x="145228" y="90458"/>
                  </a:lnTo>
                  <a:lnTo>
                    <a:pt x="146825" y="87293"/>
                  </a:lnTo>
                  <a:lnTo>
                    <a:pt x="148599" y="79542"/>
                  </a:lnTo>
                  <a:lnTo>
                    <a:pt x="151505" y="72923"/>
                  </a:lnTo>
                  <a:lnTo>
                    <a:pt x="153391" y="70046"/>
                  </a:lnTo>
                  <a:lnTo>
                    <a:pt x="155487" y="62617"/>
                  </a:lnTo>
                  <a:lnTo>
                    <a:pt x="156418" y="54817"/>
                  </a:lnTo>
                  <a:lnTo>
                    <a:pt x="156942" y="45963"/>
                  </a:lnTo>
                  <a:lnTo>
                    <a:pt x="157064" y="40801"/>
                  </a:lnTo>
                  <a:lnTo>
                    <a:pt x="156304" y="38313"/>
                  </a:lnTo>
                  <a:lnTo>
                    <a:pt x="153341" y="33432"/>
                  </a:lnTo>
                  <a:lnTo>
                    <a:pt x="147211" y="26222"/>
                  </a:lnTo>
                  <a:lnTo>
                    <a:pt x="145766" y="23831"/>
                  </a:lnTo>
                  <a:lnTo>
                    <a:pt x="142938" y="16674"/>
                  </a:lnTo>
                  <a:lnTo>
                    <a:pt x="136837" y="8555"/>
                  </a:lnTo>
                  <a:lnTo>
                    <a:pt x="135760" y="7180"/>
                  </a:lnTo>
                  <a:lnTo>
                    <a:pt x="139533" y="7154"/>
                  </a:lnTo>
                  <a:lnTo>
                    <a:pt x="140646" y="7945"/>
                  </a:lnTo>
                  <a:lnTo>
                    <a:pt x="141389" y="9265"/>
                  </a:lnTo>
                  <a:lnTo>
                    <a:pt x="142215" y="12849"/>
                  </a:lnTo>
                  <a:lnTo>
                    <a:pt x="142581" y="17088"/>
                  </a:lnTo>
                  <a:lnTo>
                    <a:pt x="143474" y="19329"/>
                  </a:lnTo>
                  <a:lnTo>
                    <a:pt x="146580" y="23936"/>
                  </a:lnTo>
                  <a:lnTo>
                    <a:pt x="148491" y="30747"/>
                  </a:lnTo>
                  <a:lnTo>
                    <a:pt x="149000" y="34785"/>
                  </a:lnTo>
                  <a:lnTo>
                    <a:pt x="151682" y="41389"/>
                  </a:lnTo>
                  <a:lnTo>
                    <a:pt x="153509" y="44261"/>
                  </a:lnTo>
                  <a:lnTo>
                    <a:pt x="155539" y="51686"/>
                  </a:lnTo>
                  <a:lnTo>
                    <a:pt x="157235" y="61072"/>
                  </a:lnTo>
                  <a:lnTo>
                    <a:pt x="158798" y="66908"/>
                  </a:lnTo>
                  <a:lnTo>
                    <a:pt x="160635" y="73180"/>
                  </a:lnTo>
                  <a:lnTo>
                    <a:pt x="161859" y="78949"/>
                  </a:lnTo>
                  <a:lnTo>
                    <a:pt x="162675" y="84383"/>
                  </a:lnTo>
                  <a:lnTo>
                    <a:pt x="163219" y="89593"/>
                  </a:lnTo>
                  <a:lnTo>
                    <a:pt x="165169" y="94653"/>
                  </a:lnTo>
                  <a:lnTo>
                    <a:pt x="168057" y="99615"/>
                  </a:lnTo>
                  <a:lnTo>
                    <a:pt x="171569" y="104510"/>
                  </a:lnTo>
                  <a:lnTo>
                    <a:pt x="173911" y="109361"/>
                  </a:lnTo>
                  <a:lnTo>
                    <a:pt x="175472" y="114182"/>
                  </a:lnTo>
                  <a:lnTo>
                    <a:pt x="176513" y="118984"/>
                  </a:lnTo>
                  <a:lnTo>
                    <a:pt x="178794" y="124566"/>
                  </a:lnTo>
                  <a:lnTo>
                    <a:pt x="181902" y="130669"/>
                  </a:lnTo>
                  <a:lnTo>
                    <a:pt x="185563" y="137119"/>
                  </a:lnTo>
                  <a:lnTo>
                    <a:pt x="188001" y="143006"/>
                  </a:lnTo>
                  <a:lnTo>
                    <a:pt x="189629" y="148519"/>
                  </a:lnTo>
                  <a:lnTo>
                    <a:pt x="190713" y="153781"/>
                  </a:lnTo>
                  <a:lnTo>
                    <a:pt x="192229" y="158877"/>
                  </a:lnTo>
                  <a:lnTo>
                    <a:pt x="194034" y="163862"/>
                  </a:lnTo>
                  <a:lnTo>
                    <a:pt x="196032" y="168772"/>
                  </a:lnTo>
                  <a:lnTo>
                    <a:pt x="198156" y="174427"/>
                  </a:lnTo>
                  <a:lnTo>
                    <a:pt x="202634" y="187061"/>
                  </a:lnTo>
                  <a:lnTo>
                    <a:pt x="204146" y="192970"/>
                  </a:lnTo>
                  <a:lnTo>
                    <a:pt x="205154" y="198496"/>
                  </a:lnTo>
                  <a:lnTo>
                    <a:pt x="205825" y="203768"/>
                  </a:lnTo>
                  <a:lnTo>
                    <a:pt x="205480" y="208870"/>
                  </a:lnTo>
                  <a:lnTo>
                    <a:pt x="204455" y="213859"/>
                  </a:lnTo>
                  <a:lnTo>
                    <a:pt x="202979" y="218773"/>
                  </a:lnTo>
                  <a:lnTo>
                    <a:pt x="201994" y="223636"/>
                  </a:lnTo>
                  <a:lnTo>
                    <a:pt x="201338" y="228466"/>
                  </a:lnTo>
                  <a:lnTo>
                    <a:pt x="200900" y="233273"/>
                  </a:lnTo>
                  <a:lnTo>
                    <a:pt x="199815" y="238859"/>
                  </a:lnTo>
                  <a:lnTo>
                    <a:pt x="198297" y="244964"/>
                  </a:lnTo>
                  <a:lnTo>
                    <a:pt x="196493" y="251416"/>
                  </a:lnTo>
                  <a:lnTo>
                    <a:pt x="193702" y="256510"/>
                  </a:lnTo>
                  <a:lnTo>
                    <a:pt x="190253" y="260701"/>
                  </a:lnTo>
                  <a:lnTo>
                    <a:pt x="186366" y="264288"/>
                  </a:lnTo>
                  <a:lnTo>
                    <a:pt x="177815" y="272507"/>
                  </a:lnTo>
                  <a:lnTo>
                    <a:pt x="173312" y="276921"/>
                  </a:lnTo>
                  <a:lnTo>
                    <a:pt x="167929" y="280658"/>
                  </a:lnTo>
                  <a:lnTo>
                    <a:pt x="161959" y="283943"/>
                  </a:lnTo>
                  <a:lnTo>
                    <a:pt x="144297" y="292358"/>
                  </a:lnTo>
                  <a:lnTo>
                    <a:pt x="124107" y="302313"/>
                  </a:lnTo>
                  <a:lnTo>
                    <a:pt x="118457" y="303935"/>
                  </a:lnTo>
                  <a:lnTo>
                    <a:pt x="112308" y="305017"/>
                  </a:lnTo>
                  <a:lnTo>
                    <a:pt x="105829" y="305739"/>
                  </a:lnTo>
                  <a:lnTo>
                    <a:pt x="99921" y="306219"/>
                  </a:lnTo>
                  <a:lnTo>
                    <a:pt x="94396" y="306540"/>
                  </a:lnTo>
                  <a:lnTo>
                    <a:pt x="84022" y="306896"/>
                  </a:lnTo>
                  <a:lnTo>
                    <a:pt x="63413" y="307144"/>
                  </a:lnTo>
                  <a:lnTo>
                    <a:pt x="59738" y="306362"/>
                  </a:lnTo>
                  <a:lnTo>
                    <a:pt x="55700" y="305048"/>
                  </a:lnTo>
                  <a:lnTo>
                    <a:pt x="51422" y="303378"/>
                  </a:lnTo>
                  <a:lnTo>
                    <a:pt x="47775" y="301470"/>
                  </a:lnTo>
                  <a:lnTo>
                    <a:pt x="41606" y="297235"/>
                  </a:lnTo>
                  <a:lnTo>
                    <a:pt x="36220" y="292706"/>
                  </a:lnTo>
                  <a:lnTo>
                    <a:pt x="33671" y="290387"/>
                  </a:lnTo>
                  <a:lnTo>
                    <a:pt x="28723" y="283578"/>
                  </a:lnTo>
                  <a:lnTo>
                    <a:pt x="21432" y="27146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5" name="SMARTPenAnnotation121"/>
            <p:cNvSpPr/>
            <p:nvPr/>
          </p:nvSpPr>
          <p:spPr>
            <a:xfrm>
              <a:off x="8087717" y="1257300"/>
              <a:ext cx="134740" cy="7144"/>
            </a:xfrm>
            <a:custGeom>
              <a:avLst/>
              <a:gdLst/>
              <a:ahLst/>
              <a:cxnLst/>
              <a:rect l="0" t="0" r="0" b="0"/>
              <a:pathLst>
                <a:path w="134740" h="7144">
                  <a:moveTo>
                    <a:pt x="6151" y="7143"/>
                  </a:moveTo>
                  <a:lnTo>
                    <a:pt x="0" y="7143"/>
                  </a:lnTo>
                  <a:lnTo>
                    <a:pt x="16015" y="7143"/>
                  </a:lnTo>
                  <a:lnTo>
                    <a:pt x="19871" y="6350"/>
                  </a:lnTo>
                  <a:lnTo>
                    <a:pt x="24822" y="5027"/>
                  </a:lnTo>
                  <a:lnTo>
                    <a:pt x="30505" y="3351"/>
                  </a:lnTo>
                  <a:lnTo>
                    <a:pt x="35881" y="2234"/>
                  </a:lnTo>
                  <a:lnTo>
                    <a:pt x="41052" y="1489"/>
                  </a:lnTo>
                  <a:lnTo>
                    <a:pt x="46087" y="993"/>
                  </a:lnTo>
                  <a:lnTo>
                    <a:pt x="51031" y="661"/>
                  </a:lnTo>
                  <a:lnTo>
                    <a:pt x="55915" y="441"/>
                  </a:lnTo>
                  <a:lnTo>
                    <a:pt x="68256" y="130"/>
                  </a:lnTo>
                  <a:lnTo>
                    <a:pt x="13473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SMARTPenAnnotation122"/>
            <p:cNvSpPr/>
            <p:nvPr/>
          </p:nvSpPr>
          <p:spPr>
            <a:xfrm>
              <a:off x="8222456" y="1257300"/>
              <a:ext cx="2117" cy="1"/>
            </a:xfrm>
            <a:custGeom>
              <a:avLst/>
              <a:gdLst/>
              <a:ahLst/>
              <a:cxnLst/>
              <a:rect l="0" t="0" r="0" b="0"/>
              <a:pathLst>
                <a:path w="2117" h="1">
                  <a:moveTo>
                    <a:pt x="0" y="0"/>
                  </a:moveTo>
                  <a:lnTo>
                    <a:pt x="2116" y="0"/>
                  </a:lnTo>
                  <a:close/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7" name="SMARTPenAnnotation123"/>
            <p:cNvSpPr/>
            <p:nvPr/>
          </p:nvSpPr>
          <p:spPr>
            <a:xfrm>
              <a:off x="8143875" y="1300162"/>
              <a:ext cx="157163" cy="14281"/>
            </a:xfrm>
            <a:custGeom>
              <a:avLst/>
              <a:gdLst/>
              <a:ahLst/>
              <a:cxnLst/>
              <a:rect l="0" t="0" r="0" b="0"/>
              <a:pathLst>
                <a:path w="157163" h="14281">
                  <a:moveTo>
                    <a:pt x="0" y="7144"/>
                  </a:moveTo>
                  <a:lnTo>
                    <a:pt x="0" y="10936"/>
                  </a:lnTo>
                  <a:lnTo>
                    <a:pt x="793" y="12053"/>
                  </a:lnTo>
                  <a:lnTo>
                    <a:pt x="2116" y="12798"/>
                  </a:lnTo>
                  <a:lnTo>
                    <a:pt x="3792" y="13294"/>
                  </a:lnTo>
                  <a:lnTo>
                    <a:pt x="5703" y="13626"/>
                  </a:lnTo>
                  <a:lnTo>
                    <a:pt x="9942" y="13993"/>
                  </a:lnTo>
                  <a:lnTo>
                    <a:pt x="14473" y="14157"/>
                  </a:lnTo>
                  <a:lnTo>
                    <a:pt x="23603" y="14249"/>
                  </a:lnTo>
                  <a:lnTo>
                    <a:pt x="37118" y="14280"/>
                  </a:lnTo>
                  <a:lnTo>
                    <a:pt x="40620" y="13489"/>
                  </a:lnTo>
                  <a:lnTo>
                    <a:pt x="44543" y="12167"/>
                  </a:lnTo>
                  <a:lnTo>
                    <a:pt x="48745" y="10493"/>
                  </a:lnTo>
                  <a:lnTo>
                    <a:pt x="53133" y="9376"/>
                  </a:lnTo>
                  <a:lnTo>
                    <a:pt x="57647" y="8632"/>
                  </a:lnTo>
                  <a:lnTo>
                    <a:pt x="62244" y="8136"/>
                  </a:lnTo>
                  <a:lnTo>
                    <a:pt x="66895" y="7805"/>
                  </a:lnTo>
                  <a:lnTo>
                    <a:pt x="71584" y="7585"/>
                  </a:lnTo>
                  <a:lnTo>
                    <a:pt x="81028" y="7340"/>
                  </a:lnTo>
                  <a:lnTo>
                    <a:pt x="90516" y="7231"/>
                  </a:lnTo>
                  <a:lnTo>
                    <a:pt x="95269" y="6408"/>
                  </a:lnTo>
                  <a:lnTo>
                    <a:pt x="100025" y="5066"/>
                  </a:lnTo>
                  <a:lnTo>
                    <a:pt x="104783" y="3377"/>
                  </a:lnTo>
                  <a:lnTo>
                    <a:pt x="109542" y="2252"/>
                  </a:lnTo>
                  <a:lnTo>
                    <a:pt x="114304" y="1501"/>
                  </a:lnTo>
                  <a:lnTo>
                    <a:pt x="119064" y="1001"/>
                  </a:lnTo>
                  <a:lnTo>
                    <a:pt x="123827" y="667"/>
                  </a:lnTo>
                  <a:lnTo>
                    <a:pt x="128588" y="445"/>
                  </a:lnTo>
                  <a:lnTo>
                    <a:pt x="138114" y="198"/>
                  </a:lnTo>
                  <a:lnTo>
                    <a:pt x="15716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8" name="SMARTPenAnnotation124"/>
            <p:cNvSpPr/>
            <p:nvPr/>
          </p:nvSpPr>
          <p:spPr>
            <a:xfrm>
              <a:off x="8351043" y="1258293"/>
              <a:ext cx="92870" cy="6151"/>
            </a:xfrm>
            <a:custGeom>
              <a:avLst/>
              <a:gdLst/>
              <a:ahLst/>
              <a:cxnLst/>
              <a:rect l="0" t="0" r="0" b="0"/>
              <a:pathLst>
                <a:path w="92870" h="6151">
                  <a:moveTo>
                    <a:pt x="0" y="6150"/>
                  </a:moveTo>
                  <a:lnTo>
                    <a:pt x="6850" y="6150"/>
                  </a:lnTo>
                  <a:lnTo>
                    <a:pt x="11247" y="4034"/>
                  </a:lnTo>
                  <a:lnTo>
                    <a:pt x="14642" y="2358"/>
                  </a:lnTo>
                  <a:lnTo>
                    <a:pt x="18493" y="1241"/>
                  </a:lnTo>
                  <a:lnTo>
                    <a:pt x="22647" y="496"/>
                  </a:lnTo>
                  <a:lnTo>
                    <a:pt x="27005" y="0"/>
                  </a:lnTo>
                  <a:lnTo>
                    <a:pt x="30703" y="462"/>
                  </a:lnTo>
                  <a:lnTo>
                    <a:pt x="33963" y="1564"/>
                  </a:lnTo>
                  <a:lnTo>
                    <a:pt x="36930" y="3093"/>
                  </a:lnTo>
                  <a:lnTo>
                    <a:pt x="40494" y="4112"/>
                  </a:lnTo>
                  <a:lnTo>
                    <a:pt x="44460" y="4792"/>
                  </a:lnTo>
                  <a:lnTo>
                    <a:pt x="48690" y="5244"/>
                  </a:lnTo>
                  <a:lnTo>
                    <a:pt x="52303" y="5546"/>
                  </a:lnTo>
                  <a:lnTo>
                    <a:pt x="55506" y="5748"/>
                  </a:lnTo>
                  <a:lnTo>
                    <a:pt x="61182" y="5971"/>
                  </a:lnTo>
                  <a:lnTo>
                    <a:pt x="66351" y="6071"/>
                  </a:lnTo>
                  <a:lnTo>
                    <a:pt x="92869" y="615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9" name="SMARTPenAnnotation125"/>
            <p:cNvSpPr/>
            <p:nvPr/>
          </p:nvSpPr>
          <p:spPr>
            <a:xfrm>
              <a:off x="8508330" y="1167674"/>
              <a:ext cx="128377" cy="239303"/>
            </a:xfrm>
            <a:custGeom>
              <a:avLst/>
              <a:gdLst/>
              <a:ahLst/>
              <a:cxnLst/>
              <a:rect l="0" t="0" r="0" b="0"/>
              <a:pathLst>
                <a:path w="128377" h="239303">
                  <a:moveTo>
                    <a:pt x="49882" y="53907"/>
                  </a:moveTo>
                  <a:lnTo>
                    <a:pt x="53675" y="53907"/>
                  </a:lnTo>
                  <a:lnTo>
                    <a:pt x="55586" y="53113"/>
                  </a:lnTo>
                  <a:lnTo>
                    <a:pt x="57653" y="51790"/>
                  </a:lnTo>
                  <a:lnTo>
                    <a:pt x="62883" y="47756"/>
                  </a:lnTo>
                  <a:lnTo>
                    <a:pt x="65714" y="45088"/>
                  </a:lnTo>
                  <a:lnTo>
                    <a:pt x="80928" y="29996"/>
                  </a:lnTo>
                  <a:lnTo>
                    <a:pt x="82486" y="27648"/>
                  </a:lnTo>
                  <a:lnTo>
                    <a:pt x="84986" y="20292"/>
                  </a:lnTo>
                  <a:lnTo>
                    <a:pt x="85191" y="19590"/>
                  </a:lnTo>
                  <a:lnTo>
                    <a:pt x="85480" y="14811"/>
                  </a:lnTo>
                  <a:lnTo>
                    <a:pt x="84726" y="13556"/>
                  </a:lnTo>
                  <a:lnTo>
                    <a:pt x="83430" y="12718"/>
                  </a:lnTo>
                  <a:lnTo>
                    <a:pt x="81772" y="12160"/>
                  </a:lnTo>
                  <a:lnTo>
                    <a:pt x="80668" y="10995"/>
                  </a:lnTo>
                  <a:lnTo>
                    <a:pt x="79931" y="9424"/>
                  </a:lnTo>
                  <a:lnTo>
                    <a:pt x="79440" y="7583"/>
                  </a:lnTo>
                  <a:lnTo>
                    <a:pt x="78318" y="6355"/>
                  </a:lnTo>
                  <a:lnTo>
                    <a:pt x="76777" y="5537"/>
                  </a:lnTo>
                  <a:lnTo>
                    <a:pt x="74956" y="4992"/>
                  </a:lnTo>
                  <a:lnTo>
                    <a:pt x="73742" y="3834"/>
                  </a:lnTo>
                  <a:lnTo>
                    <a:pt x="72933" y="2269"/>
                  </a:lnTo>
                  <a:lnTo>
                    <a:pt x="72393" y="431"/>
                  </a:lnTo>
                  <a:lnTo>
                    <a:pt x="71239" y="0"/>
                  </a:lnTo>
                  <a:lnTo>
                    <a:pt x="69676" y="507"/>
                  </a:lnTo>
                  <a:lnTo>
                    <a:pt x="67841" y="1638"/>
                  </a:lnTo>
                  <a:lnTo>
                    <a:pt x="65823" y="2392"/>
                  </a:lnTo>
                  <a:lnTo>
                    <a:pt x="63684" y="2895"/>
                  </a:lnTo>
                  <a:lnTo>
                    <a:pt x="61464" y="3230"/>
                  </a:lnTo>
                  <a:lnTo>
                    <a:pt x="58398" y="4247"/>
                  </a:lnTo>
                  <a:lnTo>
                    <a:pt x="54765" y="5719"/>
                  </a:lnTo>
                  <a:lnTo>
                    <a:pt x="50756" y="7494"/>
                  </a:lnTo>
                  <a:lnTo>
                    <a:pt x="47290" y="8678"/>
                  </a:lnTo>
                  <a:lnTo>
                    <a:pt x="44185" y="9467"/>
                  </a:lnTo>
                  <a:lnTo>
                    <a:pt x="41322" y="9992"/>
                  </a:lnTo>
                  <a:lnTo>
                    <a:pt x="38619" y="11137"/>
                  </a:lnTo>
                  <a:lnTo>
                    <a:pt x="36024" y="12693"/>
                  </a:lnTo>
                  <a:lnTo>
                    <a:pt x="33499" y="14525"/>
                  </a:lnTo>
                  <a:lnTo>
                    <a:pt x="31023" y="16540"/>
                  </a:lnTo>
                  <a:lnTo>
                    <a:pt x="28578" y="18677"/>
                  </a:lnTo>
                  <a:lnTo>
                    <a:pt x="26155" y="20895"/>
                  </a:lnTo>
                  <a:lnTo>
                    <a:pt x="21344" y="25477"/>
                  </a:lnTo>
                  <a:lnTo>
                    <a:pt x="18951" y="27810"/>
                  </a:lnTo>
                  <a:lnTo>
                    <a:pt x="16562" y="30952"/>
                  </a:lnTo>
                  <a:lnTo>
                    <a:pt x="14175" y="34635"/>
                  </a:lnTo>
                  <a:lnTo>
                    <a:pt x="11790" y="38678"/>
                  </a:lnTo>
                  <a:lnTo>
                    <a:pt x="9406" y="42167"/>
                  </a:lnTo>
                  <a:lnTo>
                    <a:pt x="7023" y="45286"/>
                  </a:lnTo>
                  <a:lnTo>
                    <a:pt x="4641" y="48160"/>
                  </a:lnTo>
                  <a:lnTo>
                    <a:pt x="1994" y="53469"/>
                  </a:lnTo>
                  <a:lnTo>
                    <a:pt x="504" y="60921"/>
                  </a:lnTo>
                  <a:lnTo>
                    <a:pt x="62" y="68156"/>
                  </a:lnTo>
                  <a:lnTo>
                    <a:pt x="0" y="70550"/>
                  </a:lnTo>
                  <a:lnTo>
                    <a:pt x="752" y="72940"/>
                  </a:lnTo>
                  <a:lnTo>
                    <a:pt x="3705" y="77712"/>
                  </a:lnTo>
                  <a:lnTo>
                    <a:pt x="5603" y="79302"/>
                  </a:lnTo>
                  <a:lnTo>
                    <a:pt x="7663" y="80362"/>
                  </a:lnTo>
                  <a:lnTo>
                    <a:pt x="9830" y="81068"/>
                  </a:lnTo>
                  <a:lnTo>
                    <a:pt x="12068" y="81540"/>
                  </a:lnTo>
                  <a:lnTo>
                    <a:pt x="14354" y="81854"/>
                  </a:lnTo>
                  <a:lnTo>
                    <a:pt x="16672" y="82063"/>
                  </a:lnTo>
                  <a:lnTo>
                    <a:pt x="19011" y="82203"/>
                  </a:lnTo>
                  <a:lnTo>
                    <a:pt x="23726" y="82358"/>
                  </a:lnTo>
                  <a:lnTo>
                    <a:pt x="34635" y="82445"/>
                  </a:lnTo>
                  <a:lnTo>
                    <a:pt x="38924" y="81664"/>
                  </a:lnTo>
                  <a:lnTo>
                    <a:pt x="43371" y="80349"/>
                  </a:lnTo>
                  <a:lnTo>
                    <a:pt x="47922" y="78678"/>
                  </a:lnTo>
                  <a:lnTo>
                    <a:pt x="52545" y="77565"/>
                  </a:lnTo>
                  <a:lnTo>
                    <a:pt x="57213" y="76823"/>
                  </a:lnTo>
                  <a:lnTo>
                    <a:pt x="61914" y="76328"/>
                  </a:lnTo>
                  <a:lnTo>
                    <a:pt x="65841" y="75204"/>
                  </a:lnTo>
                  <a:lnTo>
                    <a:pt x="69253" y="73661"/>
                  </a:lnTo>
                  <a:lnTo>
                    <a:pt x="72320" y="71839"/>
                  </a:lnTo>
                  <a:lnTo>
                    <a:pt x="75953" y="69830"/>
                  </a:lnTo>
                  <a:lnTo>
                    <a:pt x="84224" y="65482"/>
                  </a:lnTo>
                  <a:lnTo>
                    <a:pt x="87858" y="63211"/>
                  </a:lnTo>
                  <a:lnTo>
                    <a:pt x="91075" y="60903"/>
                  </a:lnTo>
                  <a:lnTo>
                    <a:pt x="94013" y="58571"/>
                  </a:lnTo>
                  <a:lnTo>
                    <a:pt x="96764" y="57016"/>
                  </a:lnTo>
                  <a:lnTo>
                    <a:pt x="99394" y="55980"/>
                  </a:lnTo>
                  <a:lnTo>
                    <a:pt x="101940" y="55289"/>
                  </a:lnTo>
                  <a:lnTo>
                    <a:pt x="104431" y="54034"/>
                  </a:lnTo>
                  <a:lnTo>
                    <a:pt x="106885" y="52404"/>
                  </a:lnTo>
                  <a:lnTo>
                    <a:pt x="109316" y="50524"/>
                  </a:lnTo>
                  <a:lnTo>
                    <a:pt x="111729" y="48477"/>
                  </a:lnTo>
                  <a:lnTo>
                    <a:pt x="114132" y="46318"/>
                  </a:lnTo>
                  <a:lnTo>
                    <a:pt x="116528" y="44085"/>
                  </a:lnTo>
                  <a:lnTo>
                    <a:pt x="118125" y="41803"/>
                  </a:lnTo>
                  <a:lnTo>
                    <a:pt x="119899" y="37150"/>
                  </a:lnTo>
                  <a:lnTo>
                    <a:pt x="120899" y="30068"/>
                  </a:lnTo>
                  <a:lnTo>
                    <a:pt x="121195" y="26735"/>
                  </a:lnTo>
                  <a:lnTo>
                    <a:pt x="119148" y="23839"/>
                  </a:lnTo>
                  <a:lnTo>
                    <a:pt x="114262" y="18286"/>
                  </a:lnTo>
                  <a:lnTo>
                    <a:pt x="117993" y="18217"/>
                  </a:lnTo>
                  <a:lnTo>
                    <a:pt x="119102" y="19001"/>
                  </a:lnTo>
                  <a:lnTo>
                    <a:pt x="119841" y="20318"/>
                  </a:lnTo>
                  <a:lnTo>
                    <a:pt x="120334" y="21989"/>
                  </a:lnTo>
                  <a:lnTo>
                    <a:pt x="120882" y="28079"/>
                  </a:lnTo>
                  <a:lnTo>
                    <a:pt x="121125" y="35284"/>
                  </a:lnTo>
                  <a:lnTo>
                    <a:pt x="121262" y="44597"/>
                  </a:lnTo>
                  <a:lnTo>
                    <a:pt x="121313" y="66155"/>
                  </a:lnTo>
                  <a:lnTo>
                    <a:pt x="122109" y="70803"/>
                  </a:lnTo>
                  <a:lnTo>
                    <a:pt x="123433" y="75490"/>
                  </a:lnTo>
                  <a:lnTo>
                    <a:pt x="125110" y="80202"/>
                  </a:lnTo>
                  <a:lnTo>
                    <a:pt x="126229" y="84931"/>
                  </a:lnTo>
                  <a:lnTo>
                    <a:pt x="126973" y="89671"/>
                  </a:lnTo>
                  <a:lnTo>
                    <a:pt x="127470" y="94418"/>
                  </a:lnTo>
                  <a:lnTo>
                    <a:pt x="127800" y="99964"/>
                  </a:lnTo>
                  <a:lnTo>
                    <a:pt x="128169" y="112477"/>
                  </a:lnTo>
                  <a:lnTo>
                    <a:pt x="128376" y="132909"/>
                  </a:lnTo>
                  <a:lnTo>
                    <a:pt x="127611" y="139912"/>
                  </a:lnTo>
                  <a:lnTo>
                    <a:pt x="126308" y="146963"/>
                  </a:lnTo>
                  <a:lnTo>
                    <a:pt x="124645" y="154044"/>
                  </a:lnTo>
                  <a:lnTo>
                    <a:pt x="124331" y="160352"/>
                  </a:lnTo>
                  <a:lnTo>
                    <a:pt x="124914" y="166145"/>
                  </a:lnTo>
                  <a:lnTo>
                    <a:pt x="126098" y="171595"/>
                  </a:lnTo>
                  <a:lnTo>
                    <a:pt x="126092" y="176816"/>
                  </a:lnTo>
                  <a:lnTo>
                    <a:pt x="125295" y="181884"/>
                  </a:lnTo>
                  <a:lnTo>
                    <a:pt x="123970" y="186850"/>
                  </a:lnTo>
                  <a:lnTo>
                    <a:pt x="123086" y="191748"/>
                  </a:lnTo>
                  <a:lnTo>
                    <a:pt x="122498" y="196601"/>
                  </a:lnTo>
                  <a:lnTo>
                    <a:pt x="122105" y="201424"/>
                  </a:lnTo>
                  <a:lnTo>
                    <a:pt x="121843" y="206226"/>
                  </a:lnTo>
                  <a:lnTo>
                    <a:pt x="121552" y="215796"/>
                  </a:lnTo>
                  <a:lnTo>
                    <a:pt x="120681" y="219777"/>
                  </a:lnTo>
                  <a:lnTo>
                    <a:pt x="117596" y="226316"/>
                  </a:lnTo>
                  <a:lnTo>
                    <a:pt x="115189" y="230668"/>
                  </a:lnTo>
                  <a:lnTo>
                    <a:pt x="114627" y="233803"/>
                  </a:lnTo>
                  <a:lnTo>
                    <a:pt x="114202" y="239302"/>
                  </a:lnTo>
                  <a:lnTo>
                    <a:pt x="114177" y="232786"/>
                  </a:lnTo>
                  <a:lnTo>
                    <a:pt x="117969" y="232585"/>
                  </a:lnTo>
                  <a:lnTo>
                    <a:pt x="121320" y="23250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FF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9646966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2400" kern="1200" dirty="0" smtClean="0">
                <a:solidFill>
                  <a:schemeClr val="tx1"/>
                </a:solidFill>
                <a:effectLst/>
              </a:rPr>
              <a:t>-10x + 8z = -714</a:t>
            </a:r>
            <a:br>
              <a:rPr lang="en-US" sz="2400" kern="1200" dirty="0" smtClean="0">
                <a:solidFill>
                  <a:schemeClr val="tx1"/>
                </a:solidFill>
                <a:effectLst/>
              </a:rPr>
            </a:br>
            <a:r>
              <a:rPr lang="en-US" sz="2400" kern="1200" dirty="0" smtClean="0">
                <a:solidFill>
                  <a:schemeClr val="tx1"/>
                </a:solidFill>
                <a:effectLst/>
              </a:rPr>
              <a:t>-7x + 9y + 5z = -102</a:t>
            </a:r>
            <a:br>
              <a:rPr lang="en-US" sz="2400" kern="1200" dirty="0" smtClean="0">
                <a:solidFill>
                  <a:schemeClr val="tx1"/>
                </a:solidFill>
                <a:effectLst/>
              </a:rPr>
            </a:br>
            <a:r>
              <a:rPr lang="en-US" sz="2400" kern="1200" dirty="0" smtClean="0">
                <a:solidFill>
                  <a:schemeClr val="tx1"/>
                </a:solidFill>
                <a:effectLst/>
              </a:rPr>
              <a:t>-4x - 5y - 4z = -258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0"/>
          <p:cNvSpPr/>
          <p:nvPr/>
        </p:nvSpPr>
        <p:spPr>
          <a:xfrm>
            <a:off x="3294593" y="471495"/>
            <a:ext cx="241564" cy="421466"/>
          </a:xfrm>
          <a:custGeom>
            <a:avLst/>
            <a:gdLst/>
            <a:ahLst/>
            <a:cxnLst/>
            <a:rect l="0" t="0" r="0" b="0"/>
            <a:pathLst>
              <a:path w="241564" h="421466">
                <a:moveTo>
                  <a:pt x="241563" y="7136"/>
                </a:moveTo>
                <a:lnTo>
                  <a:pt x="234507" y="79"/>
                </a:lnTo>
                <a:lnTo>
                  <a:pt x="228733" y="9"/>
                </a:lnTo>
                <a:lnTo>
                  <a:pt x="224484" y="0"/>
                </a:lnTo>
                <a:lnTo>
                  <a:pt x="223033" y="791"/>
                </a:lnTo>
                <a:lnTo>
                  <a:pt x="222066" y="2112"/>
                </a:lnTo>
                <a:lnTo>
                  <a:pt x="221421" y="3787"/>
                </a:lnTo>
                <a:lnTo>
                  <a:pt x="216471" y="7764"/>
                </a:lnTo>
                <a:lnTo>
                  <a:pt x="209773" y="12177"/>
                </a:lnTo>
                <a:lnTo>
                  <a:pt x="204151" y="16785"/>
                </a:lnTo>
                <a:lnTo>
                  <a:pt x="196890" y="21478"/>
                </a:lnTo>
                <a:lnTo>
                  <a:pt x="192731" y="23841"/>
                </a:lnTo>
                <a:lnTo>
                  <a:pt x="183876" y="28583"/>
                </a:lnTo>
                <a:lnTo>
                  <a:pt x="165257" y="38095"/>
                </a:lnTo>
                <a:lnTo>
                  <a:pt x="159736" y="41269"/>
                </a:lnTo>
                <a:lnTo>
                  <a:pt x="153674" y="44973"/>
                </a:lnTo>
                <a:lnTo>
                  <a:pt x="147251" y="49029"/>
                </a:lnTo>
                <a:lnTo>
                  <a:pt x="141382" y="52527"/>
                </a:lnTo>
                <a:lnTo>
                  <a:pt x="135882" y="55653"/>
                </a:lnTo>
                <a:lnTo>
                  <a:pt x="130628" y="58530"/>
                </a:lnTo>
                <a:lnTo>
                  <a:pt x="125537" y="62036"/>
                </a:lnTo>
                <a:lnTo>
                  <a:pt x="120556" y="65961"/>
                </a:lnTo>
                <a:lnTo>
                  <a:pt x="115648" y="70165"/>
                </a:lnTo>
                <a:lnTo>
                  <a:pt x="110789" y="74555"/>
                </a:lnTo>
                <a:lnTo>
                  <a:pt x="101155" y="83667"/>
                </a:lnTo>
                <a:lnTo>
                  <a:pt x="72501" y="111940"/>
                </a:lnTo>
                <a:lnTo>
                  <a:pt x="67737" y="115899"/>
                </a:lnTo>
                <a:lnTo>
                  <a:pt x="62972" y="119332"/>
                </a:lnTo>
                <a:lnTo>
                  <a:pt x="58209" y="122415"/>
                </a:lnTo>
                <a:lnTo>
                  <a:pt x="53446" y="126851"/>
                </a:lnTo>
                <a:lnTo>
                  <a:pt x="48683" y="132190"/>
                </a:lnTo>
                <a:lnTo>
                  <a:pt x="43920" y="138130"/>
                </a:lnTo>
                <a:lnTo>
                  <a:pt x="36511" y="148964"/>
                </a:lnTo>
                <a:lnTo>
                  <a:pt x="30572" y="158277"/>
                </a:lnTo>
                <a:lnTo>
                  <a:pt x="25287" y="165062"/>
                </a:lnTo>
                <a:lnTo>
                  <a:pt x="17849" y="177136"/>
                </a:lnTo>
                <a:lnTo>
                  <a:pt x="15135" y="186144"/>
                </a:lnTo>
                <a:lnTo>
                  <a:pt x="13134" y="195439"/>
                </a:lnTo>
                <a:lnTo>
                  <a:pt x="9599" y="204861"/>
                </a:lnTo>
                <a:lnTo>
                  <a:pt x="5383" y="214341"/>
                </a:lnTo>
                <a:lnTo>
                  <a:pt x="1656" y="223846"/>
                </a:lnTo>
                <a:lnTo>
                  <a:pt x="0" y="233362"/>
                </a:lnTo>
                <a:lnTo>
                  <a:pt x="1381" y="242883"/>
                </a:lnTo>
                <a:lnTo>
                  <a:pt x="3846" y="252406"/>
                </a:lnTo>
                <a:lnTo>
                  <a:pt x="4942" y="261930"/>
                </a:lnTo>
                <a:lnTo>
                  <a:pt x="5429" y="271455"/>
                </a:lnTo>
                <a:lnTo>
                  <a:pt x="5559" y="276217"/>
                </a:lnTo>
                <a:lnTo>
                  <a:pt x="7820" y="285742"/>
                </a:lnTo>
                <a:lnTo>
                  <a:pt x="10677" y="295267"/>
                </a:lnTo>
                <a:lnTo>
                  <a:pt x="11947" y="304792"/>
                </a:lnTo>
                <a:lnTo>
                  <a:pt x="12512" y="314317"/>
                </a:lnTo>
                <a:lnTo>
                  <a:pt x="12662" y="319080"/>
                </a:lnTo>
                <a:lnTo>
                  <a:pt x="14946" y="328605"/>
                </a:lnTo>
                <a:lnTo>
                  <a:pt x="18607" y="338130"/>
                </a:lnTo>
                <a:lnTo>
                  <a:pt x="22880" y="347655"/>
                </a:lnTo>
                <a:lnTo>
                  <a:pt x="25955" y="358150"/>
                </a:lnTo>
                <a:lnTo>
                  <a:pt x="30659" y="370079"/>
                </a:lnTo>
                <a:lnTo>
                  <a:pt x="37079" y="379875"/>
                </a:lnTo>
                <a:lnTo>
                  <a:pt x="44009" y="387805"/>
                </a:lnTo>
                <a:lnTo>
                  <a:pt x="51089" y="395181"/>
                </a:lnTo>
                <a:lnTo>
                  <a:pt x="65353" y="409558"/>
                </a:lnTo>
                <a:lnTo>
                  <a:pt x="67733" y="411149"/>
                </a:lnTo>
                <a:lnTo>
                  <a:pt x="74876" y="414181"/>
                </a:lnTo>
                <a:lnTo>
                  <a:pt x="82284" y="419798"/>
                </a:lnTo>
                <a:lnTo>
                  <a:pt x="84389" y="421465"/>
                </a:lnTo>
                <a:lnTo>
                  <a:pt x="91544" y="4143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"/>
          <p:cNvSpPr/>
          <p:nvPr/>
        </p:nvSpPr>
        <p:spPr>
          <a:xfrm>
            <a:off x="3000375" y="586782"/>
            <a:ext cx="214313" cy="249037"/>
          </a:xfrm>
          <a:custGeom>
            <a:avLst/>
            <a:gdLst/>
            <a:ahLst/>
            <a:cxnLst/>
            <a:rect l="0" t="0" r="0" b="0"/>
            <a:pathLst>
              <a:path w="214313" h="249037">
                <a:moveTo>
                  <a:pt x="214312" y="13293"/>
                </a:moveTo>
                <a:lnTo>
                  <a:pt x="214312" y="6443"/>
                </a:lnTo>
                <a:lnTo>
                  <a:pt x="208161" y="6175"/>
                </a:lnTo>
                <a:lnTo>
                  <a:pt x="207830" y="5372"/>
                </a:lnTo>
                <a:lnTo>
                  <a:pt x="207462" y="2364"/>
                </a:lnTo>
                <a:lnTo>
                  <a:pt x="206571" y="1244"/>
                </a:lnTo>
                <a:lnTo>
                  <a:pt x="205182" y="498"/>
                </a:lnTo>
                <a:lnTo>
                  <a:pt x="203463" y="0"/>
                </a:lnTo>
                <a:lnTo>
                  <a:pt x="197319" y="1564"/>
                </a:lnTo>
                <a:lnTo>
                  <a:pt x="193459" y="3092"/>
                </a:lnTo>
                <a:lnTo>
                  <a:pt x="187052" y="4790"/>
                </a:lnTo>
                <a:lnTo>
                  <a:pt x="184232" y="5243"/>
                </a:lnTo>
                <a:lnTo>
                  <a:pt x="179971" y="5545"/>
                </a:lnTo>
                <a:lnTo>
                  <a:pt x="174750" y="5746"/>
                </a:lnTo>
                <a:lnTo>
                  <a:pt x="168887" y="5880"/>
                </a:lnTo>
                <a:lnTo>
                  <a:pt x="163391" y="6764"/>
                </a:lnTo>
                <a:lnTo>
                  <a:pt x="158140" y="8146"/>
                </a:lnTo>
                <a:lnTo>
                  <a:pt x="153051" y="9862"/>
                </a:lnTo>
                <a:lnTo>
                  <a:pt x="147278" y="11005"/>
                </a:lnTo>
                <a:lnTo>
                  <a:pt x="141047" y="11768"/>
                </a:lnTo>
                <a:lnTo>
                  <a:pt x="134513" y="12276"/>
                </a:lnTo>
                <a:lnTo>
                  <a:pt x="128569" y="13409"/>
                </a:lnTo>
                <a:lnTo>
                  <a:pt x="123019" y="14957"/>
                </a:lnTo>
                <a:lnTo>
                  <a:pt x="117731" y="16784"/>
                </a:lnTo>
                <a:lnTo>
                  <a:pt x="112618" y="18001"/>
                </a:lnTo>
                <a:lnTo>
                  <a:pt x="107623" y="18813"/>
                </a:lnTo>
                <a:lnTo>
                  <a:pt x="102704" y="19354"/>
                </a:lnTo>
                <a:lnTo>
                  <a:pt x="97838" y="19715"/>
                </a:lnTo>
                <a:lnTo>
                  <a:pt x="93007" y="19955"/>
                </a:lnTo>
                <a:lnTo>
                  <a:pt x="88198" y="20116"/>
                </a:lnTo>
                <a:lnTo>
                  <a:pt x="83405" y="21016"/>
                </a:lnTo>
                <a:lnTo>
                  <a:pt x="78622" y="22410"/>
                </a:lnTo>
                <a:lnTo>
                  <a:pt x="73846" y="24134"/>
                </a:lnTo>
                <a:lnTo>
                  <a:pt x="69868" y="25282"/>
                </a:lnTo>
                <a:lnTo>
                  <a:pt x="63331" y="26559"/>
                </a:lnTo>
                <a:lnTo>
                  <a:pt x="57577" y="27378"/>
                </a:lnTo>
                <a:lnTo>
                  <a:pt x="53900" y="27490"/>
                </a:lnTo>
                <a:lnTo>
                  <a:pt x="52602" y="28314"/>
                </a:lnTo>
                <a:lnTo>
                  <a:pt x="51736" y="29657"/>
                </a:lnTo>
                <a:lnTo>
                  <a:pt x="50036" y="34636"/>
                </a:lnTo>
                <a:lnTo>
                  <a:pt x="50006" y="65709"/>
                </a:lnTo>
                <a:lnTo>
                  <a:pt x="49212" y="68081"/>
                </a:lnTo>
                <a:lnTo>
                  <a:pt x="46214" y="72832"/>
                </a:lnTo>
                <a:lnTo>
                  <a:pt x="40063" y="79970"/>
                </a:lnTo>
                <a:lnTo>
                  <a:pt x="38615" y="82350"/>
                </a:lnTo>
                <a:lnTo>
                  <a:pt x="37006" y="87112"/>
                </a:lnTo>
                <a:lnTo>
                  <a:pt x="36100" y="94255"/>
                </a:lnTo>
                <a:lnTo>
                  <a:pt x="35831" y="101399"/>
                </a:lnTo>
                <a:lnTo>
                  <a:pt x="35752" y="108543"/>
                </a:lnTo>
                <a:lnTo>
                  <a:pt x="34947" y="110924"/>
                </a:lnTo>
                <a:lnTo>
                  <a:pt x="30815" y="118068"/>
                </a:lnTo>
                <a:lnTo>
                  <a:pt x="29570" y="122830"/>
                </a:lnTo>
                <a:lnTo>
                  <a:pt x="28870" y="129974"/>
                </a:lnTo>
                <a:lnTo>
                  <a:pt x="27978" y="131561"/>
                </a:lnTo>
                <a:lnTo>
                  <a:pt x="26589" y="132620"/>
                </a:lnTo>
                <a:lnTo>
                  <a:pt x="22450" y="134318"/>
                </a:lnTo>
                <a:lnTo>
                  <a:pt x="22110" y="135251"/>
                </a:lnTo>
                <a:lnTo>
                  <a:pt x="21457" y="141575"/>
                </a:lnTo>
                <a:lnTo>
                  <a:pt x="21439" y="137997"/>
                </a:lnTo>
                <a:lnTo>
                  <a:pt x="22230" y="136910"/>
                </a:lnTo>
                <a:lnTo>
                  <a:pt x="23551" y="136186"/>
                </a:lnTo>
                <a:lnTo>
                  <a:pt x="27136" y="135380"/>
                </a:lnTo>
                <a:lnTo>
                  <a:pt x="31375" y="135023"/>
                </a:lnTo>
                <a:lnTo>
                  <a:pt x="33616" y="134133"/>
                </a:lnTo>
                <a:lnTo>
                  <a:pt x="38224" y="131029"/>
                </a:lnTo>
                <a:lnTo>
                  <a:pt x="41357" y="129883"/>
                </a:lnTo>
                <a:lnTo>
                  <a:pt x="45034" y="129120"/>
                </a:lnTo>
                <a:lnTo>
                  <a:pt x="49072" y="128611"/>
                </a:lnTo>
                <a:lnTo>
                  <a:pt x="54146" y="127477"/>
                </a:lnTo>
                <a:lnTo>
                  <a:pt x="59910" y="125928"/>
                </a:lnTo>
                <a:lnTo>
                  <a:pt x="66133" y="124102"/>
                </a:lnTo>
                <a:lnTo>
                  <a:pt x="72664" y="122884"/>
                </a:lnTo>
                <a:lnTo>
                  <a:pt x="79399" y="122072"/>
                </a:lnTo>
                <a:lnTo>
                  <a:pt x="86270" y="121531"/>
                </a:lnTo>
                <a:lnTo>
                  <a:pt x="92438" y="120377"/>
                </a:lnTo>
                <a:lnTo>
                  <a:pt x="98138" y="118813"/>
                </a:lnTo>
                <a:lnTo>
                  <a:pt x="103525" y="116977"/>
                </a:lnTo>
                <a:lnTo>
                  <a:pt x="108704" y="115753"/>
                </a:lnTo>
                <a:lnTo>
                  <a:pt x="113744" y="114937"/>
                </a:lnTo>
                <a:lnTo>
                  <a:pt x="118692" y="114393"/>
                </a:lnTo>
                <a:lnTo>
                  <a:pt x="123578" y="114030"/>
                </a:lnTo>
                <a:lnTo>
                  <a:pt x="128422" y="113789"/>
                </a:lnTo>
                <a:lnTo>
                  <a:pt x="133240" y="113627"/>
                </a:lnTo>
                <a:lnTo>
                  <a:pt x="138039" y="114314"/>
                </a:lnTo>
                <a:lnTo>
                  <a:pt x="142826" y="115565"/>
                </a:lnTo>
                <a:lnTo>
                  <a:pt x="147605" y="117193"/>
                </a:lnTo>
                <a:lnTo>
                  <a:pt x="151584" y="118278"/>
                </a:lnTo>
                <a:lnTo>
                  <a:pt x="158123" y="119484"/>
                </a:lnTo>
                <a:lnTo>
                  <a:pt x="161771" y="120599"/>
                </a:lnTo>
                <a:lnTo>
                  <a:pt x="165791" y="122137"/>
                </a:lnTo>
                <a:lnTo>
                  <a:pt x="170058" y="123955"/>
                </a:lnTo>
                <a:lnTo>
                  <a:pt x="172903" y="125961"/>
                </a:lnTo>
                <a:lnTo>
                  <a:pt x="174800" y="128093"/>
                </a:lnTo>
                <a:lnTo>
                  <a:pt x="177701" y="132577"/>
                </a:lnTo>
                <a:lnTo>
                  <a:pt x="181636" y="137216"/>
                </a:lnTo>
                <a:lnTo>
                  <a:pt x="183003" y="140358"/>
                </a:lnTo>
                <a:lnTo>
                  <a:pt x="184522" y="148083"/>
                </a:lnTo>
                <a:lnTo>
                  <a:pt x="185197" y="154691"/>
                </a:lnTo>
                <a:lnTo>
                  <a:pt x="185377" y="157564"/>
                </a:lnTo>
                <a:lnTo>
                  <a:pt x="183460" y="164990"/>
                </a:lnTo>
                <a:lnTo>
                  <a:pt x="181838" y="169193"/>
                </a:lnTo>
                <a:lnTo>
                  <a:pt x="180035" y="175980"/>
                </a:lnTo>
                <a:lnTo>
                  <a:pt x="179555" y="178901"/>
                </a:lnTo>
                <a:lnTo>
                  <a:pt x="174787" y="186379"/>
                </a:lnTo>
                <a:lnTo>
                  <a:pt x="171293" y="190596"/>
                </a:lnTo>
                <a:lnTo>
                  <a:pt x="167377" y="194995"/>
                </a:lnTo>
                <a:lnTo>
                  <a:pt x="158791" y="204116"/>
                </a:lnTo>
                <a:lnTo>
                  <a:pt x="154280" y="207977"/>
                </a:lnTo>
                <a:lnTo>
                  <a:pt x="149684" y="211345"/>
                </a:lnTo>
                <a:lnTo>
                  <a:pt x="145033" y="214383"/>
                </a:lnTo>
                <a:lnTo>
                  <a:pt x="140345" y="217997"/>
                </a:lnTo>
                <a:lnTo>
                  <a:pt x="135632" y="221993"/>
                </a:lnTo>
                <a:lnTo>
                  <a:pt x="130902" y="226245"/>
                </a:lnTo>
                <a:lnTo>
                  <a:pt x="126162" y="229873"/>
                </a:lnTo>
                <a:lnTo>
                  <a:pt x="121414" y="233086"/>
                </a:lnTo>
                <a:lnTo>
                  <a:pt x="116661" y="236022"/>
                </a:lnTo>
                <a:lnTo>
                  <a:pt x="111905" y="237978"/>
                </a:lnTo>
                <a:lnTo>
                  <a:pt x="107147" y="239283"/>
                </a:lnTo>
                <a:lnTo>
                  <a:pt x="102387" y="240153"/>
                </a:lnTo>
                <a:lnTo>
                  <a:pt x="97627" y="241527"/>
                </a:lnTo>
                <a:lnTo>
                  <a:pt x="92866" y="243236"/>
                </a:lnTo>
                <a:lnTo>
                  <a:pt x="88104" y="245169"/>
                </a:lnTo>
                <a:lnTo>
                  <a:pt x="84136" y="246458"/>
                </a:lnTo>
                <a:lnTo>
                  <a:pt x="77610" y="247890"/>
                </a:lnTo>
                <a:lnTo>
                  <a:pt x="73965" y="248272"/>
                </a:lnTo>
                <a:lnTo>
                  <a:pt x="69947" y="248527"/>
                </a:lnTo>
                <a:lnTo>
                  <a:pt x="65682" y="248697"/>
                </a:lnTo>
                <a:lnTo>
                  <a:pt x="56708" y="248885"/>
                </a:lnTo>
                <a:lnTo>
                  <a:pt x="29937" y="249027"/>
                </a:lnTo>
                <a:lnTo>
                  <a:pt x="26308" y="248237"/>
                </a:lnTo>
                <a:lnTo>
                  <a:pt x="17408" y="244125"/>
                </a:lnTo>
                <a:lnTo>
                  <a:pt x="12234" y="242885"/>
                </a:lnTo>
                <a:lnTo>
                  <a:pt x="7289" y="242334"/>
                </a:lnTo>
                <a:lnTo>
                  <a:pt x="37" y="241895"/>
                </a:lnTo>
                <a:lnTo>
                  <a:pt x="0" y="24903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2"/>
          <p:cNvSpPr/>
          <p:nvPr/>
        </p:nvSpPr>
        <p:spPr>
          <a:xfrm>
            <a:off x="5658182" y="535868"/>
            <a:ext cx="178144" cy="292808"/>
          </a:xfrm>
          <a:custGeom>
            <a:avLst/>
            <a:gdLst/>
            <a:ahLst/>
            <a:cxnLst/>
            <a:rect l="0" t="0" r="0" b="0"/>
            <a:pathLst>
              <a:path w="178144" h="292808">
                <a:moveTo>
                  <a:pt x="56818" y="7057"/>
                </a:moveTo>
                <a:lnTo>
                  <a:pt x="56818" y="0"/>
                </a:lnTo>
                <a:lnTo>
                  <a:pt x="56818" y="3731"/>
                </a:lnTo>
                <a:lnTo>
                  <a:pt x="57612" y="4839"/>
                </a:lnTo>
                <a:lnTo>
                  <a:pt x="58934" y="5578"/>
                </a:lnTo>
                <a:lnTo>
                  <a:pt x="62521" y="6400"/>
                </a:lnTo>
                <a:lnTo>
                  <a:pt x="66760" y="6765"/>
                </a:lnTo>
                <a:lnTo>
                  <a:pt x="69002" y="7656"/>
                </a:lnTo>
                <a:lnTo>
                  <a:pt x="73610" y="10762"/>
                </a:lnTo>
                <a:lnTo>
                  <a:pt x="78304" y="12672"/>
                </a:lnTo>
                <a:lnTo>
                  <a:pt x="80667" y="13182"/>
                </a:lnTo>
                <a:lnTo>
                  <a:pt x="82242" y="14315"/>
                </a:lnTo>
                <a:lnTo>
                  <a:pt x="83292" y="15864"/>
                </a:lnTo>
                <a:lnTo>
                  <a:pt x="83993" y="17691"/>
                </a:lnTo>
                <a:lnTo>
                  <a:pt x="88770" y="24054"/>
                </a:lnTo>
                <a:lnTo>
                  <a:pt x="92979" y="28634"/>
                </a:lnTo>
                <a:lnTo>
                  <a:pt x="95213" y="30966"/>
                </a:lnTo>
                <a:lnTo>
                  <a:pt x="98289" y="33315"/>
                </a:lnTo>
                <a:lnTo>
                  <a:pt x="101928" y="35675"/>
                </a:lnTo>
                <a:lnTo>
                  <a:pt x="105941" y="38042"/>
                </a:lnTo>
                <a:lnTo>
                  <a:pt x="109410" y="40413"/>
                </a:lnTo>
                <a:lnTo>
                  <a:pt x="112517" y="42788"/>
                </a:lnTo>
                <a:lnTo>
                  <a:pt x="115381" y="45165"/>
                </a:lnTo>
                <a:lnTo>
                  <a:pt x="120681" y="49923"/>
                </a:lnTo>
                <a:lnTo>
                  <a:pt x="123206" y="52303"/>
                </a:lnTo>
                <a:lnTo>
                  <a:pt x="126476" y="54683"/>
                </a:lnTo>
                <a:lnTo>
                  <a:pt x="130244" y="57064"/>
                </a:lnTo>
                <a:lnTo>
                  <a:pt x="134344" y="59445"/>
                </a:lnTo>
                <a:lnTo>
                  <a:pt x="137871" y="62619"/>
                </a:lnTo>
                <a:lnTo>
                  <a:pt x="141015" y="66323"/>
                </a:lnTo>
                <a:lnTo>
                  <a:pt x="143906" y="70380"/>
                </a:lnTo>
                <a:lnTo>
                  <a:pt x="147420" y="73879"/>
                </a:lnTo>
                <a:lnTo>
                  <a:pt x="151350" y="77005"/>
                </a:lnTo>
                <a:lnTo>
                  <a:pt x="155558" y="79882"/>
                </a:lnTo>
                <a:lnTo>
                  <a:pt x="158364" y="83388"/>
                </a:lnTo>
                <a:lnTo>
                  <a:pt x="160234" y="87313"/>
                </a:lnTo>
                <a:lnTo>
                  <a:pt x="163105" y="95114"/>
                </a:lnTo>
                <a:lnTo>
                  <a:pt x="167027" y="101226"/>
                </a:lnTo>
                <a:lnTo>
                  <a:pt x="171416" y="108706"/>
                </a:lnTo>
                <a:lnTo>
                  <a:pt x="173698" y="112923"/>
                </a:lnTo>
                <a:lnTo>
                  <a:pt x="176233" y="121841"/>
                </a:lnTo>
                <a:lnTo>
                  <a:pt x="176909" y="126442"/>
                </a:lnTo>
                <a:lnTo>
                  <a:pt x="177360" y="131097"/>
                </a:lnTo>
                <a:lnTo>
                  <a:pt x="177661" y="135788"/>
                </a:lnTo>
                <a:lnTo>
                  <a:pt x="177861" y="140502"/>
                </a:lnTo>
                <a:lnTo>
                  <a:pt x="178083" y="149974"/>
                </a:lnTo>
                <a:lnTo>
                  <a:pt x="178143" y="154722"/>
                </a:lnTo>
                <a:lnTo>
                  <a:pt x="177388" y="159475"/>
                </a:lnTo>
                <a:lnTo>
                  <a:pt x="176092" y="164232"/>
                </a:lnTo>
                <a:lnTo>
                  <a:pt x="174434" y="168990"/>
                </a:lnTo>
                <a:lnTo>
                  <a:pt x="172534" y="173750"/>
                </a:lnTo>
                <a:lnTo>
                  <a:pt x="170475" y="178510"/>
                </a:lnTo>
                <a:lnTo>
                  <a:pt x="166069" y="188033"/>
                </a:lnTo>
                <a:lnTo>
                  <a:pt x="161466" y="197557"/>
                </a:lnTo>
                <a:lnTo>
                  <a:pt x="158333" y="202319"/>
                </a:lnTo>
                <a:lnTo>
                  <a:pt x="154657" y="207082"/>
                </a:lnTo>
                <a:lnTo>
                  <a:pt x="150619" y="211844"/>
                </a:lnTo>
                <a:lnTo>
                  <a:pt x="146339" y="216607"/>
                </a:lnTo>
                <a:lnTo>
                  <a:pt x="137351" y="226132"/>
                </a:lnTo>
                <a:lnTo>
                  <a:pt x="132731" y="230100"/>
                </a:lnTo>
                <a:lnTo>
                  <a:pt x="128064" y="233540"/>
                </a:lnTo>
                <a:lnTo>
                  <a:pt x="123365" y="236627"/>
                </a:lnTo>
                <a:lnTo>
                  <a:pt x="117852" y="239478"/>
                </a:lnTo>
                <a:lnTo>
                  <a:pt x="111794" y="242173"/>
                </a:lnTo>
                <a:lnTo>
                  <a:pt x="105375" y="244763"/>
                </a:lnTo>
                <a:lnTo>
                  <a:pt x="99508" y="248078"/>
                </a:lnTo>
                <a:lnTo>
                  <a:pt x="94009" y="251875"/>
                </a:lnTo>
                <a:lnTo>
                  <a:pt x="88755" y="255994"/>
                </a:lnTo>
                <a:lnTo>
                  <a:pt x="82872" y="259533"/>
                </a:lnTo>
                <a:lnTo>
                  <a:pt x="76569" y="262687"/>
                </a:lnTo>
                <a:lnTo>
                  <a:pt x="64009" y="268308"/>
                </a:lnTo>
                <a:lnTo>
                  <a:pt x="48012" y="275934"/>
                </a:lnTo>
                <a:lnTo>
                  <a:pt x="38087" y="280810"/>
                </a:lnTo>
                <a:lnTo>
                  <a:pt x="34012" y="282428"/>
                </a:lnTo>
                <a:lnTo>
                  <a:pt x="30502" y="283506"/>
                </a:lnTo>
                <a:lnTo>
                  <a:pt x="27367" y="284225"/>
                </a:lnTo>
                <a:lnTo>
                  <a:pt x="24484" y="285498"/>
                </a:lnTo>
                <a:lnTo>
                  <a:pt x="19164" y="289029"/>
                </a:lnTo>
                <a:lnTo>
                  <a:pt x="14153" y="291128"/>
                </a:lnTo>
                <a:lnTo>
                  <a:pt x="8262" y="292475"/>
                </a:lnTo>
                <a:lnTo>
                  <a:pt x="3449" y="292708"/>
                </a:lnTo>
                <a:lnTo>
                  <a:pt x="0" y="292798"/>
                </a:lnTo>
                <a:lnTo>
                  <a:pt x="6811" y="29280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3"/>
          <p:cNvSpPr/>
          <p:nvPr/>
        </p:nvSpPr>
        <p:spPr>
          <a:xfrm>
            <a:off x="3357563" y="942975"/>
            <a:ext cx="121444" cy="299018"/>
          </a:xfrm>
          <a:custGeom>
            <a:avLst/>
            <a:gdLst/>
            <a:ahLst/>
            <a:cxnLst/>
            <a:rect l="0" t="0" r="0" b="0"/>
            <a:pathLst>
              <a:path w="121444" h="299018">
                <a:moveTo>
                  <a:pt x="92868" y="0"/>
                </a:moveTo>
                <a:lnTo>
                  <a:pt x="75789" y="0"/>
                </a:lnTo>
                <a:lnTo>
                  <a:pt x="74338" y="793"/>
                </a:lnTo>
                <a:lnTo>
                  <a:pt x="73371" y="2116"/>
                </a:lnTo>
                <a:lnTo>
                  <a:pt x="72726" y="3792"/>
                </a:lnTo>
                <a:lnTo>
                  <a:pt x="71502" y="4909"/>
                </a:lnTo>
                <a:lnTo>
                  <a:pt x="69893" y="5654"/>
                </a:lnTo>
                <a:lnTo>
                  <a:pt x="68026" y="6150"/>
                </a:lnTo>
                <a:lnTo>
                  <a:pt x="65988" y="7275"/>
                </a:lnTo>
                <a:lnTo>
                  <a:pt x="63835" y="8819"/>
                </a:lnTo>
                <a:lnTo>
                  <a:pt x="61606" y="10641"/>
                </a:lnTo>
                <a:lnTo>
                  <a:pt x="59327" y="12650"/>
                </a:lnTo>
                <a:lnTo>
                  <a:pt x="54677" y="16999"/>
                </a:lnTo>
                <a:lnTo>
                  <a:pt x="42849" y="28618"/>
                </a:lnTo>
                <a:lnTo>
                  <a:pt x="40472" y="30985"/>
                </a:lnTo>
                <a:lnTo>
                  <a:pt x="38887" y="33356"/>
                </a:lnTo>
                <a:lnTo>
                  <a:pt x="34227" y="44983"/>
                </a:lnTo>
                <a:lnTo>
                  <a:pt x="32343" y="49038"/>
                </a:lnTo>
                <a:lnTo>
                  <a:pt x="30293" y="52536"/>
                </a:lnTo>
                <a:lnTo>
                  <a:pt x="28132" y="55661"/>
                </a:lnTo>
                <a:lnTo>
                  <a:pt x="25899" y="58539"/>
                </a:lnTo>
                <a:lnTo>
                  <a:pt x="23615" y="61251"/>
                </a:lnTo>
                <a:lnTo>
                  <a:pt x="21299" y="63852"/>
                </a:lnTo>
                <a:lnTo>
                  <a:pt x="18962" y="66381"/>
                </a:lnTo>
                <a:lnTo>
                  <a:pt x="17403" y="69654"/>
                </a:lnTo>
                <a:lnTo>
                  <a:pt x="15672" y="77524"/>
                </a:lnTo>
                <a:lnTo>
                  <a:pt x="12786" y="84196"/>
                </a:lnTo>
                <a:lnTo>
                  <a:pt x="10905" y="87087"/>
                </a:lnTo>
                <a:lnTo>
                  <a:pt x="8857" y="90602"/>
                </a:lnTo>
                <a:lnTo>
                  <a:pt x="6698" y="94532"/>
                </a:lnTo>
                <a:lnTo>
                  <a:pt x="2976" y="102339"/>
                </a:lnTo>
                <a:lnTo>
                  <a:pt x="1323" y="108455"/>
                </a:lnTo>
                <a:lnTo>
                  <a:pt x="587" y="115935"/>
                </a:lnTo>
                <a:lnTo>
                  <a:pt x="261" y="123758"/>
                </a:lnTo>
                <a:lnTo>
                  <a:pt x="115" y="129880"/>
                </a:lnTo>
                <a:lnTo>
                  <a:pt x="0" y="172742"/>
                </a:lnTo>
                <a:lnTo>
                  <a:pt x="794" y="175486"/>
                </a:lnTo>
                <a:lnTo>
                  <a:pt x="3792" y="180652"/>
                </a:lnTo>
                <a:lnTo>
                  <a:pt x="5654" y="187710"/>
                </a:lnTo>
                <a:lnTo>
                  <a:pt x="6150" y="191815"/>
                </a:lnTo>
                <a:lnTo>
                  <a:pt x="7275" y="195345"/>
                </a:lnTo>
                <a:lnTo>
                  <a:pt x="10641" y="201384"/>
                </a:lnTo>
                <a:lnTo>
                  <a:pt x="12650" y="204106"/>
                </a:lnTo>
                <a:lnTo>
                  <a:pt x="14783" y="206714"/>
                </a:lnTo>
                <a:lnTo>
                  <a:pt x="16999" y="209247"/>
                </a:lnTo>
                <a:lnTo>
                  <a:pt x="19270" y="212523"/>
                </a:lnTo>
                <a:lnTo>
                  <a:pt x="21578" y="216294"/>
                </a:lnTo>
                <a:lnTo>
                  <a:pt x="23910" y="220396"/>
                </a:lnTo>
                <a:lnTo>
                  <a:pt x="26501" y="227070"/>
                </a:lnTo>
                <a:lnTo>
                  <a:pt x="27192" y="229961"/>
                </a:lnTo>
                <a:lnTo>
                  <a:pt x="30077" y="235290"/>
                </a:lnTo>
                <a:lnTo>
                  <a:pt x="31957" y="237822"/>
                </a:lnTo>
                <a:lnTo>
                  <a:pt x="34004" y="240304"/>
                </a:lnTo>
                <a:lnTo>
                  <a:pt x="36163" y="242753"/>
                </a:lnTo>
                <a:lnTo>
                  <a:pt x="38396" y="245179"/>
                </a:lnTo>
                <a:lnTo>
                  <a:pt x="40678" y="246796"/>
                </a:lnTo>
                <a:lnTo>
                  <a:pt x="42993" y="247874"/>
                </a:lnTo>
                <a:lnTo>
                  <a:pt x="45331" y="248593"/>
                </a:lnTo>
                <a:lnTo>
                  <a:pt x="47683" y="249866"/>
                </a:lnTo>
                <a:lnTo>
                  <a:pt x="50044" y="251509"/>
                </a:lnTo>
                <a:lnTo>
                  <a:pt x="52412" y="253397"/>
                </a:lnTo>
                <a:lnTo>
                  <a:pt x="54785" y="255450"/>
                </a:lnTo>
                <a:lnTo>
                  <a:pt x="57161" y="257612"/>
                </a:lnTo>
                <a:lnTo>
                  <a:pt x="61917" y="262132"/>
                </a:lnTo>
                <a:lnTo>
                  <a:pt x="73819" y="273869"/>
                </a:lnTo>
                <a:lnTo>
                  <a:pt x="76994" y="276242"/>
                </a:lnTo>
                <a:lnTo>
                  <a:pt x="80697" y="278617"/>
                </a:lnTo>
                <a:lnTo>
                  <a:pt x="84754" y="280995"/>
                </a:lnTo>
                <a:lnTo>
                  <a:pt x="88253" y="282580"/>
                </a:lnTo>
                <a:lnTo>
                  <a:pt x="91378" y="283636"/>
                </a:lnTo>
                <a:lnTo>
                  <a:pt x="94256" y="284341"/>
                </a:lnTo>
                <a:lnTo>
                  <a:pt x="96968" y="284810"/>
                </a:lnTo>
                <a:lnTo>
                  <a:pt x="99570" y="285123"/>
                </a:lnTo>
                <a:lnTo>
                  <a:pt x="102099" y="285332"/>
                </a:lnTo>
                <a:lnTo>
                  <a:pt x="103784" y="286265"/>
                </a:lnTo>
                <a:lnTo>
                  <a:pt x="104908" y="287681"/>
                </a:lnTo>
                <a:lnTo>
                  <a:pt x="105657" y="289418"/>
                </a:lnTo>
                <a:lnTo>
                  <a:pt x="106950" y="290577"/>
                </a:lnTo>
                <a:lnTo>
                  <a:pt x="108606" y="291349"/>
                </a:lnTo>
                <a:lnTo>
                  <a:pt x="110503" y="291864"/>
                </a:lnTo>
                <a:lnTo>
                  <a:pt x="112563" y="292207"/>
                </a:lnTo>
                <a:lnTo>
                  <a:pt x="114729" y="292436"/>
                </a:lnTo>
                <a:lnTo>
                  <a:pt x="116967" y="292588"/>
                </a:lnTo>
                <a:lnTo>
                  <a:pt x="118459" y="293484"/>
                </a:lnTo>
                <a:lnTo>
                  <a:pt x="119453" y="294874"/>
                </a:lnTo>
                <a:lnTo>
                  <a:pt x="121050" y="299017"/>
                </a:lnTo>
                <a:lnTo>
                  <a:pt x="121181" y="298563"/>
                </a:lnTo>
                <a:lnTo>
                  <a:pt x="121443" y="29289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4"/>
          <p:cNvSpPr/>
          <p:nvPr/>
        </p:nvSpPr>
        <p:spPr>
          <a:xfrm>
            <a:off x="3086224" y="985845"/>
            <a:ext cx="149895" cy="221449"/>
          </a:xfrm>
          <a:custGeom>
            <a:avLst/>
            <a:gdLst/>
            <a:ahLst/>
            <a:cxnLst/>
            <a:rect l="0" t="0" r="0" b="0"/>
            <a:pathLst>
              <a:path w="149895" h="221449">
                <a:moveTo>
                  <a:pt x="121319" y="7136"/>
                </a:moveTo>
                <a:lnTo>
                  <a:pt x="121319" y="3343"/>
                </a:lnTo>
                <a:lnTo>
                  <a:pt x="120526" y="2226"/>
                </a:lnTo>
                <a:lnTo>
                  <a:pt x="119203" y="1482"/>
                </a:lnTo>
                <a:lnTo>
                  <a:pt x="115616" y="654"/>
                </a:lnTo>
                <a:lnTo>
                  <a:pt x="111376" y="286"/>
                </a:lnTo>
                <a:lnTo>
                  <a:pt x="106846" y="123"/>
                </a:lnTo>
                <a:lnTo>
                  <a:pt x="97470" y="18"/>
                </a:lnTo>
                <a:lnTo>
                  <a:pt x="90352" y="0"/>
                </a:lnTo>
                <a:lnTo>
                  <a:pt x="87975" y="791"/>
                </a:lnTo>
                <a:lnTo>
                  <a:pt x="85596" y="2112"/>
                </a:lnTo>
                <a:lnTo>
                  <a:pt x="83216" y="3787"/>
                </a:lnTo>
                <a:lnTo>
                  <a:pt x="80042" y="4903"/>
                </a:lnTo>
                <a:lnTo>
                  <a:pt x="76339" y="5647"/>
                </a:lnTo>
                <a:lnTo>
                  <a:pt x="72282" y="6143"/>
                </a:lnTo>
                <a:lnTo>
                  <a:pt x="68784" y="7268"/>
                </a:lnTo>
                <a:lnTo>
                  <a:pt x="65659" y="8811"/>
                </a:lnTo>
                <a:lnTo>
                  <a:pt x="62781" y="10634"/>
                </a:lnTo>
                <a:lnTo>
                  <a:pt x="59275" y="12643"/>
                </a:lnTo>
                <a:lnTo>
                  <a:pt x="51146" y="16992"/>
                </a:lnTo>
                <a:lnTo>
                  <a:pt x="47550" y="19263"/>
                </a:lnTo>
                <a:lnTo>
                  <a:pt x="44358" y="21570"/>
                </a:lnTo>
                <a:lnTo>
                  <a:pt x="41437" y="23903"/>
                </a:lnTo>
                <a:lnTo>
                  <a:pt x="38696" y="26251"/>
                </a:lnTo>
                <a:lnTo>
                  <a:pt x="36074" y="28611"/>
                </a:lnTo>
                <a:lnTo>
                  <a:pt x="33533" y="30977"/>
                </a:lnTo>
                <a:lnTo>
                  <a:pt x="31045" y="34143"/>
                </a:lnTo>
                <a:lnTo>
                  <a:pt x="28593" y="37840"/>
                </a:lnTo>
                <a:lnTo>
                  <a:pt x="26164" y="41893"/>
                </a:lnTo>
                <a:lnTo>
                  <a:pt x="23751" y="45389"/>
                </a:lnTo>
                <a:lnTo>
                  <a:pt x="21349" y="48513"/>
                </a:lnTo>
                <a:lnTo>
                  <a:pt x="18954" y="51389"/>
                </a:lnTo>
                <a:lnTo>
                  <a:pt x="16563" y="54100"/>
                </a:lnTo>
                <a:lnTo>
                  <a:pt x="11790" y="59230"/>
                </a:lnTo>
                <a:lnTo>
                  <a:pt x="9406" y="62503"/>
                </a:lnTo>
                <a:lnTo>
                  <a:pt x="7023" y="66272"/>
                </a:lnTo>
                <a:lnTo>
                  <a:pt x="4641" y="70372"/>
                </a:lnTo>
                <a:lnTo>
                  <a:pt x="1993" y="77045"/>
                </a:lnTo>
                <a:lnTo>
                  <a:pt x="817" y="82657"/>
                </a:lnTo>
                <a:lnTo>
                  <a:pt x="294" y="87796"/>
                </a:lnTo>
                <a:lnTo>
                  <a:pt x="62" y="92727"/>
                </a:lnTo>
                <a:lnTo>
                  <a:pt x="0" y="95153"/>
                </a:lnTo>
                <a:lnTo>
                  <a:pt x="752" y="96770"/>
                </a:lnTo>
                <a:lnTo>
                  <a:pt x="2047" y="97848"/>
                </a:lnTo>
                <a:lnTo>
                  <a:pt x="3705" y="98567"/>
                </a:lnTo>
                <a:lnTo>
                  <a:pt x="7663" y="101482"/>
                </a:lnTo>
                <a:lnTo>
                  <a:pt x="12879" y="106029"/>
                </a:lnTo>
                <a:lnTo>
                  <a:pt x="15709" y="106651"/>
                </a:lnTo>
                <a:lnTo>
                  <a:pt x="19613" y="106927"/>
                </a:lnTo>
                <a:lnTo>
                  <a:pt x="23993" y="107050"/>
                </a:lnTo>
                <a:lnTo>
                  <a:pt x="30922" y="107119"/>
                </a:lnTo>
                <a:lnTo>
                  <a:pt x="34067" y="106335"/>
                </a:lnTo>
                <a:lnTo>
                  <a:pt x="37751" y="105019"/>
                </a:lnTo>
                <a:lnTo>
                  <a:pt x="41795" y="103347"/>
                </a:lnTo>
                <a:lnTo>
                  <a:pt x="45284" y="101439"/>
                </a:lnTo>
                <a:lnTo>
                  <a:pt x="48404" y="99373"/>
                </a:lnTo>
                <a:lnTo>
                  <a:pt x="51278" y="97203"/>
                </a:lnTo>
                <a:lnTo>
                  <a:pt x="54781" y="94962"/>
                </a:lnTo>
                <a:lnTo>
                  <a:pt x="58704" y="92674"/>
                </a:lnTo>
                <a:lnTo>
                  <a:pt x="62907" y="90355"/>
                </a:lnTo>
                <a:lnTo>
                  <a:pt x="66503" y="88015"/>
                </a:lnTo>
                <a:lnTo>
                  <a:pt x="69694" y="85662"/>
                </a:lnTo>
                <a:lnTo>
                  <a:pt x="72615" y="83299"/>
                </a:lnTo>
                <a:lnTo>
                  <a:pt x="75356" y="80930"/>
                </a:lnTo>
                <a:lnTo>
                  <a:pt x="77977" y="78557"/>
                </a:lnTo>
                <a:lnTo>
                  <a:pt x="83006" y="73803"/>
                </a:lnTo>
                <a:lnTo>
                  <a:pt x="105530" y="51487"/>
                </a:lnTo>
                <a:lnTo>
                  <a:pt x="123613" y="33417"/>
                </a:lnTo>
                <a:lnTo>
                  <a:pt x="125229" y="31006"/>
                </a:lnTo>
                <a:lnTo>
                  <a:pt x="127026" y="26212"/>
                </a:lnTo>
                <a:lnTo>
                  <a:pt x="127824" y="21435"/>
                </a:lnTo>
                <a:lnTo>
                  <a:pt x="128426" y="14698"/>
                </a:lnTo>
                <a:lnTo>
                  <a:pt x="128460" y="8166"/>
                </a:lnTo>
                <a:lnTo>
                  <a:pt x="128463" y="24898"/>
                </a:lnTo>
                <a:lnTo>
                  <a:pt x="130580" y="31170"/>
                </a:lnTo>
                <a:lnTo>
                  <a:pt x="132255" y="35065"/>
                </a:lnTo>
                <a:lnTo>
                  <a:pt x="134117" y="41509"/>
                </a:lnTo>
                <a:lnTo>
                  <a:pt x="134945" y="47813"/>
                </a:lnTo>
                <a:lnTo>
                  <a:pt x="135165" y="51716"/>
                </a:lnTo>
                <a:lnTo>
                  <a:pt x="135313" y="55906"/>
                </a:lnTo>
                <a:lnTo>
                  <a:pt x="136204" y="60287"/>
                </a:lnTo>
                <a:lnTo>
                  <a:pt x="137593" y="64795"/>
                </a:lnTo>
                <a:lnTo>
                  <a:pt x="139312" y="69388"/>
                </a:lnTo>
                <a:lnTo>
                  <a:pt x="140458" y="74037"/>
                </a:lnTo>
                <a:lnTo>
                  <a:pt x="141222" y="78724"/>
                </a:lnTo>
                <a:lnTo>
                  <a:pt x="141732" y="83436"/>
                </a:lnTo>
                <a:lnTo>
                  <a:pt x="142071" y="88165"/>
                </a:lnTo>
                <a:lnTo>
                  <a:pt x="142298" y="92905"/>
                </a:lnTo>
                <a:lnTo>
                  <a:pt x="142549" y="102406"/>
                </a:lnTo>
                <a:lnTo>
                  <a:pt x="142751" y="193843"/>
                </a:lnTo>
                <a:lnTo>
                  <a:pt x="143544" y="196695"/>
                </a:lnTo>
                <a:lnTo>
                  <a:pt x="146543" y="201980"/>
                </a:lnTo>
                <a:lnTo>
                  <a:pt x="148405" y="206975"/>
                </a:lnTo>
                <a:lnTo>
                  <a:pt x="149600" y="212857"/>
                </a:lnTo>
                <a:lnTo>
                  <a:pt x="148904" y="214133"/>
                </a:lnTo>
                <a:lnTo>
                  <a:pt x="144927" y="218928"/>
                </a:lnTo>
                <a:lnTo>
                  <a:pt x="142835" y="221350"/>
                </a:lnTo>
                <a:lnTo>
                  <a:pt x="146568" y="221419"/>
                </a:lnTo>
                <a:lnTo>
                  <a:pt x="149894" y="22144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5"/>
          <p:cNvSpPr/>
          <p:nvPr/>
        </p:nvSpPr>
        <p:spPr>
          <a:xfrm>
            <a:off x="5664993" y="907256"/>
            <a:ext cx="114265" cy="328613"/>
          </a:xfrm>
          <a:custGeom>
            <a:avLst/>
            <a:gdLst/>
            <a:ahLst/>
            <a:cxnLst/>
            <a:rect l="0" t="0" r="0" b="0"/>
            <a:pathLst>
              <a:path w="114265" h="328613">
                <a:moveTo>
                  <a:pt x="0" y="0"/>
                </a:moveTo>
                <a:lnTo>
                  <a:pt x="3793" y="0"/>
                </a:lnTo>
                <a:lnTo>
                  <a:pt x="4910" y="794"/>
                </a:lnTo>
                <a:lnTo>
                  <a:pt x="5655" y="2116"/>
                </a:lnTo>
                <a:lnTo>
                  <a:pt x="6151" y="3792"/>
                </a:lnTo>
                <a:lnTo>
                  <a:pt x="7276" y="4909"/>
                </a:lnTo>
                <a:lnTo>
                  <a:pt x="8819" y="5654"/>
                </a:lnTo>
                <a:lnTo>
                  <a:pt x="10642" y="6150"/>
                </a:lnTo>
                <a:lnTo>
                  <a:pt x="12651" y="7275"/>
                </a:lnTo>
                <a:lnTo>
                  <a:pt x="14784" y="8819"/>
                </a:lnTo>
                <a:lnTo>
                  <a:pt x="17000" y="10642"/>
                </a:lnTo>
                <a:lnTo>
                  <a:pt x="19271" y="12651"/>
                </a:lnTo>
                <a:lnTo>
                  <a:pt x="23911" y="16999"/>
                </a:lnTo>
                <a:lnTo>
                  <a:pt x="35732" y="28618"/>
                </a:lnTo>
                <a:lnTo>
                  <a:pt x="72826" y="65682"/>
                </a:lnTo>
                <a:lnTo>
                  <a:pt x="75539" y="69188"/>
                </a:lnTo>
                <a:lnTo>
                  <a:pt x="78140" y="73113"/>
                </a:lnTo>
                <a:lnTo>
                  <a:pt x="80668" y="77317"/>
                </a:lnTo>
                <a:lnTo>
                  <a:pt x="83148" y="81707"/>
                </a:lnTo>
                <a:lnTo>
                  <a:pt x="88020" y="90818"/>
                </a:lnTo>
                <a:lnTo>
                  <a:pt x="90430" y="94677"/>
                </a:lnTo>
                <a:lnTo>
                  <a:pt x="92830" y="98043"/>
                </a:lnTo>
                <a:lnTo>
                  <a:pt x="95224" y="101080"/>
                </a:lnTo>
                <a:lnTo>
                  <a:pt x="97614" y="104693"/>
                </a:lnTo>
                <a:lnTo>
                  <a:pt x="100002" y="108689"/>
                </a:lnTo>
                <a:lnTo>
                  <a:pt x="102386" y="112941"/>
                </a:lnTo>
                <a:lnTo>
                  <a:pt x="107153" y="121898"/>
                </a:lnTo>
                <a:lnTo>
                  <a:pt x="109535" y="126509"/>
                </a:lnTo>
                <a:lnTo>
                  <a:pt x="112183" y="135866"/>
                </a:lnTo>
                <a:lnTo>
                  <a:pt x="113359" y="145316"/>
                </a:lnTo>
                <a:lnTo>
                  <a:pt x="113882" y="154808"/>
                </a:lnTo>
                <a:lnTo>
                  <a:pt x="114115" y="166435"/>
                </a:lnTo>
                <a:lnTo>
                  <a:pt x="114264" y="189509"/>
                </a:lnTo>
                <a:lnTo>
                  <a:pt x="112167" y="199584"/>
                </a:lnTo>
                <a:lnTo>
                  <a:pt x="110497" y="204494"/>
                </a:lnTo>
                <a:lnTo>
                  <a:pt x="108590" y="209354"/>
                </a:lnTo>
                <a:lnTo>
                  <a:pt x="106525" y="214182"/>
                </a:lnTo>
                <a:lnTo>
                  <a:pt x="104354" y="218988"/>
                </a:lnTo>
                <a:lnTo>
                  <a:pt x="101320" y="223779"/>
                </a:lnTo>
                <a:lnTo>
                  <a:pt x="97709" y="228561"/>
                </a:lnTo>
                <a:lnTo>
                  <a:pt x="93714" y="233336"/>
                </a:lnTo>
                <a:lnTo>
                  <a:pt x="90258" y="238108"/>
                </a:lnTo>
                <a:lnTo>
                  <a:pt x="87159" y="242876"/>
                </a:lnTo>
                <a:lnTo>
                  <a:pt x="84300" y="247642"/>
                </a:lnTo>
                <a:lnTo>
                  <a:pt x="80807" y="251613"/>
                </a:lnTo>
                <a:lnTo>
                  <a:pt x="76890" y="255055"/>
                </a:lnTo>
                <a:lnTo>
                  <a:pt x="72691" y="258143"/>
                </a:lnTo>
                <a:lnTo>
                  <a:pt x="68305" y="261789"/>
                </a:lnTo>
                <a:lnTo>
                  <a:pt x="63793" y="265807"/>
                </a:lnTo>
                <a:lnTo>
                  <a:pt x="55340" y="273711"/>
                </a:lnTo>
                <a:lnTo>
                  <a:pt x="48938" y="279870"/>
                </a:lnTo>
                <a:lnTo>
                  <a:pt x="46119" y="283418"/>
                </a:lnTo>
                <a:lnTo>
                  <a:pt x="43446" y="287370"/>
                </a:lnTo>
                <a:lnTo>
                  <a:pt x="40871" y="291592"/>
                </a:lnTo>
                <a:lnTo>
                  <a:pt x="37566" y="295201"/>
                </a:lnTo>
                <a:lnTo>
                  <a:pt x="33775" y="298401"/>
                </a:lnTo>
                <a:lnTo>
                  <a:pt x="29661" y="301327"/>
                </a:lnTo>
                <a:lnTo>
                  <a:pt x="26124" y="304072"/>
                </a:lnTo>
                <a:lnTo>
                  <a:pt x="22972" y="306696"/>
                </a:lnTo>
                <a:lnTo>
                  <a:pt x="20078" y="309239"/>
                </a:lnTo>
                <a:lnTo>
                  <a:pt x="17354" y="310934"/>
                </a:lnTo>
                <a:lnTo>
                  <a:pt x="14744" y="312064"/>
                </a:lnTo>
                <a:lnTo>
                  <a:pt x="12211" y="312818"/>
                </a:lnTo>
                <a:lnTo>
                  <a:pt x="10522" y="314114"/>
                </a:lnTo>
                <a:lnTo>
                  <a:pt x="9396" y="315772"/>
                </a:lnTo>
                <a:lnTo>
                  <a:pt x="8645" y="317671"/>
                </a:lnTo>
                <a:lnTo>
                  <a:pt x="5694" y="321897"/>
                </a:lnTo>
                <a:lnTo>
                  <a:pt x="9" y="328602"/>
                </a:lnTo>
                <a:lnTo>
                  <a:pt x="0" y="32861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6"/>
          <p:cNvSpPr/>
          <p:nvPr/>
        </p:nvSpPr>
        <p:spPr>
          <a:xfrm>
            <a:off x="6065130" y="707231"/>
            <a:ext cx="92783" cy="21432"/>
          </a:xfrm>
          <a:custGeom>
            <a:avLst/>
            <a:gdLst/>
            <a:ahLst/>
            <a:cxnLst/>
            <a:rect l="0" t="0" r="0" b="0"/>
            <a:pathLst>
              <a:path w="92783" h="21432">
                <a:moveTo>
                  <a:pt x="7057" y="0"/>
                </a:moveTo>
                <a:lnTo>
                  <a:pt x="7057" y="6151"/>
                </a:lnTo>
                <a:lnTo>
                  <a:pt x="6263" y="6482"/>
                </a:lnTo>
                <a:lnTo>
                  <a:pt x="4940" y="6702"/>
                </a:lnTo>
                <a:lnTo>
                  <a:pt x="3265" y="6849"/>
                </a:lnTo>
                <a:lnTo>
                  <a:pt x="2147" y="7741"/>
                </a:lnTo>
                <a:lnTo>
                  <a:pt x="1403" y="9129"/>
                </a:lnTo>
                <a:lnTo>
                  <a:pt x="0" y="13985"/>
                </a:lnTo>
                <a:lnTo>
                  <a:pt x="765" y="14880"/>
                </a:lnTo>
                <a:lnTo>
                  <a:pt x="2069" y="16270"/>
                </a:lnTo>
                <a:lnTo>
                  <a:pt x="6072" y="20411"/>
                </a:lnTo>
                <a:lnTo>
                  <a:pt x="7194" y="20751"/>
                </a:lnTo>
                <a:lnTo>
                  <a:pt x="8736" y="20978"/>
                </a:lnTo>
                <a:lnTo>
                  <a:pt x="10558" y="21129"/>
                </a:lnTo>
                <a:lnTo>
                  <a:pt x="12566" y="21230"/>
                </a:lnTo>
                <a:lnTo>
                  <a:pt x="16914" y="21342"/>
                </a:lnTo>
                <a:lnTo>
                  <a:pt x="67380" y="21431"/>
                </a:lnTo>
                <a:lnTo>
                  <a:pt x="69497" y="20637"/>
                </a:lnTo>
                <a:lnTo>
                  <a:pt x="71703" y="19314"/>
                </a:lnTo>
                <a:lnTo>
                  <a:pt x="73967" y="17639"/>
                </a:lnTo>
                <a:lnTo>
                  <a:pt x="76269" y="16522"/>
                </a:lnTo>
                <a:lnTo>
                  <a:pt x="78599" y="15777"/>
                </a:lnTo>
                <a:lnTo>
                  <a:pt x="80946" y="15280"/>
                </a:lnTo>
                <a:lnTo>
                  <a:pt x="83304" y="14949"/>
                </a:lnTo>
                <a:lnTo>
                  <a:pt x="85669" y="14729"/>
                </a:lnTo>
                <a:lnTo>
                  <a:pt x="92782" y="142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7"/>
          <p:cNvSpPr/>
          <p:nvPr/>
        </p:nvSpPr>
        <p:spPr>
          <a:xfrm>
            <a:off x="6215062" y="642963"/>
            <a:ext cx="189570" cy="185705"/>
          </a:xfrm>
          <a:custGeom>
            <a:avLst/>
            <a:gdLst/>
            <a:ahLst/>
            <a:cxnLst/>
            <a:rect l="0" t="0" r="0" b="0"/>
            <a:pathLst>
              <a:path w="189570" h="185705">
                <a:moveTo>
                  <a:pt x="0" y="14262"/>
                </a:moveTo>
                <a:lnTo>
                  <a:pt x="0" y="8111"/>
                </a:lnTo>
                <a:lnTo>
                  <a:pt x="794" y="7780"/>
                </a:lnTo>
                <a:lnTo>
                  <a:pt x="5703" y="7314"/>
                </a:lnTo>
                <a:lnTo>
                  <a:pt x="9943" y="7205"/>
                </a:lnTo>
                <a:lnTo>
                  <a:pt x="16793" y="7144"/>
                </a:lnTo>
                <a:lnTo>
                  <a:pt x="19927" y="6341"/>
                </a:lnTo>
                <a:lnTo>
                  <a:pt x="23603" y="5013"/>
                </a:lnTo>
                <a:lnTo>
                  <a:pt x="27642" y="3333"/>
                </a:lnTo>
                <a:lnTo>
                  <a:pt x="31128" y="2213"/>
                </a:lnTo>
                <a:lnTo>
                  <a:pt x="34246" y="1467"/>
                </a:lnTo>
                <a:lnTo>
                  <a:pt x="37118" y="969"/>
                </a:lnTo>
                <a:lnTo>
                  <a:pt x="40620" y="638"/>
                </a:lnTo>
                <a:lnTo>
                  <a:pt x="44543" y="416"/>
                </a:lnTo>
                <a:lnTo>
                  <a:pt x="53134" y="171"/>
                </a:lnTo>
                <a:lnTo>
                  <a:pt x="76299" y="0"/>
                </a:lnTo>
                <a:lnTo>
                  <a:pt x="80235" y="785"/>
                </a:lnTo>
                <a:lnTo>
                  <a:pt x="83652" y="2102"/>
                </a:lnTo>
                <a:lnTo>
                  <a:pt x="86724" y="3774"/>
                </a:lnTo>
                <a:lnTo>
                  <a:pt x="90360" y="4889"/>
                </a:lnTo>
                <a:lnTo>
                  <a:pt x="94371" y="5632"/>
                </a:lnTo>
                <a:lnTo>
                  <a:pt x="98633" y="6127"/>
                </a:lnTo>
                <a:lnTo>
                  <a:pt x="102268" y="6457"/>
                </a:lnTo>
                <a:lnTo>
                  <a:pt x="105485" y="6677"/>
                </a:lnTo>
                <a:lnTo>
                  <a:pt x="108423" y="6824"/>
                </a:lnTo>
                <a:lnTo>
                  <a:pt x="111176" y="7716"/>
                </a:lnTo>
                <a:lnTo>
                  <a:pt x="116351" y="10823"/>
                </a:lnTo>
                <a:lnTo>
                  <a:pt x="121231" y="14376"/>
                </a:lnTo>
                <a:lnTo>
                  <a:pt x="124789" y="17752"/>
                </a:lnTo>
                <a:lnTo>
                  <a:pt x="126055" y="19764"/>
                </a:lnTo>
                <a:lnTo>
                  <a:pt x="127462" y="24115"/>
                </a:lnTo>
                <a:lnTo>
                  <a:pt x="127043" y="26387"/>
                </a:lnTo>
                <a:lnTo>
                  <a:pt x="124462" y="31028"/>
                </a:lnTo>
                <a:lnTo>
                  <a:pt x="120669" y="35736"/>
                </a:lnTo>
                <a:lnTo>
                  <a:pt x="116337" y="40474"/>
                </a:lnTo>
                <a:lnTo>
                  <a:pt x="109436" y="47605"/>
                </a:lnTo>
                <a:lnTo>
                  <a:pt x="104730" y="52364"/>
                </a:lnTo>
                <a:lnTo>
                  <a:pt x="103158" y="54744"/>
                </a:lnTo>
                <a:lnTo>
                  <a:pt x="101410" y="59506"/>
                </a:lnTo>
                <a:lnTo>
                  <a:pt x="100151" y="61093"/>
                </a:lnTo>
                <a:lnTo>
                  <a:pt x="98517" y="62151"/>
                </a:lnTo>
                <a:lnTo>
                  <a:pt x="93985" y="63850"/>
                </a:lnTo>
                <a:lnTo>
                  <a:pt x="93613" y="64783"/>
                </a:lnTo>
                <a:lnTo>
                  <a:pt x="92967" y="70382"/>
                </a:lnTo>
                <a:lnTo>
                  <a:pt x="92897" y="71106"/>
                </a:lnTo>
                <a:lnTo>
                  <a:pt x="98578" y="71351"/>
                </a:lnTo>
                <a:lnTo>
                  <a:pt x="102814" y="71385"/>
                </a:lnTo>
                <a:lnTo>
                  <a:pt x="104261" y="72187"/>
                </a:lnTo>
                <a:lnTo>
                  <a:pt x="105227" y="73516"/>
                </a:lnTo>
                <a:lnTo>
                  <a:pt x="105870" y="75196"/>
                </a:lnTo>
                <a:lnTo>
                  <a:pt x="107093" y="76316"/>
                </a:lnTo>
                <a:lnTo>
                  <a:pt x="108701" y="77062"/>
                </a:lnTo>
                <a:lnTo>
                  <a:pt x="113399" y="77892"/>
                </a:lnTo>
                <a:lnTo>
                  <a:pt x="116875" y="78113"/>
                </a:lnTo>
                <a:lnTo>
                  <a:pt x="120779" y="78260"/>
                </a:lnTo>
                <a:lnTo>
                  <a:pt x="124969" y="79152"/>
                </a:lnTo>
                <a:lnTo>
                  <a:pt x="129351" y="80541"/>
                </a:lnTo>
                <a:lnTo>
                  <a:pt x="133858" y="82260"/>
                </a:lnTo>
                <a:lnTo>
                  <a:pt x="137657" y="83406"/>
                </a:lnTo>
                <a:lnTo>
                  <a:pt x="140984" y="84171"/>
                </a:lnTo>
                <a:lnTo>
                  <a:pt x="143996" y="84680"/>
                </a:lnTo>
                <a:lnTo>
                  <a:pt x="147591" y="85814"/>
                </a:lnTo>
                <a:lnTo>
                  <a:pt x="151575" y="87363"/>
                </a:lnTo>
                <a:lnTo>
                  <a:pt x="155819" y="89189"/>
                </a:lnTo>
                <a:lnTo>
                  <a:pt x="159442" y="90407"/>
                </a:lnTo>
                <a:lnTo>
                  <a:pt x="162651" y="91219"/>
                </a:lnTo>
                <a:lnTo>
                  <a:pt x="165584" y="91760"/>
                </a:lnTo>
                <a:lnTo>
                  <a:pt x="170959" y="94478"/>
                </a:lnTo>
                <a:lnTo>
                  <a:pt x="175995" y="98332"/>
                </a:lnTo>
                <a:lnTo>
                  <a:pt x="180878" y="102691"/>
                </a:lnTo>
                <a:lnTo>
                  <a:pt x="182498" y="104964"/>
                </a:lnTo>
                <a:lnTo>
                  <a:pt x="184298" y="109607"/>
                </a:lnTo>
                <a:lnTo>
                  <a:pt x="187214" y="114317"/>
                </a:lnTo>
                <a:lnTo>
                  <a:pt x="189103" y="116684"/>
                </a:lnTo>
                <a:lnTo>
                  <a:pt x="189569" y="119055"/>
                </a:lnTo>
                <a:lnTo>
                  <a:pt x="189086" y="121430"/>
                </a:lnTo>
                <a:lnTo>
                  <a:pt x="187970" y="123807"/>
                </a:lnTo>
                <a:lnTo>
                  <a:pt x="187226" y="126980"/>
                </a:lnTo>
                <a:lnTo>
                  <a:pt x="186729" y="130682"/>
                </a:lnTo>
                <a:lnTo>
                  <a:pt x="186399" y="134738"/>
                </a:lnTo>
                <a:lnTo>
                  <a:pt x="185385" y="138235"/>
                </a:lnTo>
                <a:lnTo>
                  <a:pt x="183915" y="141361"/>
                </a:lnTo>
                <a:lnTo>
                  <a:pt x="182141" y="144238"/>
                </a:lnTo>
                <a:lnTo>
                  <a:pt x="179371" y="146950"/>
                </a:lnTo>
                <a:lnTo>
                  <a:pt x="175937" y="149552"/>
                </a:lnTo>
                <a:lnTo>
                  <a:pt x="172060" y="152080"/>
                </a:lnTo>
                <a:lnTo>
                  <a:pt x="168682" y="154559"/>
                </a:lnTo>
                <a:lnTo>
                  <a:pt x="162811" y="159431"/>
                </a:lnTo>
                <a:lnTo>
                  <a:pt x="159341" y="161841"/>
                </a:lnTo>
                <a:lnTo>
                  <a:pt x="155440" y="164242"/>
                </a:lnTo>
                <a:lnTo>
                  <a:pt x="151251" y="166636"/>
                </a:lnTo>
                <a:lnTo>
                  <a:pt x="147665" y="169026"/>
                </a:lnTo>
                <a:lnTo>
                  <a:pt x="144481" y="171413"/>
                </a:lnTo>
                <a:lnTo>
                  <a:pt x="141564" y="173798"/>
                </a:lnTo>
                <a:lnTo>
                  <a:pt x="138033" y="175388"/>
                </a:lnTo>
                <a:lnTo>
                  <a:pt x="134091" y="176448"/>
                </a:lnTo>
                <a:lnTo>
                  <a:pt x="129875" y="177154"/>
                </a:lnTo>
                <a:lnTo>
                  <a:pt x="125477" y="177626"/>
                </a:lnTo>
                <a:lnTo>
                  <a:pt x="120958" y="177940"/>
                </a:lnTo>
                <a:lnTo>
                  <a:pt x="116357" y="178149"/>
                </a:lnTo>
                <a:lnTo>
                  <a:pt x="112497" y="179082"/>
                </a:lnTo>
                <a:lnTo>
                  <a:pt x="109129" y="180498"/>
                </a:lnTo>
                <a:lnTo>
                  <a:pt x="103270" y="183395"/>
                </a:lnTo>
                <a:lnTo>
                  <a:pt x="98021" y="184682"/>
                </a:lnTo>
                <a:lnTo>
                  <a:pt x="94716" y="185025"/>
                </a:lnTo>
                <a:lnTo>
                  <a:pt x="90925" y="185254"/>
                </a:lnTo>
                <a:lnTo>
                  <a:pt x="81019" y="185621"/>
                </a:lnTo>
                <a:lnTo>
                  <a:pt x="72645" y="185704"/>
                </a:lnTo>
                <a:lnTo>
                  <a:pt x="72242" y="184912"/>
                </a:lnTo>
                <a:lnTo>
                  <a:pt x="71508" y="179229"/>
                </a:lnTo>
                <a:lnTo>
                  <a:pt x="71438" y="1785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8"/>
          <p:cNvSpPr/>
          <p:nvPr/>
        </p:nvSpPr>
        <p:spPr>
          <a:xfrm>
            <a:off x="6457953" y="635793"/>
            <a:ext cx="141452" cy="214285"/>
          </a:xfrm>
          <a:custGeom>
            <a:avLst/>
            <a:gdLst/>
            <a:ahLst/>
            <a:cxnLst/>
            <a:rect l="0" t="0" r="0" b="0"/>
            <a:pathLst>
              <a:path w="141452" h="214285">
                <a:moveTo>
                  <a:pt x="135728" y="7144"/>
                </a:moveTo>
                <a:lnTo>
                  <a:pt x="135728" y="26"/>
                </a:lnTo>
                <a:lnTo>
                  <a:pt x="86983" y="0"/>
                </a:lnTo>
                <a:lnTo>
                  <a:pt x="83388" y="794"/>
                </a:lnTo>
                <a:lnTo>
                  <a:pt x="80197" y="2117"/>
                </a:lnTo>
                <a:lnTo>
                  <a:pt x="77276" y="3793"/>
                </a:lnTo>
                <a:lnTo>
                  <a:pt x="73742" y="4910"/>
                </a:lnTo>
                <a:lnTo>
                  <a:pt x="69797" y="5655"/>
                </a:lnTo>
                <a:lnTo>
                  <a:pt x="65580" y="6151"/>
                </a:lnTo>
                <a:lnTo>
                  <a:pt x="61975" y="6482"/>
                </a:lnTo>
                <a:lnTo>
                  <a:pt x="58778" y="6703"/>
                </a:lnTo>
                <a:lnTo>
                  <a:pt x="55854" y="6850"/>
                </a:lnTo>
                <a:lnTo>
                  <a:pt x="50486" y="7013"/>
                </a:lnTo>
                <a:lnTo>
                  <a:pt x="47944" y="7057"/>
                </a:lnTo>
                <a:lnTo>
                  <a:pt x="44661" y="7880"/>
                </a:lnTo>
                <a:lnTo>
                  <a:pt x="40885" y="9222"/>
                </a:lnTo>
                <a:lnTo>
                  <a:pt x="36781" y="10911"/>
                </a:lnTo>
                <a:lnTo>
                  <a:pt x="33251" y="12036"/>
                </a:lnTo>
                <a:lnTo>
                  <a:pt x="30104" y="12787"/>
                </a:lnTo>
                <a:lnTo>
                  <a:pt x="27212" y="13287"/>
                </a:lnTo>
                <a:lnTo>
                  <a:pt x="23696" y="13621"/>
                </a:lnTo>
                <a:lnTo>
                  <a:pt x="19765" y="13843"/>
                </a:lnTo>
                <a:lnTo>
                  <a:pt x="9634" y="14200"/>
                </a:lnTo>
                <a:lnTo>
                  <a:pt x="1209" y="14280"/>
                </a:lnTo>
                <a:lnTo>
                  <a:pt x="805" y="15076"/>
                </a:lnTo>
                <a:lnTo>
                  <a:pt x="103" y="20438"/>
                </a:lnTo>
                <a:lnTo>
                  <a:pt x="10" y="26955"/>
                </a:lnTo>
                <a:lnTo>
                  <a:pt x="0" y="32048"/>
                </a:lnTo>
                <a:lnTo>
                  <a:pt x="792" y="34065"/>
                </a:lnTo>
                <a:lnTo>
                  <a:pt x="4907" y="40697"/>
                </a:lnTo>
                <a:lnTo>
                  <a:pt x="6147" y="45340"/>
                </a:lnTo>
                <a:lnTo>
                  <a:pt x="6699" y="50049"/>
                </a:lnTo>
                <a:lnTo>
                  <a:pt x="6945" y="54788"/>
                </a:lnTo>
                <a:lnTo>
                  <a:pt x="7053" y="59540"/>
                </a:lnTo>
                <a:lnTo>
                  <a:pt x="7876" y="62712"/>
                </a:lnTo>
                <a:lnTo>
                  <a:pt x="9218" y="66414"/>
                </a:lnTo>
                <a:lnTo>
                  <a:pt x="10907" y="70470"/>
                </a:lnTo>
                <a:lnTo>
                  <a:pt x="12783" y="77093"/>
                </a:lnTo>
                <a:lnTo>
                  <a:pt x="13617" y="83476"/>
                </a:lnTo>
                <a:lnTo>
                  <a:pt x="13839" y="87401"/>
                </a:lnTo>
                <a:lnTo>
                  <a:pt x="14086" y="95201"/>
                </a:lnTo>
                <a:lnTo>
                  <a:pt x="14196" y="101314"/>
                </a:lnTo>
                <a:lnTo>
                  <a:pt x="13432" y="104055"/>
                </a:lnTo>
                <a:lnTo>
                  <a:pt x="10466" y="109218"/>
                </a:lnTo>
                <a:lnTo>
                  <a:pt x="8618" y="114158"/>
                </a:lnTo>
                <a:lnTo>
                  <a:pt x="7797" y="119000"/>
                </a:lnTo>
                <a:lnTo>
                  <a:pt x="7335" y="125394"/>
                </a:lnTo>
                <a:lnTo>
                  <a:pt x="7166" y="131960"/>
                </a:lnTo>
                <a:lnTo>
                  <a:pt x="7141" y="135702"/>
                </a:lnTo>
                <a:lnTo>
                  <a:pt x="7140" y="131931"/>
                </a:lnTo>
                <a:lnTo>
                  <a:pt x="7934" y="130816"/>
                </a:lnTo>
                <a:lnTo>
                  <a:pt x="9257" y="130073"/>
                </a:lnTo>
                <a:lnTo>
                  <a:pt x="10933" y="129578"/>
                </a:lnTo>
                <a:lnTo>
                  <a:pt x="14911" y="126911"/>
                </a:lnTo>
                <a:lnTo>
                  <a:pt x="17083" y="125089"/>
                </a:lnTo>
                <a:lnTo>
                  <a:pt x="19325" y="123874"/>
                </a:lnTo>
                <a:lnTo>
                  <a:pt x="21613" y="123064"/>
                </a:lnTo>
                <a:lnTo>
                  <a:pt x="23933" y="122524"/>
                </a:lnTo>
                <a:lnTo>
                  <a:pt x="27067" y="121370"/>
                </a:lnTo>
                <a:lnTo>
                  <a:pt x="30743" y="119807"/>
                </a:lnTo>
                <a:lnTo>
                  <a:pt x="39062" y="115954"/>
                </a:lnTo>
                <a:lnTo>
                  <a:pt x="48051" y="111596"/>
                </a:lnTo>
                <a:lnTo>
                  <a:pt x="52670" y="110116"/>
                </a:lnTo>
                <a:lnTo>
                  <a:pt x="57337" y="109129"/>
                </a:lnTo>
                <a:lnTo>
                  <a:pt x="62036" y="108472"/>
                </a:lnTo>
                <a:lnTo>
                  <a:pt x="65962" y="108033"/>
                </a:lnTo>
                <a:lnTo>
                  <a:pt x="69374" y="107741"/>
                </a:lnTo>
                <a:lnTo>
                  <a:pt x="72442" y="107546"/>
                </a:lnTo>
                <a:lnTo>
                  <a:pt x="76075" y="106623"/>
                </a:lnTo>
                <a:lnTo>
                  <a:pt x="80084" y="105213"/>
                </a:lnTo>
                <a:lnTo>
                  <a:pt x="84345" y="103480"/>
                </a:lnTo>
                <a:lnTo>
                  <a:pt x="87979" y="103118"/>
                </a:lnTo>
                <a:lnTo>
                  <a:pt x="91195" y="103670"/>
                </a:lnTo>
                <a:lnTo>
                  <a:pt x="94133" y="104832"/>
                </a:lnTo>
                <a:lnTo>
                  <a:pt x="97680" y="105607"/>
                </a:lnTo>
                <a:lnTo>
                  <a:pt x="101631" y="106124"/>
                </a:lnTo>
                <a:lnTo>
                  <a:pt x="105853" y="106468"/>
                </a:lnTo>
                <a:lnTo>
                  <a:pt x="109461" y="107491"/>
                </a:lnTo>
                <a:lnTo>
                  <a:pt x="112661" y="108967"/>
                </a:lnTo>
                <a:lnTo>
                  <a:pt x="115587" y="110745"/>
                </a:lnTo>
                <a:lnTo>
                  <a:pt x="118332" y="112724"/>
                </a:lnTo>
                <a:lnTo>
                  <a:pt x="120955" y="114837"/>
                </a:lnTo>
                <a:lnTo>
                  <a:pt x="123499" y="117039"/>
                </a:lnTo>
                <a:lnTo>
                  <a:pt x="125987" y="119301"/>
                </a:lnTo>
                <a:lnTo>
                  <a:pt x="130870" y="123931"/>
                </a:lnTo>
                <a:lnTo>
                  <a:pt x="138080" y="131000"/>
                </a:lnTo>
                <a:lnTo>
                  <a:pt x="139678" y="134165"/>
                </a:lnTo>
                <a:lnTo>
                  <a:pt x="140742" y="137862"/>
                </a:lnTo>
                <a:lnTo>
                  <a:pt x="141451" y="141914"/>
                </a:lnTo>
                <a:lnTo>
                  <a:pt x="141131" y="146203"/>
                </a:lnTo>
                <a:lnTo>
                  <a:pt x="140124" y="150650"/>
                </a:lnTo>
                <a:lnTo>
                  <a:pt x="138659" y="155202"/>
                </a:lnTo>
                <a:lnTo>
                  <a:pt x="137682" y="159031"/>
                </a:lnTo>
                <a:lnTo>
                  <a:pt x="136596" y="165401"/>
                </a:lnTo>
                <a:lnTo>
                  <a:pt x="134719" y="169005"/>
                </a:lnTo>
                <a:lnTo>
                  <a:pt x="131880" y="172995"/>
                </a:lnTo>
                <a:lnTo>
                  <a:pt x="128400" y="177243"/>
                </a:lnTo>
                <a:lnTo>
                  <a:pt x="125287" y="180868"/>
                </a:lnTo>
                <a:lnTo>
                  <a:pt x="122417" y="184079"/>
                </a:lnTo>
                <a:lnTo>
                  <a:pt x="119710" y="187013"/>
                </a:lnTo>
                <a:lnTo>
                  <a:pt x="116318" y="189763"/>
                </a:lnTo>
                <a:lnTo>
                  <a:pt x="112469" y="192390"/>
                </a:lnTo>
                <a:lnTo>
                  <a:pt x="108316" y="194935"/>
                </a:lnTo>
                <a:lnTo>
                  <a:pt x="104754" y="196632"/>
                </a:lnTo>
                <a:lnTo>
                  <a:pt x="101584" y="197763"/>
                </a:lnTo>
                <a:lnTo>
                  <a:pt x="98678" y="198517"/>
                </a:lnTo>
                <a:lnTo>
                  <a:pt x="95153" y="199814"/>
                </a:lnTo>
                <a:lnTo>
                  <a:pt x="91216" y="201472"/>
                </a:lnTo>
                <a:lnTo>
                  <a:pt x="81074" y="206044"/>
                </a:lnTo>
                <a:lnTo>
                  <a:pt x="77571" y="208785"/>
                </a:lnTo>
                <a:lnTo>
                  <a:pt x="75525" y="210628"/>
                </a:lnTo>
                <a:lnTo>
                  <a:pt x="73368" y="211856"/>
                </a:lnTo>
                <a:lnTo>
                  <a:pt x="71136" y="212675"/>
                </a:lnTo>
                <a:lnTo>
                  <a:pt x="65643" y="213989"/>
                </a:lnTo>
                <a:lnTo>
                  <a:pt x="62775" y="214169"/>
                </a:lnTo>
                <a:lnTo>
                  <a:pt x="58258" y="214284"/>
                </a:lnTo>
                <a:lnTo>
                  <a:pt x="57888" y="213500"/>
                </a:lnTo>
                <a:lnTo>
                  <a:pt x="57147" y="20716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9"/>
          <p:cNvSpPr/>
          <p:nvPr/>
        </p:nvSpPr>
        <p:spPr>
          <a:xfrm>
            <a:off x="6643687" y="721518"/>
            <a:ext cx="185739" cy="142876"/>
          </a:xfrm>
          <a:custGeom>
            <a:avLst/>
            <a:gdLst/>
            <a:ahLst/>
            <a:cxnLst/>
            <a:rect l="0" t="0" r="0" b="0"/>
            <a:pathLst>
              <a:path w="185739" h="142876">
                <a:moveTo>
                  <a:pt x="0" y="0"/>
                </a:moveTo>
                <a:lnTo>
                  <a:pt x="3793" y="0"/>
                </a:lnTo>
                <a:lnTo>
                  <a:pt x="4910" y="794"/>
                </a:lnTo>
                <a:lnTo>
                  <a:pt x="5654" y="2117"/>
                </a:lnTo>
                <a:lnTo>
                  <a:pt x="6151" y="3793"/>
                </a:lnTo>
                <a:lnTo>
                  <a:pt x="7276" y="4910"/>
                </a:lnTo>
                <a:lnTo>
                  <a:pt x="8820" y="5655"/>
                </a:lnTo>
                <a:lnTo>
                  <a:pt x="12651" y="6482"/>
                </a:lnTo>
                <a:lnTo>
                  <a:pt x="17000" y="6850"/>
                </a:lnTo>
                <a:lnTo>
                  <a:pt x="19271" y="7742"/>
                </a:lnTo>
                <a:lnTo>
                  <a:pt x="23911" y="10849"/>
                </a:lnTo>
                <a:lnTo>
                  <a:pt x="28618" y="14876"/>
                </a:lnTo>
                <a:lnTo>
                  <a:pt x="30986" y="17061"/>
                </a:lnTo>
                <a:lnTo>
                  <a:pt x="33357" y="20106"/>
                </a:lnTo>
                <a:lnTo>
                  <a:pt x="35732" y="23722"/>
                </a:lnTo>
                <a:lnTo>
                  <a:pt x="38109" y="27721"/>
                </a:lnTo>
                <a:lnTo>
                  <a:pt x="41281" y="31181"/>
                </a:lnTo>
                <a:lnTo>
                  <a:pt x="44983" y="34281"/>
                </a:lnTo>
                <a:lnTo>
                  <a:pt x="49039" y="37142"/>
                </a:lnTo>
                <a:lnTo>
                  <a:pt x="52536" y="39842"/>
                </a:lnTo>
                <a:lnTo>
                  <a:pt x="55662" y="42437"/>
                </a:lnTo>
                <a:lnTo>
                  <a:pt x="58539" y="44960"/>
                </a:lnTo>
                <a:lnTo>
                  <a:pt x="61251" y="48230"/>
                </a:lnTo>
                <a:lnTo>
                  <a:pt x="63853" y="51997"/>
                </a:lnTo>
                <a:lnTo>
                  <a:pt x="66381" y="56096"/>
                </a:lnTo>
                <a:lnTo>
                  <a:pt x="69654" y="60416"/>
                </a:lnTo>
                <a:lnTo>
                  <a:pt x="73423" y="64884"/>
                </a:lnTo>
                <a:lnTo>
                  <a:pt x="81052" y="73287"/>
                </a:lnTo>
                <a:lnTo>
                  <a:pt x="87088" y="79668"/>
                </a:lnTo>
                <a:lnTo>
                  <a:pt x="108455" y="101287"/>
                </a:lnTo>
                <a:lnTo>
                  <a:pt x="111992" y="103244"/>
                </a:lnTo>
                <a:lnTo>
                  <a:pt x="115936" y="104548"/>
                </a:lnTo>
                <a:lnTo>
                  <a:pt x="120153" y="105418"/>
                </a:lnTo>
                <a:lnTo>
                  <a:pt x="123758" y="106791"/>
                </a:lnTo>
                <a:lnTo>
                  <a:pt x="126956" y="108500"/>
                </a:lnTo>
                <a:lnTo>
                  <a:pt x="132625" y="112516"/>
                </a:lnTo>
                <a:lnTo>
                  <a:pt x="137790" y="116947"/>
                </a:lnTo>
                <a:lnTo>
                  <a:pt x="142732" y="121562"/>
                </a:lnTo>
                <a:lnTo>
                  <a:pt x="145161" y="123904"/>
                </a:lnTo>
                <a:lnTo>
                  <a:pt x="147574" y="125465"/>
                </a:lnTo>
                <a:lnTo>
                  <a:pt x="152371" y="127200"/>
                </a:lnTo>
                <a:lnTo>
                  <a:pt x="155556" y="128456"/>
                </a:lnTo>
                <a:lnTo>
                  <a:pt x="159267" y="130088"/>
                </a:lnTo>
                <a:lnTo>
                  <a:pt x="163327" y="131969"/>
                </a:lnTo>
                <a:lnTo>
                  <a:pt x="166829" y="134017"/>
                </a:lnTo>
                <a:lnTo>
                  <a:pt x="169956" y="136176"/>
                </a:lnTo>
                <a:lnTo>
                  <a:pt x="178443" y="142759"/>
                </a:lnTo>
                <a:lnTo>
                  <a:pt x="180644" y="142824"/>
                </a:lnTo>
                <a:lnTo>
                  <a:pt x="185738" y="1428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0"/>
          <p:cNvSpPr/>
          <p:nvPr/>
        </p:nvSpPr>
        <p:spPr>
          <a:xfrm>
            <a:off x="6661086" y="735893"/>
            <a:ext cx="132621" cy="121358"/>
          </a:xfrm>
          <a:custGeom>
            <a:avLst/>
            <a:gdLst/>
            <a:ahLst/>
            <a:cxnLst/>
            <a:rect l="0" t="0" r="0" b="0"/>
            <a:pathLst>
              <a:path w="132621" h="121358">
                <a:moveTo>
                  <a:pt x="132620" y="7057"/>
                </a:moveTo>
                <a:lnTo>
                  <a:pt x="132620" y="0"/>
                </a:lnTo>
                <a:lnTo>
                  <a:pt x="128827" y="3731"/>
                </a:lnTo>
                <a:lnTo>
                  <a:pt x="115620" y="16913"/>
                </a:lnTo>
                <a:lnTo>
                  <a:pt x="112555" y="19184"/>
                </a:lnTo>
                <a:lnTo>
                  <a:pt x="108925" y="21491"/>
                </a:lnTo>
                <a:lnTo>
                  <a:pt x="104918" y="23823"/>
                </a:lnTo>
                <a:lnTo>
                  <a:pt x="101451" y="26966"/>
                </a:lnTo>
                <a:lnTo>
                  <a:pt x="98347" y="30648"/>
                </a:lnTo>
                <a:lnTo>
                  <a:pt x="95484" y="34690"/>
                </a:lnTo>
                <a:lnTo>
                  <a:pt x="91987" y="38179"/>
                </a:lnTo>
                <a:lnTo>
                  <a:pt x="88070" y="41299"/>
                </a:lnTo>
                <a:lnTo>
                  <a:pt x="83869" y="44172"/>
                </a:lnTo>
                <a:lnTo>
                  <a:pt x="79482" y="47675"/>
                </a:lnTo>
                <a:lnTo>
                  <a:pt x="74970" y="51598"/>
                </a:lnTo>
                <a:lnTo>
                  <a:pt x="70374" y="55801"/>
                </a:lnTo>
                <a:lnTo>
                  <a:pt x="61034" y="64704"/>
                </a:lnTo>
                <a:lnTo>
                  <a:pt x="16062" y="109329"/>
                </a:lnTo>
                <a:lnTo>
                  <a:pt x="13639" y="110957"/>
                </a:lnTo>
                <a:lnTo>
                  <a:pt x="11231" y="112042"/>
                </a:lnTo>
                <a:lnTo>
                  <a:pt x="8831" y="112766"/>
                </a:lnTo>
                <a:lnTo>
                  <a:pt x="7232" y="114042"/>
                </a:lnTo>
                <a:lnTo>
                  <a:pt x="6165" y="115686"/>
                </a:lnTo>
                <a:lnTo>
                  <a:pt x="4453" y="120237"/>
                </a:lnTo>
                <a:lnTo>
                  <a:pt x="3519" y="120610"/>
                </a:lnTo>
                <a:lnTo>
                  <a:pt x="0" y="121135"/>
                </a:lnTo>
                <a:lnTo>
                  <a:pt x="4032" y="12135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1"/>
          <p:cNvSpPr/>
          <p:nvPr/>
        </p:nvSpPr>
        <p:spPr>
          <a:xfrm>
            <a:off x="6972300" y="678656"/>
            <a:ext cx="28576" cy="178595"/>
          </a:xfrm>
          <a:custGeom>
            <a:avLst/>
            <a:gdLst/>
            <a:ahLst/>
            <a:cxnLst/>
            <a:rect l="0" t="0" r="0" b="0"/>
            <a:pathLst>
              <a:path w="28576" h="178595">
                <a:moveTo>
                  <a:pt x="0" y="0"/>
                </a:moveTo>
                <a:lnTo>
                  <a:pt x="3792" y="0"/>
                </a:lnTo>
                <a:lnTo>
                  <a:pt x="4909" y="794"/>
                </a:lnTo>
                <a:lnTo>
                  <a:pt x="5653" y="2116"/>
                </a:lnTo>
                <a:lnTo>
                  <a:pt x="6849" y="6151"/>
                </a:lnTo>
                <a:lnTo>
                  <a:pt x="7056" y="10642"/>
                </a:lnTo>
                <a:lnTo>
                  <a:pt x="6291" y="12651"/>
                </a:lnTo>
                <a:lnTo>
                  <a:pt x="4988" y="14784"/>
                </a:lnTo>
                <a:lnTo>
                  <a:pt x="3325" y="16999"/>
                </a:lnTo>
                <a:lnTo>
                  <a:pt x="2216" y="19270"/>
                </a:lnTo>
                <a:lnTo>
                  <a:pt x="1478" y="21578"/>
                </a:lnTo>
                <a:lnTo>
                  <a:pt x="657" y="26259"/>
                </a:lnTo>
                <a:lnTo>
                  <a:pt x="292" y="30985"/>
                </a:lnTo>
                <a:lnTo>
                  <a:pt x="130" y="35731"/>
                </a:lnTo>
                <a:lnTo>
                  <a:pt x="86" y="38108"/>
                </a:lnTo>
                <a:lnTo>
                  <a:pt x="851" y="40487"/>
                </a:lnTo>
                <a:lnTo>
                  <a:pt x="2154" y="42866"/>
                </a:lnTo>
                <a:lnTo>
                  <a:pt x="3817" y="45246"/>
                </a:lnTo>
                <a:lnTo>
                  <a:pt x="4926" y="48420"/>
                </a:lnTo>
                <a:lnTo>
                  <a:pt x="5665" y="52124"/>
                </a:lnTo>
                <a:lnTo>
                  <a:pt x="6158" y="56180"/>
                </a:lnTo>
                <a:lnTo>
                  <a:pt x="6486" y="60472"/>
                </a:lnTo>
                <a:lnTo>
                  <a:pt x="6705" y="64921"/>
                </a:lnTo>
                <a:lnTo>
                  <a:pt x="6949" y="74097"/>
                </a:lnTo>
                <a:lnTo>
                  <a:pt x="7118" y="97668"/>
                </a:lnTo>
                <a:lnTo>
                  <a:pt x="7920" y="101624"/>
                </a:lnTo>
                <a:lnTo>
                  <a:pt x="9249" y="105056"/>
                </a:lnTo>
                <a:lnTo>
                  <a:pt x="10928" y="108137"/>
                </a:lnTo>
                <a:lnTo>
                  <a:pt x="12048" y="111779"/>
                </a:lnTo>
                <a:lnTo>
                  <a:pt x="12794" y="115794"/>
                </a:lnTo>
                <a:lnTo>
                  <a:pt x="13292" y="120059"/>
                </a:lnTo>
                <a:lnTo>
                  <a:pt x="13623" y="124489"/>
                </a:lnTo>
                <a:lnTo>
                  <a:pt x="13845" y="129030"/>
                </a:lnTo>
                <a:lnTo>
                  <a:pt x="14156" y="140889"/>
                </a:lnTo>
                <a:lnTo>
                  <a:pt x="14200" y="143932"/>
                </a:lnTo>
                <a:lnTo>
                  <a:pt x="15023" y="146755"/>
                </a:lnTo>
                <a:lnTo>
                  <a:pt x="16365" y="149430"/>
                </a:lnTo>
                <a:lnTo>
                  <a:pt x="18053" y="152008"/>
                </a:lnTo>
                <a:lnTo>
                  <a:pt x="19180" y="154520"/>
                </a:lnTo>
                <a:lnTo>
                  <a:pt x="19930" y="156988"/>
                </a:lnTo>
                <a:lnTo>
                  <a:pt x="20763" y="161847"/>
                </a:lnTo>
                <a:lnTo>
                  <a:pt x="21135" y="166653"/>
                </a:lnTo>
                <a:lnTo>
                  <a:pt x="21299" y="171434"/>
                </a:lnTo>
                <a:lnTo>
                  <a:pt x="21405" y="177179"/>
                </a:lnTo>
                <a:lnTo>
                  <a:pt x="22207" y="177651"/>
                </a:lnTo>
                <a:lnTo>
                  <a:pt x="23536" y="177965"/>
                </a:lnTo>
                <a:lnTo>
                  <a:pt x="28575" y="17859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2"/>
          <p:cNvSpPr/>
          <p:nvPr/>
        </p:nvSpPr>
        <p:spPr>
          <a:xfrm>
            <a:off x="6915150" y="760323"/>
            <a:ext cx="121444" cy="11203"/>
          </a:xfrm>
          <a:custGeom>
            <a:avLst/>
            <a:gdLst/>
            <a:ahLst/>
            <a:cxnLst/>
            <a:rect l="0" t="0" r="0" b="0"/>
            <a:pathLst>
              <a:path w="121444" h="11203">
                <a:moveTo>
                  <a:pt x="0" y="11202"/>
                </a:moveTo>
                <a:lnTo>
                  <a:pt x="6849" y="11202"/>
                </a:lnTo>
                <a:lnTo>
                  <a:pt x="7741" y="10408"/>
                </a:lnTo>
                <a:lnTo>
                  <a:pt x="10848" y="7409"/>
                </a:lnTo>
                <a:lnTo>
                  <a:pt x="12789" y="6292"/>
                </a:lnTo>
                <a:lnTo>
                  <a:pt x="14875" y="5547"/>
                </a:lnTo>
                <a:lnTo>
                  <a:pt x="17060" y="5051"/>
                </a:lnTo>
                <a:lnTo>
                  <a:pt x="19311" y="4720"/>
                </a:lnTo>
                <a:lnTo>
                  <a:pt x="21605" y="4499"/>
                </a:lnTo>
                <a:lnTo>
                  <a:pt x="23928" y="4352"/>
                </a:lnTo>
                <a:lnTo>
                  <a:pt x="27065" y="3460"/>
                </a:lnTo>
                <a:lnTo>
                  <a:pt x="30743" y="2072"/>
                </a:lnTo>
                <a:lnTo>
                  <a:pt x="34783" y="353"/>
                </a:lnTo>
                <a:lnTo>
                  <a:pt x="38269" y="0"/>
                </a:lnTo>
                <a:lnTo>
                  <a:pt x="41388" y="559"/>
                </a:lnTo>
                <a:lnTo>
                  <a:pt x="44260" y="1725"/>
                </a:lnTo>
                <a:lnTo>
                  <a:pt x="47762" y="2503"/>
                </a:lnTo>
                <a:lnTo>
                  <a:pt x="51685" y="3021"/>
                </a:lnTo>
                <a:lnTo>
                  <a:pt x="55888" y="3367"/>
                </a:lnTo>
                <a:lnTo>
                  <a:pt x="61071" y="3597"/>
                </a:lnTo>
                <a:lnTo>
                  <a:pt x="73180" y="3853"/>
                </a:lnTo>
                <a:lnTo>
                  <a:pt x="121443" y="405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3"/>
          <p:cNvSpPr/>
          <p:nvPr/>
        </p:nvSpPr>
        <p:spPr>
          <a:xfrm>
            <a:off x="7136695" y="664368"/>
            <a:ext cx="128499" cy="78580"/>
          </a:xfrm>
          <a:custGeom>
            <a:avLst/>
            <a:gdLst/>
            <a:ahLst/>
            <a:cxnLst/>
            <a:rect l="0" t="0" r="0" b="0"/>
            <a:pathLst>
              <a:path w="128499" h="78580">
                <a:moveTo>
                  <a:pt x="7055" y="0"/>
                </a:moveTo>
                <a:lnTo>
                  <a:pt x="7055" y="6151"/>
                </a:lnTo>
                <a:lnTo>
                  <a:pt x="7848" y="6482"/>
                </a:lnTo>
                <a:lnTo>
                  <a:pt x="10847" y="6850"/>
                </a:lnTo>
                <a:lnTo>
                  <a:pt x="11964" y="7742"/>
                </a:lnTo>
                <a:lnTo>
                  <a:pt x="12708" y="9130"/>
                </a:lnTo>
                <a:lnTo>
                  <a:pt x="13205" y="10849"/>
                </a:lnTo>
                <a:lnTo>
                  <a:pt x="13536" y="12789"/>
                </a:lnTo>
                <a:lnTo>
                  <a:pt x="13757" y="14876"/>
                </a:lnTo>
                <a:lnTo>
                  <a:pt x="13904" y="17061"/>
                </a:lnTo>
                <a:lnTo>
                  <a:pt x="14068" y="23722"/>
                </a:lnTo>
                <a:lnTo>
                  <a:pt x="14111" y="27721"/>
                </a:lnTo>
                <a:lnTo>
                  <a:pt x="13346" y="31181"/>
                </a:lnTo>
                <a:lnTo>
                  <a:pt x="12043" y="34281"/>
                </a:lnTo>
                <a:lnTo>
                  <a:pt x="10380" y="37142"/>
                </a:lnTo>
                <a:lnTo>
                  <a:pt x="9271" y="39842"/>
                </a:lnTo>
                <a:lnTo>
                  <a:pt x="8533" y="42437"/>
                </a:lnTo>
                <a:lnTo>
                  <a:pt x="8040" y="44960"/>
                </a:lnTo>
                <a:lnTo>
                  <a:pt x="7712" y="47436"/>
                </a:lnTo>
                <a:lnTo>
                  <a:pt x="7492" y="49880"/>
                </a:lnTo>
                <a:lnTo>
                  <a:pt x="7347" y="52304"/>
                </a:lnTo>
                <a:lnTo>
                  <a:pt x="6455" y="54713"/>
                </a:lnTo>
                <a:lnTo>
                  <a:pt x="5068" y="57113"/>
                </a:lnTo>
                <a:lnTo>
                  <a:pt x="3349" y="59507"/>
                </a:lnTo>
                <a:lnTo>
                  <a:pt x="2203" y="61896"/>
                </a:lnTo>
                <a:lnTo>
                  <a:pt x="1439" y="64283"/>
                </a:lnTo>
                <a:lnTo>
                  <a:pt x="212" y="70024"/>
                </a:lnTo>
                <a:lnTo>
                  <a:pt x="112" y="71289"/>
                </a:lnTo>
                <a:lnTo>
                  <a:pt x="45" y="72926"/>
                </a:lnTo>
                <a:lnTo>
                  <a:pt x="0" y="74811"/>
                </a:lnTo>
                <a:lnTo>
                  <a:pt x="764" y="76068"/>
                </a:lnTo>
                <a:lnTo>
                  <a:pt x="2067" y="76906"/>
                </a:lnTo>
                <a:lnTo>
                  <a:pt x="6762" y="78483"/>
                </a:lnTo>
                <a:lnTo>
                  <a:pt x="10760" y="78552"/>
                </a:lnTo>
                <a:lnTo>
                  <a:pt x="29990" y="78579"/>
                </a:lnTo>
                <a:lnTo>
                  <a:pt x="33458" y="77786"/>
                </a:lnTo>
                <a:lnTo>
                  <a:pt x="37357" y="76464"/>
                </a:lnTo>
                <a:lnTo>
                  <a:pt x="41543" y="74788"/>
                </a:lnTo>
                <a:lnTo>
                  <a:pt x="45922" y="73672"/>
                </a:lnTo>
                <a:lnTo>
                  <a:pt x="50429" y="72927"/>
                </a:lnTo>
                <a:lnTo>
                  <a:pt x="55021" y="72431"/>
                </a:lnTo>
                <a:lnTo>
                  <a:pt x="59669" y="72100"/>
                </a:lnTo>
                <a:lnTo>
                  <a:pt x="64356" y="71879"/>
                </a:lnTo>
                <a:lnTo>
                  <a:pt x="69069" y="71732"/>
                </a:lnTo>
                <a:lnTo>
                  <a:pt x="73003" y="70840"/>
                </a:lnTo>
                <a:lnTo>
                  <a:pt x="76421" y="69452"/>
                </a:lnTo>
                <a:lnTo>
                  <a:pt x="79492" y="67733"/>
                </a:lnTo>
                <a:lnTo>
                  <a:pt x="82334" y="66586"/>
                </a:lnTo>
                <a:lnTo>
                  <a:pt x="85022" y="65822"/>
                </a:lnTo>
                <a:lnTo>
                  <a:pt x="87608" y="65313"/>
                </a:lnTo>
                <a:lnTo>
                  <a:pt x="90919" y="64179"/>
                </a:lnTo>
                <a:lnTo>
                  <a:pt x="94714" y="62630"/>
                </a:lnTo>
                <a:lnTo>
                  <a:pt x="98832" y="60804"/>
                </a:lnTo>
                <a:lnTo>
                  <a:pt x="102370" y="59586"/>
                </a:lnTo>
                <a:lnTo>
                  <a:pt x="105524" y="58774"/>
                </a:lnTo>
                <a:lnTo>
                  <a:pt x="108420" y="58233"/>
                </a:lnTo>
                <a:lnTo>
                  <a:pt x="111143" y="57872"/>
                </a:lnTo>
                <a:lnTo>
                  <a:pt x="113753" y="57631"/>
                </a:lnTo>
                <a:lnTo>
                  <a:pt x="116287" y="57471"/>
                </a:lnTo>
                <a:lnTo>
                  <a:pt x="118770" y="56570"/>
                </a:lnTo>
                <a:lnTo>
                  <a:pt x="121219" y="55176"/>
                </a:lnTo>
                <a:lnTo>
                  <a:pt x="128498" y="5000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4"/>
          <p:cNvSpPr/>
          <p:nvPr/>
        </p:nvSpPr>
        <p:spPr>
          <a:xfrm>
            <a:off x="7236618" y="657225"/>
            <a:ext cx="14289" cy="178594"/>
          </a:xfrm>
          <a:custGeom>
            <a:avLst/>
            <a:gdLst/>
            <a:ahLst/>
            <a:cxnLst/>
            <a:rect l="0" t="0" r="0" b="0"/>
            <a:pathLst>
              <a:path w="14289" h="178594">
                <a:moveTo>
                  <a:pt x="0" y="0"/>
                </a:moveTo>
                <a:lnTo>
                  <a:pt x="0" y="111651"/>
                </a:lnTo>
                <a:lnTo>
                  <a:pt x="794" y="116502"/>
                </a:lnTo>
                <a:lnTo>
                  <a:pt x="2117" y="121324"/>
                </a:lnTo>
                <a:lnTo>
                  <a:pt x="3793" y="126127"/>
                </a:lnTo>
                <a:lnTo>
                  <a:pt x="4910" y="130122"/>
                </a:lnTo>
                <a:lnTo>
                  <a:pt x="5654" y="133579"/>
                </a:lnTo>
                <a:lnTo>
                  <a:pt x="6151" y="136677"/>
                </a:lnTo>
                <a:lnTo>
                  <a:pt x="6482" y="140331"/>
                </a:lnTo>
                <a:lnTo>
                  <a:pt x="6703" y="144354"/>
                </a:lnTo>
                <a:lnTo>
                  <a:pt x="6850" y="148623"/>
                </a:lnTo>
                <a:lnTo>
                  <a:pt x="7742" y="152263"/>
                </a:lnTo>
                <a:lnTo>
                  <a:pt x="9130" y="155484"/>
                </a:lnTo>
                <a:lnTo>
                  <a:pt x="10849" y="158424"/>
                </a:lnTo>
                <a:lnTo>
                  <a:pt x="11996" y="161179"/>
                </a:lnTo>
                <a:lnTo>
                  <a:pt x="12759" y="163808"/>
                </a:lnTo>
                <a:lnTo>
                  <a:pt x="13986" y="169940"/>
                </a:lnTo>
                <a:lnTo>
                  <a:pt x="14199" y="174795"/>
                </a:lnTo>
                <a:lnTo>
                  <a:pt x="14288" y="17859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5"/>
          <p:cNvSpPr/>
          <p:nvPr/>
        </p:nvSpPr>
        <p:spPr>
          <a:xfrm>
            <a:off x="7322645" y="628675"/>
            <a:ext cx="113999" cy="178479"/>
          </a:xfrm>
          <a:custGeom>
            <a:avLst/>
            <a:gdLst/>
            <a:ahLst/>
            <a:cxnLst/>
            <a:rect l="0" t="0" r="0" b="0"/>
            <a:pathLst>
              <a:path w="113999" h="178479">
                <a:moveTo>
                  <a:pt x="113998" y="7118"/>
                </a:moveTo>
                <a:lnTo>
                  <a:pt x="113998" y="269"/>
                </a:lnTo>
                <a:lnTo>
                  <a:pt x="111882" y="105"/>
                </a:lnTo>
                <a:lnTo>
                  <a:pt x="108295" y="33"/>
                </a:lnTo>
                <a:lnTo>
                  <a:pt x="104055" y="0"/>
                </a:lnTo>
                <a:lnTo>
                  <a:pt x="101813" y="785"/>
                </a:lnTo>
                <a:lnTo>
                  <a:pt x="99525" y="2103"/>
                </a:lnTo>
                <a:lnTo>
                  <a:pt x="97205" y="3775"/>
                </a:lnTo>
                <a:lnTo>
                  <a:pt x="94072" y="4889"/>
                </a:lnTo>
                <a:lnTo>
                  <a:pt x="90396" y="5632"/>
                </a:lnTo>
                <a:lnTo>
                  <a:pt x="86357" y="6128"/>
                </a:lnTo>
                <a:lnTo>
                  <a:pt x="82076" y="6458"/>
                </a:lnTo>
                <a:lnTo>
                  <a:pt x="77636" y="6678"/>
                </a:lnTo>
                <a:lnTo>
                  <a:pt x="73088" y="6825"/>
                </a:lnTo>
                <a:lnTo>
                  <a:pt x="68468" y="7716"/>
                </a:lnTo>
                <a:lnTo>
                  <a:pt x="63802" y="9104"/>
                </a:lnTo>
                <a:lnTo>
                  <a:pt x="59102" y="10824"/>
                </a:lnTo>
                <a:lnTo>
                  <a:pt x="54382" y="11970"/>
                </a:lnTo>
                <a:lnTo>
                  <a:pt x="49648" y="12734"/>
                </a:lnTo>
                <a:lnTo>
                  <a:pt x="44904" y="13243"/>
                </a:lnTo>
                <a:lnTo>
                  <a:pt x="40948" y="13583"/>
                </a:lnTo>
                <a:lnTo>
                  <a:pt x="37517" y="13809"/>
                </a:lnTo>
                <a:lnTo>
                  <a:pt x="34436" y="13960"/>
                </a:lnTo>
                <a:lnTo>
                  <a:pt x="31588" y="14855"/>
                </a:lnTo>
                <a:lnTo>
                  <a:pt x="28896" y="16245"/>
                </a:lnTo>
                <a:lnTo>
                  <a:pt x="26307" y="17965"/>
                </a:lnTo>
                <a:lnTo>
                  <a:pt x="23787" y="19112"/>
                </a:lnTo>
                <a:lnTo>
                  <a:pt x="21314" y="19877"/>
                </a:lnTo>
                <a:lnTo>
                  <a:pt x="15434" y="21104"/>
                </a:lnTo>
                <a:lnTo>
                  <a:pt x="12513" y="21272"/>
                </a:lnTo>
                <a:lnTo>
                  <a:pt x="6871" y="21405"/>
                </a:lnTo>
                <a:lnTo>
                  <a:pt x="12995" y="27556"/>
                </a:lnTo>
                <a:lnTo>
                  <a:pt x="13545" y="30225"/>
                </a:lnTo>
                <a:lnTo>
                  <a:pt x="13790" y="34057"/>
                </a:lnTo>
                <a:lnTo>
                  <a:pt x="13900" y="38405"/>
                </a:lnTo>
                <a:lnTo>
                  <a:pt x="13984" y="53364"/>
                </a:lnTo>
                <a:lnTo>
                  <a:pt x="13190" y="55411"/>
                </a:lnTo>
                <a:lnTo>
                  <a:pt x="10192" y="59803"/>
                </a:lnTo>
                <a:lnTo>
                  <a:pt x="8332" y="64400"/>
                </a:lnTo>
                <a:lnTo>
                  <a:pt x="7504" y="69089"/>
                </a:lnTo>
                <a:lnTo>
                  <a:pt x="7136" y="73819"/>
                </a:lnTo>
                <a:lnTo>
                  <a:pt x="6244" y="76192"/>
                </a:lnTo>
                <a:lnTo>
                  <a:pt x="3137" y="80945"/>
                </a:lnTo>
                <a:lnTo>
                  <a:pt x="718" y="84291"/>
                </a:lnTo>
                <a:lnTo>
                  <a:pt x="151" y="87190"/>
                </a:lnTo>
                <a:lnTo>
                  <a:pt x="0" y="89074"/>
                </a:lnTo>
                <a:lnTo>
                  <a:pt x="694" y="90331"/>
                </a:lnTo>
                <a:lnTo>
                  <a:pt x="1949" y="91168"/>
                </a:lnTo>
                <a:lnTo>
                  <a:pt x="6758" y="92814"/>
                </a:lnTo>
                <a:lnTo>
                  <a:pt x="41601" y="92843"/>
                </a:lnTo>
                <a:lnTo>
                  <a:pt x="45890" y="92050"/>
                </a:lnTo>
                <a:lnTo>
                  <a:pt x="50337" y="90727"/>
                </a:lnTo>
                <a:lnTo>
                  <a:pt x="54888" y="89051"/>
                </a:lnTo>
                <a:lnTo>
                  <a:pt x="58716" y="87934"/>
                </a:lnTo>
                <a:lnTo>
                  <a:pt x="62063" y="87189"/>
                </a:lnTo>
                <a:lnTo>
                  <a:pt x="65087" y="86692"/>
                </a:lnTo>
                <a:lnTo>
                  <a:pt x="68691" y="87155"/>
                </a:lnTo>
                <a:lnTo>
                  <a:pt x="72681" y="88258"/>
                </a:lnTo>
                <a:lnTo>
                  <a:pt x="76928" y="89786"/>
                </a:lnTo>
                <a:lnTo>
                  <a:pt x="80554" y="90805"/>
                </a:lnTo>
                <a:lnTo>
                  <a:pt x="83764" y="91485"/>
                </a:lnTo>
                <a:lnTo>
                  <a:pt x="86699" y="91937"/>
                </a:lnTo>
                <a:lnTo>
                  <a:pt x="90242" y="92239"/>
                </a:lnTo>
                <a:lnTo>
                  <a:pt x="94192" y="92441"/>
                </a:lnTo>
                <a:lnTo>
                  <a:pt x="98413" y="92575"/>
                </a:lnTo>
                <a:lnTo>
                  <a:pt x="101227" y="93458"/>
                </a:lnTo>
                <a:lnTo>
                  <a:pt x="103103" y="94841"/>
                </a:lnTo>
                <a:lnTo>
                  <a:pt x="105981" y="98493"/>
                </a:lnTo>
                <a:lnTo>
                  <a:pt x="107860" y="100579"/>
                </a:lnTo>
                <a:lnTo>
                  <a:pt x="109905" y="102763"/>
                </a:lnTo>
                <a:lnTo>
                  <a:pt x="111271" y="105013"/>
                </a:lnTo>
                <a:lnTo>
                  <a:pt x="112786" y="109629"/>
                </a:lnTo>
                <a:lnTo>
                  <a:pt x="113190" y="112765"/>
                </a:lnTo>
                <a:lnTo>
                  <a:pt x="113460" y="116443"/>
                </a:lnTo>
                <a:lnTo>
                  <a:pt x="113759" y="123970"/>
                </a:lnTo>
                <a:lnTo>
                  <a:pt x="113892" y="129961"/>
                </a:lnTo>
                <a:lnTo>
                  <a:pt x="113133" y="132669"/>
                </a:lnTo>
                <a:lnTo>
                  <a:pt x="110174" y="137796"/>
                </a:lnTo>
                <a:lnTo>
                  <a:pt x="108275" y="140274"/>
                </a:lnTo>
                <a:lnTo>
                  <a:pt x="106213" y="142720"/>
                </a:lnTo>
                <a:lnTo>
                  <a:pt x="104045" y="145145"/>
                </a:lnTo>
                <a:lnTo>
                  <a:pt x="97404" y="152072"/>
                </a:lnTo>
                <a:lnTo>
                  <a:pt x="93410" y="156141"/>
                </a:lnTo>
                <a:lnTo>
                  <a:pt x="89955" y="158854"/>
                </a:lnTo>
                <a:lnTo>
                  <a:pt x="86857" y="160663"/>
                </a:lnTo>
                <a:lnTo>
                  <a:pt x="83998" y="161869"/>
                </a:lnTo>
                <a:lnTo>
                  <a:pt x="81298" y="163467"/>
                </a:lnTo>
                <a:lnTo>
                  <a:pt x="78704" y="165326"/>
                </a:lnTo>
                <a:lnTo>
                  <a:pt x="76181" y="167359"/>
                </a:lnTo>
                <a:lnTo>
                  <a:pt x="73705" y="168714"/>
                </a:lnTo>
                <a:lnTo>
                  <a:pt x="71261" y="169617"/>
                </a:lnTo>
                <a:lnTo>
                  <a:pt x="68838" y="170220"/>
                </a:lnTo>
                <a:lnTo>
                  <a:pt x="66429" y="170621"/>
                </a:lnTo>
                <a:lnTo>
                  <a:pt x="64029" y="170889"/>
                </a:lnTo>
                <a:lnTo>
                  <a:pt x="61636" y="171068"/>
                </a:lnTo>
                <a:lnTo>
                  <a:pt x="60040" y="171980"/>
                </a:lnTo>
                <a:lnTo>
                  <a:pt x="58976" y="173383"/>
                </a:lnTo>
                <a:lnTo>
                  <a:pt x="58267" y="175111"/>
                </a:lnTo>
                <a:lnTo>
                  <a:pt x="57000" y="176263"/>
                </a:lnTo>
                <a:lnTo>
                  <a:pt x="55362" y="177032"/>
                </a:lnTo>
                <a:lnTo>
                  <a:pt x="53476" y="177544"/>
                </a:lnTo>
                <a:lnTo>
                  <a:pt x="51425" y="177885"/>
                </a:lnTo>
                <a:lnTo>
                  <a:pt x="49264" y="178113"/>
                </a:lnTo>
                <a:lnTo>
                  <a:pt x="43885" y="178478"/>
                </a:lnTo>
                <a:lnTo>
                  <a:pt x="41033" y="176412"/>
                </a:lnTo>
                <a:lnTo>
                  <a:pt x="35417" y="1714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6"/>
          <p:cNvSpPr/>
          <p:nvPr/>
        </p:nvSpPr>
        <p:spPr>
          <a:xfrm>
            <a:off x="7450931" y="700087"/>
            <a:ext cx="142866" cy="242878"/>
          </a:xfrm>
          <a:custGeom>
            <a:avLst/>
            <a:gdLst/>
            <a:ahLst/>
            <a:cxnLst/>
            <a:rect l="0" t="0" r="0" b="0"/>
            <a:pathLst>
              <a:path w="142866" h="242878">
                <a:moveTo>
                  <a:pt x="57150" y="0"/>
                </a:moveTo>
                <a:lnTo>
                  <a:pt x="60943" y="3792"/>
                </a:lnTo>
                <a:lnTo>
                  <a:pt x="62060" y="5703"/>
                </a:lnTo>
                <a:lnTo>
                  <a:pt x="64000" y="13000"/>
                </a:lnTo>
                <a:lnTo>
                  <a:pt x="64207" y="17698"/>
                </a:lnTo>
                <a:lnTo>
                  <a:pt x="63442" y="19736"/>
                </a:lnTo>
                <a:lnTo>
                  <a:pt x="60475" y="24118"/>
                </a:lnTo>
                <a:lnTo>
                  <a:pt x="58628" y="30827"/>
                </a:lnTo>
                <a:lnTo>
                  <a:pt x="57806" y="38307"/>
                </a:lnTo>
                <a:lnTo>
                  <a:pt x="57442" y="44278"/>
                </a:lnTo>
                <a:lnTo>
                  <a:pt x="57280" y="49577"/>
                </a:lnTo>
                <a:lnTo>
                  <a:pt x="57189" y="59139"/>
                </a:lnTo>
                <a:lnTo>
                  <a:pt x="57176" y="63239"/>
                </a:lnTo>
                <a:lnTo>
                  <a:pt x="56374" y="66765"/>
                </a:lnTo>
                <a:lnTo>
                  <a:pt x="52245" y="75521"/>
                </a:lnTo>
                <a:lnTo>
                  <a:pt x="51001" y="80661"/>
                </a:lnTo>
                <a:lnTo>
                  <a:pt x="51463" y="83143"/>
                </a:lnTo>
                <a:lnTo>
                  <a:pt x="54093" y="88017"/>
                </a:lnTo>
                <a:lnTo>
                  <a:pt x="57909" y="92829"/>
                </a:lnTo>
                <a:lnTo>
                  <a:pt x="63032" y="98594"/>
                </a:lnTo>
                <a:lnTo>
                  <a:pt x="64246" y="99066"/>
                </a:lnTo>
                <a:lnTo>
                  <a:pt x="67712" y="99592"/>
                </a:lnTo>
                <a:lnTo>
                  <a:pt x="68954" y="100526"/>
                </a:lnTo>
                <a:lnTo>
                  <a:pt x="69782" y="101942"/>
                </a:lnTo>
                <a:lnTo>
                  <a:pt x="70333" y="103680"/>
                </a:lnTo>
                <a:lnTo>
                  <a:pt x="71495" y="104045"/>
                </a:lnTo>
                <a:lnTo>
                  <a:pt x="73064" y="103495"/>
                </a:lnTo>
                <a:lnTo>
                  <a:pt x="74903" y="102334"/>
                </a:lnTo>
                <a:lnTo>
                  <a:pt x="79063" y="101044"/>
                </a:lnTo>
                <a:lnTo>
                  <a:pt x="84409" y="100216"/>
                </a:lnTo>
                <a:lnTo>
                  <a:pt x="87257" y="97986"/>
                </a:lnTo>
                <a:lnTo>
                  <a:pt x="91168" y="94350"/>
                </a:lnTo>
                <a:lnTo>
                  <a:pt x="100146" y="85547"/>
                </a:lnTo>
                <a:lnTo>
                  <a:pt x="109564" y="76165"/>
                </a:lnTo>
                <a:lnTo>
                  <a:pt x="111143" y="73795"/>
                </a:lnTo>
                <a:lnTo>
                  <a:pt x="114159" y="66668"/>
                </a:lnTo>
                <a:lnTo>
                  <a:pt x="117676" y="61909"/>
                </a:lnTo>
                <a:lnTo>
                  <a:pt x="121885" y="57149"/>
                </a:lnTo>
                <a:lnTo>
                  <a:pt x="124120" y="54768"/>
                </a:lnTo>
                <a:lnTo>
                  <a:pt x="125609" y="51593"/>
                </a:lnTo>
                <a:lnTo>
                  <a:pt x="126601" y="47889"/>
                </a:lnTo>
                <a:lnTo>
                  <a:pt x="127263" y="43832"/>
                </a:lnTo>
                <a:lnTo>
                  <a:pt x="128499" y="41128"/>
                </a:lnTo>
                <a:lnTo>
                  <a:pt x="130116" y="39325"/>
                </a:lnTo>
                <a:lnTo>
                  <a:pt x="131987" y="38123"/>
                </a:lnTo>
                <a:lnTo>
                  <a:pt x="133235" y="35734"/>
                </a:lnTo>
                <a:lnTo>
                  <a:pt x="134622" y="28846"/>
                </a:lnTo>
                <a:lnTo>
                  <a:pt x="135512" y="22102"/>
                </a:lnTo>
                <a:lnTo>
                  <a:pt x="135667" y="16162"/>
                </a:lnTo>
                <a:lnTo>
                  <a:pt x="135731" y="7154"/>
                </a:lnTo>
                <a:lnTo>
                  <a:pt x="131938" y="10939"/>
                </a:lnTo>
                <a:lnTo>
                  <a:pt x="130821" y="12849"/>
                </a:lnTo>
                <a:lnTo>
                  <a:pt x="128882" y="20144"/>
                </a:lnTo>
                <a:lnTo>
                  <a:pt x="128718" y="25093"/>
                </a:lnTo>
                <a:lnTo>
                  <a:pt x="128590" y="62270"/>
                </a:lnTo>
                <a:lnTo>
                  <a:pt x="129383" y="66120"/>
                </a:lnTo>
                <a:lnTo>
                  <a:pt x="132381" y="72514"/>
                </a:lnTo>
                <a:lnTo>
                  <a:pt x="136359" y="80118"/>
                </a:lnTo>
                <a:lnTo>
                  <a:pt x="138531" y="84368"/>
                </a:lnTo>
                <a:lnTo>
                  <a:pt x="139979" y="88789"/>
                </a:lnTo>
                <a:lnTo>
                  <a:pt x="140944" y="93324"/>
                </a:lnTo>
                <a:lnTo>
                  <a:pt x="141588" y="97935"/>
                </a:lnTo>
                <a:lnTo>
                  <a:pt x="142017" y="102596"/>
                </a:lnTo>
                <a:lnTo>
                  <a:pt x="142303" y="107291"/>
                </a:lnTo>
                <a:lnTo>
                  <a:pt x="142621" y="116741"/>
                </a:lnTo>
                <a:lnTo>
                  <a:pt x="142824" y="135743"/>
                </a:lnTo>
                <a:lnTo>
                  <a:pt x="142865" y="150991"/>
                </a:lnTo>
                <a:lnTo>
                  <a:pt x="142074" y="154636"/>
                </a:lnTo>
                <a:lnTo>
                  <a:pt x="140754" y="158653"/>
                </a:lnTo>
                <a:lnTo>
                  <a:pt x="139080" y="162919"/>
                </a:lnTo>
                <a:lnTo>
                  <a:pt x="137170" y="167350"/>
                </a:lnTo>
                <a:lnTo>
                  <a:pt x="132931" y="176507"/>
                </a:lnTo>
                <a:lnTo>
                  <a:pt x="130689" y="180378"/>
                </a:lnTo>
                <a:lnTo>
                  <a:pt x="128401" y="183752"/>
                </a:lnTo>
                <a:lnTo>
                  <a:pt x="126082" y="186795"/>
                </a:lnTo>
                <a:lnTo>
                  <a:pt x="123743" y="189617"/>
                </a:lnTo>
                <a:lnTo>
                  <a:pt x="121388" y="192293"/>
                </a:lnTo>
                <a:lnTo>
                  <a:pt x="119025" y="194870"/>
                </a:lnTo>
                <a:lnTo>
                  <a:pt x="116657" y="198176"/>
                </a:lnTo>
                <a:lnTo>
                  <a:pt x="114283" y="201967"/>
                </a:lnTo>
                <a:lnTo>
                  <a:pt x="111908" y="206082"/>
                </a:lnTo>
                <a:lnTo>
                  <a:pt x="108736" y="209619"/>
                </a:lnTo>
                <a:lnTo>
                  <a:pt x="105034" y="212771"/>
                </a:lnTo>
                <a:lnTo>
                  <a:pt x="100980" y="215666"/>
                </a:lnTo>
                <a:lnTo>
                  <a:pt x="97481" y="218390"/>
                </a:lnTo>
                <a:lnTo>
                  <a:pt x="94357" y="221000"/>
                </a:lnTo>
                <a:lnTo>
                  <a:pt x="91479" y="223533"/>
                </a:lnTo>
                <a:lnTo>
                  <a:pt x="87973" y="226016"/>
                </a:lnTo>
                <a:lnTo>
                  <a:pt x="84050" y="228465"/>
                </a:lnTo>
                <a:lnTo>
                  <a:pt x="79845" y="230891"/>
                </a:lnTo>
                <a:lnTo>
                  <a:pt x="74661" y="233302"/>
                </a:lnTo>
                <a:lnTo>
                  <a:pt x="68823" y="235704"/>
                </a:lnTo>
                <a:lnTo>
                  <a:pt x="62551" y="238098"/>
                </a:lnTo>
                <a:lnTo>
                  <a:pt x="57576" y="239695"/>
                </a:lnTo>
                <a:lnTo>
                  <a:pt x="53465" y="240759"/>
                </a:lnTo>
                <a:lnTo>
                  <a:pt x="49931" y="241468"/>
                </a:lnTo>
                <a:lnTo>
                  <a:pt x="45193" y="241941"/>
                </a:lnTo>
                <a:lnTo>
                  <a:pt x="39654" y="242257"/>
                </a:lnTo>
                <a:lnTo>
                  <a:pt x="24715" y="242701"/>
                </a:lnTo>
                <a:lnTo>
                  <a:pt x="9957" y="242863"/>
                </a:lnTo>
                <a:lnTo>
                  <a:pt x="4954" y="242877"/>
                </a:lnTo>
                <a:lnTo>
                  <a:pt x="3303" y="242087"/>
                </a:lnTo>
                <a:lnTo>
                  <a:pt x="2202" y="240766"/>
                </a:lnTo>
                <a:lnTo>
                  <a:pt x="0" y="2357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7"/>
          <p:cNvSpPr/>
          <p:nvPr/>
        </p:nvSpPr>
        <p:spPr>
          <a:xfrm>
            <a:off x="7750968" y="678656"/>
            <a:ext cx="35720" cy="150020"/>
          </a:xfrm>
          <a:custGeom>
            <a:avLst/>
            <a:gdLst/>
            <a:ahLst/>
            <a:cxnLst/>
            <a:rect l="0" t="0" r="0" b="0"/>
            <a:pathLst>
              <a:path w="35720" h="150020">
                <a:moveTo>
                  <a:pt x="0" y="0"/>
                </a:moveTo>
                <a:lnTo>
                  <a:pt x="0" y="6151"/>
                </a:lnTo>
                <a:lnTo>
                  <a:pt x="794" y="7275"/>
                </a:lnTo>
                <a:lnTo>
                  <a:pt x="2116" y="8819"/>
                </a:lnTo>
                <a:lnTo>
                  <a:pt x="3793" y="10642"/>
                </a:lnTo>
                <a:lnTo>
                  <a:pt x="4910" y="12651"/>
                </a:lnTo>
                <a:lnTo>
                  <a:pt x="5654" y="14784"/>
                </a:lnTo>
                <a:lnTo>
                  <a:pt x="6850" y="20118"/>
                </a:lnTo>
                <a:lnTo>
                  <a:pt x="7742" y="21349"/>
                </a:lnTo>
                <a:lnTo>
                  <a:pt x="9131" y="22964"/>
                </a:lnTo>
                <a:lnTo>
                  <a:pt x="10849" y="24834"/>
                </a:lnTo>
                <a:lnTo>
                  <a:pt x="11202" y="27669"/>
                </a:lnTo>
                <a:lnTo>
                  <a:pt x="10643" y="31146"/>
                </a:lnTo>
                <a:lnTo>
                  <a:pt x="9476" y="35051"/>
                </a:lnTo>
                <a:lnTo>
                  <a:pt x="9493" y="38449"/>
                </a:lnTo>
                <a:lnTo>
                  <a:pt x="10297" y="41507"/>
                </a:lnTo>
                <a:lnTo>
                  <a:pt x="11627" y="44340"/>
                </a:lnTo>
                <a:lnTo>
                  <a:pt x="12514" y="47816"/>
                </a:lnTo>
                <a:lnTo>
                  <a:pt x="13105" y="51721"/>
                </a:lnTo>
                <a:lnTo>
                  <a:pt x="13499" y="55912"/>
                </a:lnTo>
                <a:lnTo>
                  <a:pt x="14556" y="60293"/>
                </a:lnTo>
                <a:lnTo>
                  <a:pt x="16054" y="64802"/>
                </a:lnTo>
                <a:lnTo>
                  <a:pt x="17846" y="69395"/>
                </a:lnTo>
                <a:lnTo>
                  <a:pt x="19042" y="73251"/>
                </a:lnTo>
                <a:lnTo>
                  <a:pt x="19839" y="76615"/>
                </a:lnTo>
                <a:lnTo>
                  <a:pt x="20370" y="79652"/>
                </a:lnTo>
                <a:lnTo>
                  <a:pt x="20723" y="83263"/>
                </a:lnTo>
                <a:lnTo>
                  <a:pt x="20959" y="87259"/>
                </a:lnTo>
                <a:lnTo>
                  <a:pt x="21117" y="91510"/>
                </a:lnTo>
                <a:lnTo>
                  <a:pt x="22016" y="95138"/>
                </a:lnTo>
                <a:lnTo>
                  <a:pt x="23408" y="98350"/>
                </a:lnTo>
                <a:lnTo>
                  <a:pt x="25130" y="101285"/>
                </a:lnTo>
                <a:lnTo>
                  <a:pt x="27073" y="104830"/>
                </a:lnTo>
                <a:lnTo>
                  <a:pt x="31347" y="113001"/>
                </a:lnTo>
                <a:lnTo>
                  <a:pt x="32804" y="116609"/>
                </a:lnTo>
                <a:lnTo>
                  <a:pt x="33776" y="119808"/>
                </a:lnTo>
                <a:lnTo>
                  <a:pt x="34423" y="122735"/>
                </a:lnTo>
                <a:lnTo>
                  <a:pt x="34855" y="125479"/>
                </a:lnTo>
                <a:lnTo>
                  <a:pt x="35144" y="128103"/>
                </a:lnTo>
                <a:lnTo>
                  <a:pt x="35335" y="130645"/>
                </a:lnTo>
                <a:lnTo>
                  <a:pt x="35463" y="133134"/>
                </a:lnTo>
                <a:lnTo>
                  <a:pt x="35606" y="138017"/>
                </a:lnTo>
                <a:lnTo>
                  <a:pt x="35719" y="15001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8"/>
          <p:cNvSpPr/>
          <p:nvPr/>
        </p:nvSpPr>
        <p:spPr>
          <a:xfrm>
            <a:off x="7708106" y="742950"/>
            <a:ext cx="114301" cy="7144"/>
          </a:xfrm>
          <a:custGeom>
            <a:avLst/>
            <a:gdLst/>
            <a:ahLst/>
            <a:cxnLst/>
            <a:rect l="0" t="0" r="0" b="0"/>
            <a:pathLst>
              <a:path w="114301" h="7144">
                <a:moveTo>
                  <a:pt x="0" y="7143"/>
                </a:moveTo>
                <a:lnTo>
                  <a:pt x="76230" y="7143"/>
                </a:lnTo>
                <a:lnTo>
                  <a:pt x="80982" y="6350"/>
                </a:lnTo>
                <a:lnTo>
                  <a:pt x="85738" y="5027"/>
                </a:lnTo>
                <a:lnTo>
                  <a:pt x="90496" y="3351"/>
                </a:lnTo>
                <a:lnTo>
                  <a:pt x="95255" y="2234"/>
                </a:lnTo>
                <a:lnTo>
                  <a:pt x="100017" y="1489"/>
                </a:lnTo>
                <a:lnTo>
                  <a:pt x="1143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9"/>
          <p:cNvSpPr/>
          <p:nvPr/>
        </p:nvSpPr>
        <p:spPr>
          <a:xfrm>
            <a:off x="7865268" y="635819"/>
            <a:ext cx="135733" cy="171396"/>
          </a:xfrm>
          <a:custGeom>
            <a:avLst/>
            <a:gdLst/>
            <a:ahLst/>
            <a:cxnLst/>
            <a:rect l="0" t="0" r="0" b="0"/>
            <a:pathLst>
              <a:path w="135733" h="171396">
                <a:moveTo>
                  <a:pt x="0" y="14262"/>
                </a:moveTo>
                <a:lnTo>
                  <a:pt x="6152" y="8111"/>
                </a:lnTo>
                <a:lnTo>
                  <a:pt x="8819" y="7559"/>
                </a:lnTo>
                <a:lnTo>
                  <a:pt x="10643" y="7412"/>
                </a:lnTo>
                <a:lnTo>
                  <a:pt x="13445" y="7314"/>
                </a:lnTo>
                <a:lnTo>
                  <a:pt x="20792" y="7205"/>
                </a:lnTo>
                <a:lnTo>
                  <a:pt x="24180" y="6382"/>
                </a:lnTo>
                <a:lnTo>
                  <a:pt x="27233" y="5040"/>
                </a:lnTo>
                <a:lnTo>
                  <a:pt x="30061" y="3352"/>
                </a:lnTo>
                <a:lnTo>
                  <a:pt x="32741" y="2226"/>
                </a:lnTo>
                <a:lnTo>
                  <a:pt x="35321" y="1475"/>
                </a:lnTo>
                <a:lnTo>
                  <a:pt x="37835" y="975"/>
                </a:lnTo>
                <a:lnTo>
                  <a:pt x="41099" y="641"/>
                </a:lnTo>
                <a:lnTo>
                  <a:pt x="44861" y="419"/>
                </a:lnTo>
                <a:lnTo>
                  <a:pt x="52482" y="172"/>
                </a:lnTo>
                <a:lnTo>
                  <a:pt x="63842" y="13"/>
                </a:lnTo>
                <a:lnTo>
                  <a:pt x="66374" y="0"/>
                </a:lnTo>
                <a:lnTo>
                  <a:pt x="69650" y="785"/>
                </a:lnTo>
                <a:lnTo>
                  <a:pt x="73421" y="2103"/>
                </a:lnTo>
                <a:lnTo>
                  <a:pt x="77522" y="3774"/>
                </a:lnTo>
                <a:lnTo>
                  <a:pt x="81050" y="4889"/>
                </a:lnTo>
                <a:lnTo>
                  <a:pt x="84197" y="5632"/>
                </a:lnTo>
                <a:lnTo>
                  <a:pt x="87087" y="6127"/>
                </a:lnTo>
                <a:lnTo>
                  <a:pt x="89808" y="7251"/>
                </a:lnTo>
                <a:lnTo>
                  <a:pt x="92416" y="8794"/>
                </a:lnTo>
                <a:lnTo>
                  <a:pt x="98512" y="13182"/>
                </a:lnTo>
                <a:lnTo>
                  <a:pt x="99013" y="14336"/>
                </a:lnTo>
                <a:lnTo>
                  <a:pt x="99568" y="17734"/>
                </a:lnTo>
                <a:lnTo>
                  <a:pt x="99816" y="21890"/>
                </a:lnTo>
                <a:lnTo>
                  <a:pt x="99924" y="26384"/>
                </a:lnTo>
                <a:lnTo>
                  <a:pt x="100010" y="45226"/>
                </a:lnTo>
                <a:lnTo>
                  <a:pt x="99217" y="48399"/>
                </a:lnTo>
                <a:lnTo>
                  <a:pt x="97894" y="52101"/>
                </a:lnTo>
                <a:lnTo>
                  <a:pt x="96219" y="56157"/>
                </a:lnTo>
                <a:lnTo>
                  <a:pt x="94308" y="59654"/>
                </a:lnTo>
                <a:lnTo>
                  <a:pt x="92242" y="62780"/>
                </a:lnTo>
                <a:lnTo>
                  <a:pt x="90070" y="65657"/>
                </a:lnTo>
                <a:lnTo>
                  <a:pt x="88621" y="69163"/>
                </a:lnTo>
                <a:lnTo>
                  <a:pt x="87656" y="73087"/>
                </a:lnTo>
                <a:lnTo>
                  <a:pt x="87012" y="77291"/>
                </a:lnTo>
                <a:lnTo>
                  <a:pt x="85790" y="80888"/>
                </a:lnTo>
                <a:lnTo>
                  <a:pt x="84181" y="84079"/>
                </a:lnTo>
                <a:lnTo>
                  <a:pt x="82314" y="87000"/>
                </a:lnTo>
                <a:lnTo>
                  <a:pt x="80276" y="90535"/>
                </a:lnTo>
                <a:lnTo>
                  <a:pt x="75896" y="98697"/>
                </a:lnTo>
                <a:lnTo>
                  <a:pt x="73616" y="102302"/>
                </a:lnTo>
                <a:lnTo>
                  <a:pt x="71303" y="105499"/>
                </a:lnTo>
                <a:lnTo>
                  <a:pt x="68967" y="108424"/>
                </a:lnTo>
                <a:lnTo>
                  <a:pt x="66616" y="111962"/>
                </a:lnTo>
                <a:lnTo>
                  <a:pt x="64254" y="115907"/>
                </a:lnTo>
                <a:lnTo>
                  <a:pt x="61886" y="120126"/>
                </a:lnTo>
                <a:lnTo>
                  <a:pt x="59514" y="123731"/>
                </a:lnTo>
                <a:lnTo>
                  <a:pt x="57138" y="126929"/>
                </a:lnTo>
                <a:lnTo>
                  <a:pt x="54762" y="129855"/>
                </a:lnTo>
                <a:lnTo>
                  <a:pt x="52383" y="132599"/>
                </a:lnTo>
                <a:lnTo>
                  <a:pt x="50003" y="135222"/>
                </a:lnTo>
                <a:lnTo>
                  <a:pt x="47623" y="137764"/>
                </a:lnTo>
                <a:lnTo>
                  <a:pt x="46036" y="140253"/>
                </a:lnTo>
                <a:lnTo>
                  <a:pt x="44274" y="145135"/>
                </a:lnTo>
                <a:lnTo>
                  <a:pt x="43490" y="149951"/>
                </a:lnTo>
                <a:lnTo>
                  <a:pt x="43142" y="154737"/>
                </a:lnTo>
                <a:lnTo>
                  <a:pt x="42987" y="159510"/>
                </a:lnTo>
                <a:lnTo>
                  <a:pt x="43739" y="161100"/>
                </a:lnTo>
                <a:lnTo>
                  <a:pt x="45035" y="162160"/>
                </a:lnTo>
                <a:lnTo>
                  <a:pt x="46692" y="162867"/>
                </a:lnTo>
                <a:lnTo>
                  <a:pt x="50650" y="165769"/>
                </a:lnTo>
                <a:lnTo>
                  <a:pt x="52817" y="167654"/>
                </a:lnTo>
                <a:lnTo>
                  <a:pt x="55055" y="168911"/>
                </a:lnTo>
                <a:lnTo>
                  <a:pt x="57341" y="169749"/>
                </a:lnTo>
                <a:lnTo>
                  <a:pt x="59659" y="170307"/>
                </a:lnTo>
                <a:lnTo>
                  <a:pt x="61998" y="170680"/>
                </a:lnTo>
                <a:lnTo>
                  <a:pt x="64351" y="170928"/>
                </a:lnTo>
                <a:lnTo>
                  <a:pt x="66713" y="171093"/>
                </a:lnTo>
                <a:lnTo>
                  <a:pt x="69081" y="171204"/>
                </a:lnTo>
                <a:lnTo>
                  <a:pt x="73831" y="171326"/>
                </a:lnTo>
                <a:lnTo>
                  <a:pt x="84758" y="171395"/>
                </a:lnTo>
                <a:lnTo>
                  <a:pt x="88256" y="170611"/>
                </a:lnTo>
                <a:lnTo>
                  <a:pt x="91381" y="169295"/>
                </a:lnTo>
                <a:lnTo>
                  <a:pt x="94258" y="167623"/>
                </a:lnTo>
                <a:lnTo>
                  <a:pt x="97764" y="166509"/>
                </a:lnTo>
                <a:lnTo>
                  <a:pt x="101689" y="165766"/>
                </a:lnTo>
                <a:lnTo>
                  <a:pt x="105893" y="165271"/>
                </a:lnTo>
                <a:lnTo>
                  <a:pt x="110283" y="164941"/>
                </a:lnTo>
                <a:lnTo>
                  <a:pt x="114797" y="164721"/>
                </a:lnTo>
                <a:lnTo>
                  <a:pt x="119394" y="164574"/>
                </a:lnTo>
                <a:lnTo>
                  <a:pt x="123252" y="163682"/>
                </a:lnTo>
                <a:lnTo>
                  <a:pt x="126619" y="162294"/>
                </a:lnTo>
                <a:lnTo>
                  <a:pt x="135732" y="15713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20"/>
          <p:cNvSpPr/>
          <p:nvPr/>
        </p:nvSpPr>
        <p:spPr>
          <a:xfrm>
            <a:off x="8015614" y="607218"/>
            <a:ext cx="142549" cy="199928"/>
          </a:xfrm>
          <a:custGeom>
            <a:avLst/>
            <a:gdLst/>
            <a:ahLst/>
            <a:cxnLst/>
            <a:rect l="0" t="0" r="0" b="0"/>
            <a:pathLst>
              <a:path w="142549" h="199928">
                <a:moveTo>
                  <a:pt x="142548" y="0"/>
                </a:moveTo>
                <a:lnTo>
                  <a:pt x="71441" y="0"/>
                </a:lnTo>
                <a:lnTo>
                  <a:pt x="67416" y="3793"/>
                </a:lnTo>
                <a:lnTo>
                  <a:pt x="65473" y="4910"/>
                </a:lnTo>
                <a:lnTo>
                  <a:pt x="61196" y="6151"/>
                </a:lnTo>
                <a:lnTo>
                  <a:pt x="58119" y="6850"/>
                </a:lnTo>
                <a:lnTo>
                  <a:pt x="57687" y="7742"/>
                </a:lnTo>
                <a:lnTo>
                  <a:pt x="57080" y="12789"/>
                </a:lnTo>
                <a:lnTo>
                  <a:pt x="56936" y="17061"/>
                </a:lnTo>
                <a:lnTo>
                  <a:pt x="56105" y="19312"/>
                </a:lnTo>
                <a:lnTo>
                  <a:pt x="53064" y="23929"/>
                </a:lnTo>
                <a:lnTo>
                  <a:pt x="51185" y="28627"/>
                </a:lnTo>
                <a:lnTo>
                  <a:pt x="50682" y="30991"/>
                </a:lnTo>
                <a:lnTo>
                  <a:pt x="49554" y="32567"/>
                </a:lnTo>
                <a:lnTo>
                  <a:pt x="48008" y="33618"/>
                </a:lnTo>
                <a:lnTo>
                  <a:pt x="46184" y="34318"/>
                </a:lnTo>
                <a:lnTo>
                  <a:pt x="44969" y="35579"/>
                </a:lnTo>
                <a:lnTo>
                  <a:pt x="44157" y="37213"/>
                </a:lnTo>
                <a:lnTo>
                  <a:pt x="43256" y="41146"/>
                </a:lnTo>
                <a:lnTo>
                  <a:pt x="42856" y="45539"/>
                </a:lnTo>
                <a:lnTo>
                  <a:pt x="41956" y="47822"/>
                </a:lnTo>
                <a:lnTo>
                  <a:pt x="36896" y="55621"/>
                </a:lnTo>
                <a:lnTo>
                  <a:pt x="34807" y="59306"/>
                </a:lnTo>
                <a:lnTo>
                  <a:pt x="32621" y="63350"/>
                </a:lnTo>
                <a:lnTo>
                  <a:pt x="31163" y="66840"/>
                </a:lnTo>
                <a:lnTo>
                  <a:pt x="29544" y="72834"/>
                </a:lnTo>
                <a:lnTo>
                  <a:pt x="26707" y="78144"/>
                </a:lnTo>
                <a:lnTo>
                  <a:pt x="22211" y="84228"/>
                </a:lnTo>
                <a:lnTo>
                  <a:pt x="21596" y="87176"/>
                </a:lnTo>
                <a:lnTo>
                  <a:pt x="21113" y="92770"/>
                </a:lnTo>
                <a:lnTo>
                  <a:pt x="24899" y="92840"/>
                </a:lnTo>
                <a:lnTo>
                  <a:pt x="44954" y="92868"/>
                </a:lnTo>
                <a:lnTo>
                  <a:pt x="47322" y="92075"/>
                </a:lnTo>
                <a:lnTo>
                  <a:pt x="49696" y="90752"/>
                </a:lnTo>
                <a:lnTo>
                  <a:pt x="52071" y="89076"/>
                </a:lnTo>
                <a:lnTo>
                  <a:pt x="54450" y="87959"/>
                </a:lnTo>
                <a:lnTo>
                  <a:pt x="56828" y="87215"/>
                </a:lnTo>
                <a:lnTo>
                  <a:pt x="59207" y="86718"/>
                </a:lnTo>
                <a:lnTo>
                  <a:pt x="62382" y="86387"/>
                </a:lnTo>
                <a:lnTo>
                  <a:pt x="66085" y="86167"/>
                </a:lnTo>
                <a:lnTo>
                  <a:pt x="73639" y="85921"/>
                </a:lnTo>
                <a:lnTo>
                  <a:pt x="84957" y="85764"/>
                </a:lnTo>
                <a:lnTo>
                  <a:pt x="102041" y="85728"/>
                </a:lnTo>
                <a:lnTo>
                  <a:pt x="104431" y="86521"/>
                </a:lnTo>
                <a:lnTo>
                  <a:pt x="106818" y="87843"/>
                </a:lnTo>
                <a:lnTo>
                  <a:pt x="109203" y="89518"/>
                </a:lnTo>
                <a:lnTo>
                  <a:pt x="111586" y="90635"/>
                </a:lnTo>
                <a:lnTo>
                  <a:pt x="113970" y="91380"/>
                </a:lnTo>
                <a:lnTo>
                  <a:pt x="116352" y="91876"/>
                </a:lnTo>
                <a:lnTo>
                  <a:pt x="117941" y="93001"/>
                </a:lnTo>
                <a:lnTo>
                  <a:pt x="118999" y="94544"/>
                </a:lnTo>
                <a:lnTo>
                  <a:pt x="119705" y="96367"/>
                </a:lnTo>
                <a:lnTo>
                  <a:pt x="122607" y="100509"/>
                </a:lnTo>
                <a:lnTo>
                  <a:pt x="124491" y="102725"/>
                </a:lnTo>
                <a:lnTo>
                  <a:pt x="124954" y="104996"/>
                </a:lnTo>
                <a:lnTo>
                  <a:pt x="124468" y="107304"/>
                </a:lnTo>
                <a:lnTo>
                  <a:pt x="122607" y="111984"/>
                </a:lnTo>
                <a:lnTo>
                  <a:pt x="121779" y="116711"/>
                </a:lnTo>
                <a:lnTo>
                  <a:pt x="121411" y="121457"/>
                </a:lnTo>
                <a:lnTo>
                  <a:pt x="121313" y="123834"/>
                </a:lnTo>
                <a:lnTo>
                  <a:pt x="120454" y="127006"/>
                </a:lnTo>
                <a:lnTo>
                  <a:pt x="119087" y="130708"/>
                </a:lnTo>
                <a:lnTo>
                  <a:pt x="117383" y="134764"/>
                </a:lnTo>
                <a:lnTo>
                  <a:pt x="115452" y="138261"/>
                </a:lnTo>
                <a:lnTo>
                  <a:pt x="111191" y="144264"/>
                </a:lnTo>
                <a:lnTo>
                  <a:pt x="108149" y="147770"/>
                </a:lnTo>
                <a:lnTo>
                  <a:pt x="104535" y="151695"/>
                </a:lnTo>
                <a:lnTo>
                  <a:pt x="93979" y="162686"/>
                </a:lnTo>
                <a:lnTo>
                  <a:pt x="91118" y="165608"/>
                </a:lnTo>
                <a:lnTo>
                  <a:pt x="87624" y="168349"/>
                </a:lnTo>
                <a:lnTo>
                  <a:pt x="83707" y="170970"/>
                </a:lnTo>
                <a:lnTo>
                  <a:pt x="79508" y="173511"/>
                </a:lnTo>
                <a:lnTo>
                  <a:pt x="75121" y="175999"/>
                </a:lnTo>
                <a:lnTo>
                  <a:pt x="66015" y="180880"/>
                </a:lnTo>
                <a:lnTo>
                  <a:pt x="51962" y="188091"/>
                </a:lnTo>
                <a:lnTo>
                  <a:pt x="47232" y="189688"/>
                </a:lnTo>
                <a:lnTo>
                  <a:pt x="42492" y="190752"/>
                </a:lnTo>
                <a:lnTo>
                  <a:pt x="37744" y="191462"/>
                </a:lnTo>
                <a:lnTo>
                  <a:pt x="32991" y="192729"/>
                </a:lnTo>
                <a:lnTo>
                  <a:pt x="28235" y="194367"/>
                </a:lnTo>
                <a:lnTo>
                  <a:pt x="16780" y="198908"/>
                </a:lnTo>
                <a:lnTo>
                  <a:pt x="13097" y="199529"/>
                </a:lnTo>
                <a:lnTo>
                  <a:pt x="8058" y="199927"/>
                </a:lnTo>
                <a:lnTo>
                  <a:pt x="5252" y="197865"/>
                </a:lnTo>
                <a:lnTo>
                  <a:pt x="0" y="193173"/>
                </a:lnTo>
                <a:lnTo>
                  <a:pt x="3563" y="189176"/>
                </a:lnTo>
                <a:lnTo>
                  <a:pt x="6817" y="1857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21"/>
          <p:cNvSpPr/>
          <p:nvPr/>
        </p:nvSpPr>
        <p:spPr>
          <a:xfrm>
            <a:off x="8208168" y="664368"/>
            <a:ext cx="121445" cy="149993"/>
          </a:xfrm>
          <a:custGeom>
            <a:avLst/>
            <a:gdLst/>
            <a:ahLst/>
            <a:cxnLst/>
            <a:rect l="0" t="0" r="0" b="0"/>
            <a:pathLst>
              <a:path w="121445" h="149993">
                <a:moveTo>
                  <a:pt x="0" y="14288"/>
                </a:moveTo>
                <a:lnTo>
                  <a:pt x="6152" y="8137"/>
                </a:lnTo>
                <a:lnTo>
                  <a:pt x="8819" y="7585"/>
                </a:lnTo>
                <a:lnTo>
                  <a:pt x="10643" y="7438"/>
                </a:lnTo>
                <a:lnTo>
                  <a:pt x="12652" y="7340"/>
                </a:lnTo>
                <a:lnTo>
                  <a:pt x="17001" y="7231"/>
                </a:lnTo>
                <a:lnTo>
                  <a:pt x="23910" y="7170"/>
                </a:lnTo>
                <a:lnTo>
                  <a:pt x="26259" y="6367"/>
                </a:lnTo>
                <a:lnTo>
                  <a:pt x="28619" y="5039"/>
                </a:lnTo>
                <a:lnTo>
                  <a:pt x="30986" y="3359"/>
                </a:lnTo>
                <a:lnTo>
                  <a:pt x="33358" y="2240"/>
                </a:lnTo>
                <a:lnTo>
                  <a:pt x="35732" y="1493"/>
                </a:lnTo>
                <a:lnTo>
                  <a:pt x="38110" y="996"/>
                </a:lnTo>
                <a:lnTo>
                  <a:pt x="40488" y="664"/>
                </a:lnTo>
                <a:lnTo>
                  <a:pt x="42867" y="443"/>
                </a:lnTo>
                <a:lnTo>
                  <a:pt x="45247" y="295"/>
                </a:lnTo>
                <a:lnTo>
                  <a:pt x="50007" y="131"/>
                </a:lnTo>
                <a:lnTo>
                  <a:pt x="59532" y="26"/>
                </a:lnTo>
                <a:lnTo>
                  <a:pt x="81956" y="0"/>
                </a:lnTo>
                <a:lnTo>
                  <a:pt x="83212" y="794"/>
                </a:lnTo>
                <a:lnTo>
                  <a:pt x="84050" y="2117"/>
                </a:lnTo>
                <a:lnTo>
                  <a:pt x="85395" y="6151"/>
                </a:lnTo>
                <a:lnTo>
                  <a:pt x="85627" y="10642"/>
                </a:lnTo>
                <a:lnTo>
                  <a:pt x="85697" y="17000"/>
                </a:lnTo>
                <a:lnTo>
                  <a:pt x="84913" y="19271"/>
                </a:lnTo>
                <a:lnTo>
                  <a:pt x="81925" y="23911"/>
                </a:lnTo>
                <a:lnTo>
                  <a:pt x="80811" y="26259"/>
                </a:lnTo>
                <a:lnTo>
                  <a:pt x="80067" y="28619"/>
                </a:lnTo>
                <a:lnTo>
                  <a:pt x="79572" y="30986"/>
                </a:lnTo>
                <a:lnTo>
                  <a:pt x="78448" y="33357"/>
                </a:lnTo>
                <a:lnTo>
                  <a:pt x="76906" y="35732"/>
                </a:lnTo>
                <a:lnTo>
                  <a:pt x="75082" y="38109"/>
                </a:lnTo>
                <a:lnTo>
                  <a:pt x="73867" y="40487"/>
                </a:lnTo>
                <a:lnTo>
                  <a:pt x="73058" y="42867"/>
                </a:lnTo>
                <a:lnTo>
                  <a:pt x="72518" y="45247"/>
                </a:lnTo>
                <a:lnTo>
                  <a:pt x="71365" y="47627"/>
                </a:lnTo>
                <a:lnTo>
                  <a:pt x="69801" y="50008"/>
                </a:lnTo>
                <a:lnTo>
                  <a:pt x="67965" y="52389"/>
                </a:lnTo>
                <a:lnTo>
                  <a:pt x="65948" y="54770"/>
                </a:lnTo>
                <a:lnTo>
                  <a:pt x="63809" y="57151"/>
                </a:lnTo>
                <a:lnTo>
                  <a:pt x="59316" y="61913"/>
                </a:lnTo>
                <a:lnTo>
                  <a:pt x="42850" y="78582"/>
                </a:lnTo>
                <a:lnTo>
                  <a:pt x="40474" y="80963"/>
                </a:lnTo>
                <a:lnTo>
                  <a:pt x="38094" y="84138"/>
                </a:lnTo>
                <a:lnTo>
                  <a:pt x="35716" y="87842"/>
                </a:lnTo>
                <a:lnTo>
                  <a:pt x="33335" y="91899"/>
                </a:lnTo>
                <a:lnTo>
                  <a:pt x="30955" y="95397"/>
                </a:lnTo>
                <a:lnTo>
                  <a:pt x="28574" y="98523"/>
                </a:lnTo>
                <a:lnTo>
                  <a:pt x="26194" y="101401"/>
                </a:lnTo>
                <a:lnTo>
                  <a:pt x="23812" y="104113"/>
                </a:lnTo>
                <a:lnTo>
                  <a:pt x="21432" y="106715"/>
                </a:lnTo>
                <a:lnTo>
                  <a:pt x="16669" y="111723"/>
                </a:lnTo>
                <a:lnTo>
                  <a:pt x="11907" y="116594"/>
                </a:lnTo>
                <a:lnTo>
                  <a:pt x="10319" y="119005"/>
                </a:lnTo>
                <a:lnTo>
                  <a:pt x="9260" y="121405"/>
                </a:lnTo>
                <a:lnTo>
                  <a:pt x="7562" y="127169"/>
                </a:lnTo>
                <a:lnTo>
                  <a:pt x="7330" y="130074"/>
                </a:lnTo>
                <a:lnTo>
                  <a:pt x="7268" y="131960"/>
                </a:lnTo>
                <a:lnTo>
                  <a:pt x="6433" y="133217"/>
                </a:lnTo>
                <a:lnTo>
                  <a:pt x="5082" y="134055"/>
                </a:lnTo>
                <a:lnTo>
                  <a:pt x="3389" y="134614"/>
                </a:lnTo>
                <a:lnTo>
                  <a:pt x="2259" y="135780"/>
                </a:lnTo>
                <a:lnTo>
                  <a:pt x="1506" y="137351"/>
                </a:lnTo>
                <a:lnTo>
                  <a:pt x="89" y="142552"/>
                </a:lnTo>
                <a:lnTo>
                  <a:pt x="27" y="146572"/>
                </a:lnTo>
                <a:lnTo>
                  <a:pt x="811" y="147721"/>
                </a:lnTo>
                <a:lnTo>
                  <a:pt x="2129" y="148487"/>
                </a:lnTo>
                <a:lnTo>
                  <a:pt x="6153" y="149716"/>
                </a:lnTo>
                <a:lnTo>
                  <a:pt x="8071" y="149817"/>
                </a:lnTo>
                <a:lnTo>
                  <a:pt x="17561" y="149959"/>
                </a:lnTo>
                <a:lnTo>
                  <a:pt x="23151" y="149992"/>
                </a:lnTo>
                <a:lnTo>
                  <a:pt x="27340" y="149208"/>
                </a:lnTo>
                <a:lnTo>
                  <a:pt x="32515" y="147891"/>
                </a:lnTo>
                <a:lnTo>
                  <a:pt x="38345" y="146219"/>
                </a:lnTo>
                <a:lnTo>
                  <a:pt x="43026" y="145104"/>
                </a:lnTo>
                <a:lnTo>
                  <a:pt x="46940" y="144361"/>
                </a:lnTo>
                <a:lnTo>
                  <a:pt x="50344" y="143866"/>
                </a:lnTo>
                <a:lnTo>
                  <a:pt x="54200" y="143536"/>
                </a:lnTo>
                <a:lnTo>
                  <a:pt x="58359" y="143316"/>
                </a:lnTo>
                <a:lnTo>
                  <a:pt x="67212" y="143071"/>
                </a:lnTo>
                <a:lnTo>
                  <a:pt x="76439" y="142962"/>
                </a:lnTo>
                <a:lnTo>
                  <a:pt x="80328" y="142139"/>
                </a:lnTo>
                <a:lnTo>
                  <a:pt x="83715" y="140797"/>
                </a:lnTo>
                <a:lnTo>
                  <a:pt x="86766" y="139109"/>
                </a:lnTo>
                <a:lnTo>
                  <a:pt x="89595" y="137983"/>
                </a:lnTo>
                <a:lnTo>
                  <a:pt x="92274" y="137232"/>
                </a:lnTo>
                <a:lnTo>
                  <a:pt x="94853" y="136732"/>
                </a:lnTo>
                <a:lnTo>
                  <a:pt x="98160" y="136399"/>
                </a:lnTo>
                <a:lnTo>
                  <a:pt x="101953" y="136176"/>
                </a:lnTo>
                <a:lnTo>
                  <a:pt x="113578" y="135758"/>
                </a:lnTo>
                <a:lnTo>
                  <a:pt x="121444" y="13573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22"/>
          <p:cNvSpPr/>
          <p:nvPr/>
        </p:nvSpPr>
        <p:spPr>
          <a:xfrm>
            <a:off x="8365331" y="685800"/>
            <a:ext cx="85726" cy="1"/>
          </a:xfrm>
          <a:custGeom>
            <a:avLst/>
            <a:gdLst/>
            <a:ahLst/>
            <a:cxnLst/>
            <a:rect l="0" t="0" r="0" b="0"/>
            <a:pathLst>
              <a:path w="85726" h="1">
                <a:moveTo>
                  <a:pt x="0" y="0"/>
                </a:moveTo>
                <a:lnTo>
                  <a:pt x="8572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23"/>
          <p:cNvSpPr/>
          <p:nvPr/>
        </p:nvSpPr>
        <p:spPr>
          <a:xfrm>
            <a:off x="8372475" y="728662"/>
            <a:ext cx="85726" cy="14289"/>
          </a:xfrm>
          <a:custGeom>
            <a:avLst/>
            <a:gdLst/>
            <a:ahLst/>
            <a:cxnLst/>
            <a:rect l="0" t="0" r="0" b="0"/>
            <a:pathLst>
              <a:path w="85726" h="14289">
                <a:moveTo>
                  <a:pt x="0" y="0"/>
                </a:moveTo>
                <a:lnTo>
                  <a:pt x="6151" y="6151"/>
                </a:lnTo>
                <a:lnTo>
                  <a:pt x="7275" y="6482"/>
                </a:lnTo>
                <a:lnTo>
                  <a:pt x="8818" y="6702"/>
                </a:lnTo>
                <a:lnTo>
                  <a:pt x="10642" y="6850"/>
                </a:lnTo>
                <a:lnTo>
                  <a:pt x="11857" y="7741"/>
                </a:lnTo>
                <a:lnTo>
                  <a:pt x="12667" y="9130"/>
                </a:lnTo>
                <a:lnTo>
                  <a:pt x="13207" y="10849"/>
                </a:lnTo>
                <a:lnTo>
                  <a:pt x="14361" y="11995"/>
                </a:lnTo>
                <a:lnTo>
                  <a:pt x="15924" y="12759"/>
                </a:lnTo>
                <a:lnTo>
                  <a:pt x="17760" y="13269"/>
                </a:lnTo>
                <a:lnTo>
                  <a:pt x="19777" y="13608"/>
                </a:lnTo>
                <a:lnTo>
                  <a:pt x="21916" y="13835"/>
                </a:lnTo>
                <a:lnTo>
                  <a:pt x="27260" y="14198"/>
                </a:lnTo>
                <a:lnTo>
                  <a:pt x="30107" y="14248"/>
                </a:lnTo>
                <a:lnTo>
                  <a:pt x="59539" y="14287"/>
                </a:lnTo>
                <a:lnTo>
                  <a:pt x="62711" y="13494"/>
                </a:lnTo>
                <a:lnTo>
                  <a:pt x="66413" y="12171"/>
                </a:lnTo>
                <a:lnTo>
                  <a:pt x="76178" y="8137"/>
                </a:lnTo>
                <a:lnTo>
                  <a:pt x="77772" y="7806"/>
                </a:lnTo>
                <a:lnTo>
                  <a:pt x="79629" y="7585"/>
                </a:lnTo>
                <a:lnTo>
                  <a:pt x="84520" y="7231"/>
                </a:lnTo>
                <a:lnTo>
                  <a:pt x="84922" y="7996"/>
                </a:lnTo>
                <a:lnTo>
                  <a:pt x="85189" y="9299"/>
                </a:lnTo>
                <a:lnTo>
                  <a:pt x="85725" y="1428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24"/>
          <p:cNvSpPr/>
          <p:nvPr/>
        </p:nvSpPr>
        <p:spPr>
          <a:xfrm>
            <a:off x="8508215" y="650081"/>
            <a:ext cx="106843" cy="14288"/>
          </a:xfrm>
          <a:custGeom>
            <a:avLst/>
            <a:gdLst/>
            <a:ahLst/>
            <a:cxnLst/>
            <a:rect l="0" t="0" r="0" b="0"/>
            <a:pathLst>
              <a:path w="106843" h="14288">
                <a:moveTo>
                  <a:pt x="14278" y="0"/>
                </a:moveTo>
                <a:lnTo>
                  <a:pt x="0" y="0"/>
                </a:lnTo>
                <a:lnTo>
                  <a:pt x="6142" y="6151"/>
                </a:lnTo>
                <a:lnTo>
                  <a:pt x="7267" y="6482"/>
                </a:lnTo>
                <a:lnTo>
                  <a:pt x="8810" y="6702"/>
                </a:lnTo>
                <a:lnTo>
                  <a:pt x="10634" y="6849"/>
                </a:lnTo>
                <a:lnTo>
                  <a:pt x="12643" y="6947"/>
                </a:lnTo>
                <a:lnTo>
                  <a:pt x="16991" y="7056"/>
                </a:lnTo>
                <a:lnTo>
                  <a:pt x="70077" y="7143"/>
                </a:lnTo>
                <a:lnTo>
                  <a:pt x="73703" y="6350"/>
                </a:lnTo>
                <a:lnTo>
                  <a:pt x="76913" y="5027"/>
                </a:lnTo>
                <a:lnTo>
                  <a:pt x="79848" y="3351"/>
                </a:lnTo>
                <a:lnTo>
                  <a:pt x="82597" y="2234"/>
                </a:lnTo>
                <a:lnTo>
                  <a:pt x="85225" y="1489"/>
                </a:lnTo>
                <a:lnTo>
                  <a:pt x="87769" y="993"/>
                </a:lnTo>
                <a:lnTo>
                  <a:pt x="90260" y="662"/>
                </a:lnTo>
                <a:lnTo>
                  <a:pt x="92714" y="441"/>
                </a:lnTo>
                <a:lnTo>
                  <a:pt x="99577" y="26"/>
                </a:lnTo>
                <a:lnTo>
                  <a:pt x="100513" y="811"/>
                </a:lnTo>
                <a:lnTo>
                  <a:pt x="101930" y="2128"/>
                </a:lnTo>
                <a:lnTo>
                  <a:pt x="106842" y="6850"/>
                </a:lnTo>
                <a:lnTo>
                  <a:pt x="104894" y="7013"/>
                </a:lnTo>
                <a:lnTo>
                  <a:pt x="103264" y="7056"/>
                </a:lnTo>
                <a:lnTo>
                  <a:pt x="102178" y="7879"/>
                </a:lnTo>
                <a:lnTo>
                  <a:pt x="101453" y="9222"/>
                </a:lnTo>
                <a:lnTo>
                  <a:pt x="100003" y="142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25"/>
          <p:cNvSpPr/>
          <p:nvPr/>
        </p:nvSpPr>
        <p:spPr>
          <a:xfrm>
            <a:off x="8679667" y="571587"/>
            <a:ext cx="107102" cy="205965"/>
          </a:xfrm>
          <a:custGeom>
            <a:avLst/>
            <a:gdLst/>
            <a:ahLst/>
            <a:cxnLst/>
            <a:rect l="0" t="0" r="0" b="0"/>
            <a:pathLst>
              <a:path w="107102" h="205965">
                <a:moveTo>
                  <a:pt x="92858" y="21344"/>
                </a:moveTo>
                <a:lnTo>
                  <a:pt x="86707" y="21344"/>
                </a:lnTo>
                <a:lnTo>
                  <a:pt x="86376" y="20550"/>
                </a:lnTo>
                <a:lnTo>
                  <a:pt x="85722" y="14287"/>
                </a:lnTo>
                <a:lnTo>
                  <a:pt x="83601" y="14239"/>
                </a:lnTo>
                <a:lnTo>
                  <a:pt x="75772" y="14208"/>
                </a:lnTo>
                <a:lnTo>
                  <a:pt x="73530" y="13411"/>
                </a:lnTo>
                <a:lnTo>
                  <a:pt x="71240" y="12087"/>
                </a:lnTo>
                <a:lnTo>
                  <a:pt x="68922" y="10410"/>
                </a:lnTo>
                <a:lnTo>
                  <a:pt x="66582" y="9292"/>
                </a:lnTo>
                <a:lnTo>
                  <a:pt x="64227" y="8547"/>
                </a:lnTo>
                <a:lnTo>
                  <a:pt x="61864" y="8050"/>
                </a:lnTo>
                <a:lnTo>
                  <a:pt x="59496" y="7719"/>
                </a:lnTo>
                <a:lnTo>
                  <a:pt x="57122" y="7498"/>
                </a:lnTo>
                <a:lnTo>
                  <a:pt x="54747" y="7351"/>
                </a:lnTo>
                <a:lnTo>
                  <a:pt x="49990" y="7187"/>
                </a:lnTo>
                <a:lnTo>
                  <a:pt x="36125" y="7059"/>
                </a:lnTo>
                <a:lnTo>
                  <a:pt x="35744" y="906"/>
                </a:lnTo>
                <a:lnTo>
                  <a:pt x="35711" y="0"/>
                </a:lnTo>
                <a:lnTo>
                  <a:pt x="35708" y="3731"/>
                </a:lnTo>
                <a:lnTo>
                  <a:pt x="34915" y="4839"/>
                </a:lnTo>
                <a:lnTo>
                  <a:pt x="33591" y="5578"/>
                </a:lnTo>
                <a:lnTo>
                  <a:pt x="29557" y="6764"/>
                </a:lnTo>
                <a:lnTo>
                  <a:pt x="29226" y="7655"/>
                </a:lnTo>
                <a:lnTo>
                  <a:pt x="28651" y="13181"/>
                </a:lnTo>
                <a:lnTo>
                  <a:pt x="28590" y="17691"/>
                </a:lnTo>
                <a:lnTo>
                  <a:pt x="28572" y="24054"/>
                </a:lnTo>
                <a:lnTo>
                  <a:pt x="27775" y="26325"/>
                </a:lnTo>
                <a:lnTo>
                  <a:pt x="24774" y="30966"/>
                </a:lnTo>
                <a:lnTo>
                  <a:pt x="22911" y="35675"/>
                </a:lnTo>
                <a:lnTo>
                  <a:pt x="22083" y="40413"/>
                </a:lnTo>
                <a:lnTo>
                  <a:pt x="21715" y="45165"/>
                </a:lnTo>
                <a:lnTo>
                  <a:pt x="21551" y="49923"/>
                </a:lnTo>
                <a:lnTo>
                  <a:pt x="21507" y="52303"/>
                </a:lnTo>
                <a:lnTo>
                  <a:pt x="20685" y="54683"/>
                </a:lnTo>
                <a:lnTo>
                  <a:pt x="17654" y="59445"/>
                </a:lnTo>
                <a:lnTo>
                  <a:pt x="15734" y="61826"/>
                </a:lnTo>
                <a:lnTo>
                  <a:pt x="13661" y="64207"/>
                </a:lnTo>
                <a:lnTo>
                  <a:pt x="11485" y="66588"/>
                </a:lnTo>
                <a:lnTo>
                  <a:pt x="6950" y="71350"/>
                </a:lnTo>
                <a:lnTo>
                  <a:pt x="4630" y="73731"/>
                </a:lnTo>
                <a:lnTo>
                  <a:pt x="3083" y="76113"/>
                </a:lnTo>
                <a:lnTo>
                  <a:pt x="905" y="82463"/>
                </a:lnTo>
                <a:lnTo>
                  <a:pt x="396" y="84226"/>
                </a:lnTo>
                <a:lnTo>
                  <a:pt x="110" y="89012"/>
                </a:lnTo>
                <a:lnTo>
                  <a:pt x="0" y="98601"/>
                </a:lnTo>
                <a:lnTo>
                  <a:pt x="790" y="99042"/>
                </a:lnTo>
                <a:lnTo>
                  <a:pt x="3785" y="99533"/>
                </a:lnTo>
                <a:lnTo>
                  <a:pt x="5695" y="99663"/>
                </a:lnTo>
                <a:lnTo>
                  <a:pt x="7761" y="99751"/>
                </a:lnTo>
                <a:lnTo>
                  <a:pt x="12990" y="99891"/>
                </a:lnTo>
                <a:lnTo>
                  <a:pt x="31035" y="99924"/>
                </a:lnTo>
                <a:lnTo>
                  <a:pt x="34180" y="99131"/>
                </a:lnTo>
                <a:lnTo>
                  <a:pt x="37864" y="97808"/>
                </a:lnTo>
                <a:lnTo>
                  <a:pt x="41909" y="96132"/>
                </a:lnTo>
                <a:lnTo>
                  <a:pt x="46191" y="95015"/>
                </a:lnTo>
                <a:lnTo>
                  <a:pt x="50634" y="94271"/>
                </a:lnTo>
                <a:lnTo>
                  <a:pt x="55184" y="93774"/>
                </a:lnTo>
                <a:lnTo>
                  <a:pt x="59010" y="93443"/>
                </a:lnTo>
                <a:lnTo>
                  <a:pt x="62355" y="93223"/>
                </a:lnTo>
                <a:lnTo>
                  <a:pt x="68188" y="92977"/>
                </a:lnTo>
                <a:lnTo>
                  <a:pt x="75935" y="92839"/>
                </a:lnTo>
                <a:lnTo>
                  <a:pt x="80839" y="92807"/>
                </a:lnTo>
                <a:lnTo>
                  <a:pt x="84052" y="93592"/>
                </a:lnTo>
                <a:lnTo>
                  <a:pt x="87780" y="94909"/>
                </a:lnTo>
                <a:lnTo>
                  <a:pt x="91854" y="96581"/>
                </a:lnTo>
                <a:lnTo>
                  <a:pt x="95364" y="98490"/>
                </a:lnTo>
                <a:lnTo>
                  <a:pt x="98497" y="100556"/>
                </a:lnTo>
                <a:lnTo>
                  <a:pt x="105437" y="105782"/>
                </a:lnTo>
                <a:lnTo>
                  <a:pt x="106006" y="107005"/>
                </a:lnTo>
                <a:lnTo>
                  <a:pt x="106640" y="110480"/>
                </a:lnTo>
                <a:lnTo>
                  <a:pt x="106995" y="116899"/>
                </a:lnTo>
                <a:lnTo>
                  <a:pt x="107101" y="123828"/>
                </a:lnTo>
                <a:lnTo>
                  <a:pt x="106322" y="126973"/>
                </a:lnTo>
                <a:lnTo>
                  <a:pt x="105009" y="130657"/>
                </a:lnTo>
                <a:lnTo>
                  <a:pt x="103339" y="134700"/>
                </a:lnTo>
                <a:lnTo>
                  <a:pt x="102227" y="138190"/>
                </a:lnTo>
                <a:lnTo>
                  <a:pt x="100990" y="144184"/>
                </a:lnTo>
                <a:lnTo>
                  <a:pt x="98325" y="149493"/>
                </a:lnTo>
                <a:lnTo>
                  <a:pt x="96502" y="152021"/>
                </a:lnTo>
                <a:lnTo>
                  <a:pt x="93700" y="155293"/>
                </a:lnTo>
                <a:lnTo>
                  <a:pt x="90244" y="159062"/>
                </a:lnTo>
                <a:lnTo>
                  <a:pt x="79913" y="169835"/>
                </a:lnTo>
                <a:lnTo>
                  <a:pt x="69310" y="180586"/>
                </a:lnTo>
                <a:lnTo>
                  <a:pt x="66047" y="183068"/>
                </a:lnTo>
                <a:lnTo>
                  <a:pt x="62284" y="185516"/>
                </a:lnTo>
                <a:lnTo>
                  <a:pt x="58187" y="187942"/>
                </a:lnTo>
                <a:lnTo>
                  <a:pt x="54663" y="190353"/>
                </a:lnTo>
                <a:lnTo>
                  <a:pt x="51519" y="192754"/>
                </a:lnTo>
                <a:lnTo>
                  <a:pt x="48630" y="195149"/>
                </a:lnTo>
                <a:lnTo>
                  <a:pt x="45910" y="196745"/>
                </a:lnTo>
                <a:lnTo>
                  <a:pt x="43303" y="197809"/>
                </a:lnTo>
                <a:lnTo>
                  <a:pt x="40772" y="198519"/>
                </a:lnTo>
                <a:lnTo>
                  <a:pt x="37496" y="199785"/>
                </a:lnTo>
                <a:lnTo>
                  <a:pt x="33725" y="201424"/>
                </a:lnTo>
                <a:lnTo>
                  <a:pt x="23850" y="205964"/>
                </a:lnTo>
                <a:lnTo>
                  <a:pt x="23040" y="205542"/>
                </a:lnTo>
                <a:lnTo>
                  <a:pt x="22501" y="204468"/>
                </a:lnTo>
                <a:lnTo>
                  <a:pt x="22140" y="202958"/>
                </a:lnTo>
                <a:lnTo>
                  <a:pt x="21107" y="201951"/>
                </a:lnTo>
                <a:lnTo>
                  <a:pt x="19623" y="201280"/>
                </a:lnTo>
                <a:lnTo>
                  <a:pt x="14276" y="1999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26"/>
          <p:cNvSpPr/>
          <p:nvPr/>
        </p:nvSpPr>
        <p:spPr>
          <a:xfrm>
            <a:off x="8836819" y="600075"/>
            <a:ext cx="34700" cy="178594"/>
          </a:xfrm>
          <a:custGeom>
            <a:avLst/>
            <a:gdLst/>
            <a:ahLst/>
            <a:cxnLst/>
            <a:rect l="0" t="0" r="0" b="0"/>
            <a:pathLst>
              <a:path w="34700" h="178594">
                <a:moveTo>
                  <a:pt x="21431" y="0"/>
                </a:moveTo>
                <a:lnTo>
                  <a:pt x="28280" y="0"/>
                </a:lnTo>
                <a:lnTo>
                  <a:pt x="29173" y="793"/>
                </a:lnTo>
                <a:lnTo>
                  <a:pt x="32279" y="3792"/>
                </a:lnTo>
                <a:lnTo>
                  <a:pt x="33425" y="5703"/>
                </a:lnTo>
                <a:lnTo>
                  <a:pt x="34190" y="7770"/>
                </a:lnTo>
                <a:lnTo>
                  <a:pt x="34699" y="9943"/>
                </a:lnTo>
                <a:lnTo>
                  <a:pt x="34245" y="12185"/>
                </a:lnTo>
                <a:lnTo>
                  <a:pt x="33149" y="14473"/>
                </a:lnTo>
                <a:lnTo>
                  <a:pt x="31624" y="16792"/>
                </a:lnTo>
                <a:lnTo>
                  <a:pt x="30607" y="19926"/>
                </a:lnTo>
                <a:lnTo>
                  <a:pt x="29929" y="23603"/>
                </a:lnTo>
                <a:lnTo>
                  <a:pt x="29479" y="27641"/>
                </a:lnTo>
                <a:lnTo>
                  <a:pt x="28384" y="31127"/>
                </a:lnTo>
                <a:lnTo>
                  <a:pt x="26860" y="34245"/>
                </a:lnTo>
                <a:lnTo>
                  <a:pt x="25050" y="37117"/>
                </a:lnTo>
                <a:lnTo>
                  <a:pt x="23844" y="39826"/>
                </a:lnTo>
                <a:lnTo>
                  <a:pt x="23040" y="42425"/>
                </a:lnTo>
                <a:lnTo>
                  <a:pt x="22503" y="44952"/>
                </a:lnTo>
                <a:lnTo>
                  <a:pt x="21352" y="48224"/>
                </a:lnTo>
                <a:lnTo>
                  <a:pt x="19790" y="51993"/>
                </a:lnTo>
                <a:lnTo>
                  <a:pt x="17956" y="56093"/>
                </a:lnTo>
                <a:lnTo>
                  <a:pt x="16733" y="60414"/>
                </a:lnTo>
                <a:lnTo>
                  <a:pt x="15918" y="64882"/>
                </a:lnTo>
                <a:lnTo>
                  <a:pt x="15374" y="69448"/>
                </a:lnTo>
                <a:lnTo>
                  <a:pt x="15012" y="74080"/>
                </a:lnTo>
                <a:lnTo>
                  <a:pt x="14770" y="78755"/>
                </a:lnTo>
                <a:lnTo>
                  <a:pt x="14608" y="83460"/>
                </a:lnTo>
                <a:lnTo>
                  <a:pt x="13708" y="87390"/>
                </a:lnTo>
                <a:lnTo>
                  <a:pt x="12313" y="90803"/>
                </a:lnTo>
                <a:lnTo>
                  <a:pt x="10590" y="93873"/>
                </a:lnTo>
                <a:lnTo>
                  <a:pt x="9441" y="97507"/>
                </a:lnTo>
                <a:lnTo>
                  <a:pt x="8675" y="101517"/>
                </a:lnTo>
                <a:lnTo>
                  <a:pt x="8164" y="105778"/>
                </a:lnTo>
                <a:lnTo>
                  <a:pt x="7824" y="110206"/>
                </a:lnTo>
                <a:lnTo>
                  <a:pt x="7597" y="114745"/>
                </a:lnTo>
                <a:lnTo>
                  <a:pt x="7277" y="126602"/>
                </a:lnTo>
                <a:lnTo>
                  <a:pt x="7233" y="129645"/>
                </a:lnTo>
                <a:lnTo>
                  <a:pt x="6410" y="133261"/>
                </a:lnTo>
                <a:lnTo>
                  <a:pt x="5066" y="137259"/>
                </a:lnTo>
                <a:lnTo>
                  <a:pt x="3377" y="141512"/>
                </a:lnTo>
                <a:lnTo>
                  <a:pt x="2252" y="145141"/>
                </a:lnTo>
                <a:lnTo>
                  <a:pt x="1501" y="148354"/>
                </a:lnTo>
                <a:lnTo>
                  <a:pt x="1001" y="151290"/>
                </a:lnTo>
                <a:lnTo>
                  <a:pt x="444" y="156669"/>
                </a:lnTo>
                <a:lnTo>
                  <a:pt x="197" y="161705"/>
                </a:lnTo>
                <a:lnTo>
                  <a:pt x="88" y="166590"/>
                </a:lnTo>
                <a:lnTo>
                  <a:pt x="0" y="178556"/>
                </a:lnTo>
                <a:lnTo>
                  <a:pt x="5703" y="178586"/>
                </a:lnTo>
                <a:lnTo>
                  <a:pt x="21431" y="17859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27"/>
          <p:cNvSpPr/>
          <p:nvPr/>
        </p:nvSpPr>
        <p:spPr>
          <a:xfrm>
            <a:off x="8901228" y="607218"/>
            <a:ext cx="142662" cy="171443"/>
          </a:xfrm>
          <a:custGeom>
            <a:avLst/>
            <a:gdLst/>
            <a:ahLst/>
            <a:cxnLst/>
            <a:rect l="0" t="0" r="0" b="0"/>
            <a:pathLst>
              <a:path w="142662" h="171443">
                <a:moveTo>
                  <a:pt x="42747" y="14288"/>
                </a:moveTo>
                <a:lnTo>
                  <a:pt x="42747" y="24930"/>
                </a:lnTo>
                <a:lnTo>
                  <a:pt x="41953" y="26939"/>
                </a:lnTo>
                <a:lnTo>
                  <a:pt x="38954" y="31287"/>
                </a:lnTo>
                <a:lnTo>
                  <a:pt x="34976" y="35866"/>
                </a:lnTo>
                <a:lnTo>
                  <a:pt x="30561" y="40547"/>
                </a:lnTo>
                <a:lnTo>
                  <a:pt x="25954" y="45273"/>
                </a:lnTo>
                <a:lnTo>
                  <a:pt x="23614" y="48438"/>
                </a:lnTo>
                <a:lnTo>
                  <a:pt x="21260" y="52136"/>
                </a:lnTo>
                <a:lnTo>
                  <a:pt x="18897" y="56189"/>
                </a:lnTo>
                <a:lnTo>
                  <a:pt x="17322" y="59684"/>
                </a:lnTo>
                <a:lnTo>
                  <a:pt x="16272" y="62808"/>
                </a:lnTo>
                <a:lnTo>
                  <a:pt x="15572" y="65685"/>
                </a:lnTo>
                <a:lnTo>
                  <a:pt x="14311" y="69190"/>
                </a:lnTo>
                <a:lnTo>
                  <a:pt x="12678" y="73114"/>
                </a:lnTo>
                <a:lnTo>
                  <a:pt x="10794" y="77318"/>
                </a:lnTo>
                <a:lnTo>
                  <a:pt x="8745" y="80914"/>
                </a:lnTo>
                <a:lnTo>
                  <a:pt x="6584" y="84105"/>
                </a:lnTo>
                <a:lnTo>
                  <a:pt x="4351" y="87027"/>
                </a:lnTo>
                <a:lnTo>
                  <a:pt x="2862" y="90562"/>
                </a:lnTo>
                <a:lnTo>
                  <a:pt x="1870" y="94506"/>
                </a:lnTo>
                <a:lnTo>
                  <a:pt x="1208" y="98723"/>
                </a:lnTo>
                <a:lnTo>
                  <a:pt x="766" y="102328"/>
                </a:lnTo>
                <a:lnTo>
                  <a:pt x="472" y="105525"/>
                </a:lnTo>
                <a:lnTo>
                  <a:pt x="276" y="108450"/>
                </a:lnTo>
                <a:lnTo>
                  <a:pt x="146" y="111194"/>
                </a:lnTo>
                <a:lnTo>
                  <a:pt x="0" y="116359"/>
                </a:lnTo>
                <a:lnTo>
                  <a:pt x="755" y="119642"/>
                </a:lnTo>
                <a:lnTo>
                  <a:pt x="2053" y="123417"/>
                </a:lnTo>
                <a:lnTo>
                  <a:pt x="3710" y="127522"/>
                </a:lnTo>
                <a:lnTo>
                  <a:pt x="4816" y="131052"/>
                </a:lnTo>
                <a:lnTo>
                  <a:pt x="5554" y="134200"/>
                </a:lnTo>
                <a:lnTo>
                  <a:pt x="6045" y="137091"/>
                </a:lnTo>
                <a:lnTo>
                  <a:pt x="6591" y="142421"/>
                </a:lnTo>
                <a:lnTo>
                  <a:pt x="6834" y="147436"/>
                </a:lnTo>
                <a:lnTo>
                  <a:pt x="6942" y="152311"/>
                </a:lnTo>
                <a:lnTo>
                  <a:pt x="7764" y="154722"/>
                </a:lnTo>
                <a:lnTo>
                  <a:pt x="10794" y="159517"/>
                </a:lnTo>
                <a:lnTo>
                  <a:pt x="14298" y="164154"/>
                </a:lnTo>
                <a:lnTo>
                  <a:pt x="20235" y="170333"/>
                </a:lnTo>
                <a:lnTo>
                  <a:pt x="21388" y="170705"/>
                </a:lnTo>
                <a:lnTo>
                  <a:pt x="24788" y="171119"/>
                </a:lnTo>
                <a:lnTo>
                  <a:pt x="28944" y="171303"/>
                </a:lnTo>
                <a:lnTo>
                  <a:pt x="35747" y="171407"/>
                </a:lnTo>
                <a:lnTo>
                  <a:pt x="48948" y="171442"/>
                </a:lnTo>
                <a:lnTo>
                  <a:pt x="52437" y="170651"/>
                </a:lnTo>
                <a:lnTo>
                  <a:pt x="55557" y="169330"/>
                </a:lnTo>
                <a:lnTo>
                  <a:pt x="58431" y="167655"/>
                </a:lnTo>
                <a:lnTo>
                  <a:pt x="61141" y="166539"/>
                </a:lnTo>
                <a:lnTo>
                  <a:pt x="63740" y="165795"/>
                </a:lnTo>
                <a:lnTo>
                  <a:pt x="66268" y="165299"/>
                </a:lnTo>
                <a:lnTo>
                  <a:pt x="68746" y="164174"/>
                </a:lnTo>
                <a:lnTo>
                  <a:pt x="71193" y="162631"/>
                </a:lnTo>
                <a:lnTo>
                  <a:pt x="73617" y="160808"/>
                </a:lnTo>
                <a:lnTo>
                  <a:pt x="76026" y="158799"/>
                </a:lnTo>
                <a:lnTo>
                  <a:pt x="78426" y="156666"/>
                </a:lnTo>
                <a:lnTo>
                  <a:pt x="83211" y="152180"/>
                </a:lnTo>
                <a:lnTo>
                  <a:pt x="87982" y="147540"/>
                </a:lnTo>
                <a:lnTo>
                  <a:pt x="90367" y="145985"/>
                </a:lnTo>
                <a:lnTo>
                  <a:pt x="92750" y="144948"/>
                </a:lnTo>
                <a:lnTo>
                  <a:pt x="95132" y="144257"/>
                </a:lnTo>
                <a:lnTo>
                  <a:pt x="98307" y="142209"/>
                </a:lnTo>
                <a:lnTo>
                  <a:pt x="102012" y="139256"/>
                </a:lnTo>
                <a:lnTo>
                  <a:pt x="106070" y="135700"/>
                </a:lnTo>
                <a:lnTo>
                  <a:pt x="112694" y="129632"/>
                </a:lnTo>
                <a:lnTo>
                  <a:pt x="120887" y="121753"/>
                </a:lnTo>
                <a:lnTo>
                  <a:pt x="130766" y="111980"/>
                </a:lnTo>
                <a:lnTo>
                  <a:pt x="132381" y="109579"/>
                </a:lnTo>
                <a:lnTo>
                  <a:pt x="134178" y="104793"/>
                </a:lnTo>
                <a:lnTo>
                  <a:pt x="137093" y="100021"/>
                </a:lnTo>
                <a:lnTo>
                  <a:pt x="138982" y="97637"/>
                </a:lnTo>
                <a:lnTo>
                  <a:pt x="140241" y="95254"/>
                </a:lnTo>
                <a:lnTo>
                  <a:pt x="141640" y="90489"/>
                </a:lnTo>
                <a:lnTo>
                  <a:pt x="142262" y="85726"/>
                </a:lnTo>
                <a:lnTo>
                  <a:pt x="142537" y="80963"/>
                </a:lnTo>
                <a:lnTo>
                  <a:pt x="142661" y="76200"/>
                </a:lnTo>
                <a:lnTo>
                  <a:pt x="141900" y="73819"/>
                </a:lnTo>
                <a:lnTo>
                  <a:pt x="138938" y="69057"/>
                </a:lnTo>
                <a:lnTo>
                  <a:pt x="137092" y="64294"/>
                </a:lnTo>
                <a:lnTo>
                  <a:pt x="136272" y="59532"/>
                </a:lnTo>
                <a:lnTo>
                  <a:pt x="135907" y="54769"/>
                </a:lnTo>
                <a:lnTo>
                  <a:pt x="135673" y="50153"/>
                </a:lnTo>
                <a:lnTo>
                  <a:pt x="135642" y="46632"/>
                </a:lnTo>
                <a:lnTo>
                  <a:pt x="134839" y="44582"/>
                </a:lnTo>
                <a:lnTo>
                  <a:pt x="131831" y="40187"/>
                </a:lnTo>
                <a:lnTo>
                  <a:pt x="129964" y="35588"/>
                </a:lnTo>
                <a:lnTo>
                  <a:pt x="129467" y="33251"/>
                </a:lnTo>
                <a:lnTo>
                  <a:pt x="128341" y="31692"/>
                </a:lnTo>
                <a:lnTo>
                  <a:pt x="126797" y="30653"/>
                </a:lnTo>
                <a:lnTo>
                  <a:pt x="124974" y="29961"/>
                </a:lnTo>
                <a:lnTo>
                  <a:pt x="120832" y="27074"/>
                </a:lnTo>
                <a:lnTo>
                  <a:pt x="118616" y="25193"/>
                </a:lnTo>
                <a:lnTo>
                  <a:pt x="116345" y="23146"/>
                </a:lnTo>
                <a:lnTo>
                  <a:pt x="111705" y="18754"/>
                </a:lnTo>
                <a:lnTo>
                  <a:pt x="109356" y="17265"/>
                </a:lnTo>
                <a:lnTo>
                  <a:pt x="106997" y="16273"/>
                </a:lnTo>
                <a:lnTo>
                  <a:pt x="101299" y="14680"/>
                </a:lnTo>
                <a:lnTo>
                  <a:pt x="100831" y="13755"/>
                </a:lnTo>
                <a:lnTo>
                  <a:pt x="100313" y="10612"/>
                </a:lnTo>
                <a:lnTo>
                  <a:pt x="99379" y="9456"/>
                </a:lnTo>
                <a:lnTo>
                  <a:pt x="97965" y="8685"/>
                </a:lnTo>
                <a:lnTo>
                  <a:pt x="94275" y="7829"/>
                </a:lnTo>
                <a:lnTo>
                  <a:pt x="89990" y="7448"/>
                </a:lnTo>
                <a:lnTo>
                  <a:pt x="87736" y="7347"/>
                </a:lnTo>
                <a:lnTo>
                  <a:pt x="83115" y="7234"/>
                </a:lnTo>
                <a:lnTo>
                  <a:pt x="80771" y="6410"/>
                </a:lnTo>
                <a:lnTo>
                  <a:pt x="78415" y="5067"/>
                </a:lnTo>
                <a:lnTo>
                  <a:pt x="76051" y="3378"/>
                </a:lnTo>
                <a:lnTo>
                  <a:pt x="73680" y="2252"/>
                </a:lnTo>
                <a:lnTo>
                  <a:pt x="71307" y="1502"/>
                </a:lnTo>
                <a:lnTo>
                  <a:pt x="68930" y="1001"/>
                </a:lnTo>
                <a:lnTo>
                  <a:pt x="66552" y="668"/>
                </a:lnTo>
                <a:lnTo>
                  <a:pt x="64173" y="445"/>
                </a:lnTo>
                <a:lnTo>
                  <a:pt x="61793" y="297"/>
                </a:lnTo>
                <a:lnTo>
                  <a:pt x="57033" y="132"/>
                </a:lnTo>
                <a:lnTo>
                  <a:pt x="47509" y="26"/>
                </a:lnTo>
                <a:lnTo>
                  <a:pt x="3560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28"/>
          <p:cNvSpPr/>
          <p:nvPr/>
        </p:nvSpPr>
        <p:spPr>
          <a:xfrm>
            <a:off x="5993606" y="1071562"/>
            <a:ext cx="142876" cy="21432"/>
          </a:xfrm>
          <a:custGeom>
            <a:avLst/>
            <a:gdLst/>
            <a:ahLst/>
            <a:cxnLst/>
            <a:rect l="0" t="0" r="0" b="0"/>
            <a:pathLst>
              <a:path w="142876" h="21432">
                <a:moveTo>
                  <a:pt x="0" y="21431"/>
                </a:moveTo>
                <a:lnTo>
                  <a:pt x="10642" y="21431"/>
                </a:lnTo>
                <a:lnTo>
                  <a:pt x="13444" y="20638"/>
                </a:lnTo>
                <a:lnTo>
                  <a:pt x="16900" y="19315"/>
                </a:lnTo>
                <a:lnTo>
                  <a:pt x="20792" y="17639"/>
                </a:lnTo>
                <a:lnTo>
                  <a:pt x="24974" y="16522"/>
                </a:lnTo>
                <a:lnTo>
                  <a:pt x="29349" y="15777"/>
                </a:lnTo>
                <a:lnTo>
                  <a:pt x="33853" y="15281"/>
                </a:lnTo>
                <a:lnTo>
                  <a:pt x="38444" y="14156"/>
                </a:lnTo>
                <a:lnTo>
                  <a:pt x="43092" y="12612"/>
                </a:lnTo>
                <a:lnTo>
                  <a:pt x="47778" y="10789"/>
                </a:lnTo>
                <a:lnTo>
                  <a:pt x="53283" y="9574"/>
                </a:lnTo>
                <a:lnTo>
                  <a:pt x="59335" y="8764"/>
                </a:lnTo>
                <a:lnTo>
                  <a:pt x="65750" y="8224"/>
                </a:lnTo>
                <a:lnTo>
                  <a:pt x="71615" y="7864"/>
                </a:lnTo>
                <a:lnTo>
                  <a:pt x="82364" y="7464"/>
                </a:lnTo>
                <a:lnTo>
                  <a:pt x="86659" y="6563"/>
                </a:lnTo>
                <a:lnTo>
                  <a:pt x="90316" y="5169"/>
                </a:lnTo>
                <a:lnTo>
                  <a:pt x="93549" y="3446"/>
                </a:lnTo>
                <a:lnTo>
                  <a:pt x="97291" y="2298"/>
                </a:lnTo>
                <a:lnTo>
                  <a:pt x="101373" y="1532"/>
                </a:lnTo>
                <a:lnTo>
                  <a:pt x="105682" y="1021"/>
                </a:lnTo>
                <a:lnTo>
                  <a:pt x="109348" y="681"/>
                </a:lnTo>
                <a:lnTo>
                  <a:pt x="112586" y="454"/>
                </a:lnTo>
                <a:lnTo>
                  <a:pt x="115539" y="303"/>
                </a:lnTo>
                <a:lnTo>
                  <a:pt x="120936" y="134"/>
                </a:lnTo>
                <a:lnTo>
                  <a:pt x="133283" y="18"/>
                </a:lnTo>
                <a:lnTo>
                  <a:pt x="1428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29"/>
          <p:cNvSpPr/>
          <p:nvPr/>
        </p:nvSpPr>
        <p:spPr>
          <a:xfrm>
            <a:off x="6243637" y="985845"/>
            <a:ext cx="114253" cy="178488"/>
          </a:xfrm>
          <a:custGeom>
            <a:avLst/>
            <a:gdLst/>
            <a:ahLst/>
            <a:cxnLst/>
            <a:rect l="0" t="0" r="0" b="0"/>
            <a:pathLst>
              <a:path w="114253" h="178488">
                <a:moveTo>
                  <a:pt x="0" y="7136"/>
                </a:moveTo>
                <a:lnTo>
                  <a:pt x="3792" y="3343"/>
                </a:lnTo>
                <a:lnTo>
                  <a:pt x="5703" y="2226"/>
                </a:lnTo>
                <a:lnTo>
                  <a:pt x="7771" y="1482"/>
                </a:lnTo>
                <a:lnTo>
                  <a:pt x="9943" y="985"/>
                </a:lnTo>
                <a:lnTo>
                  <a:pt x="12979" y="654"/>
                </a:lnTo>
                <a:lnTo>
                  <a:pt x="16590" y="433"/>
                </a:lnTo>
                <a:lnTo>
                  <a:pt x="24836" y="188"/>
                </a:lnTo>
                <a:lnTo>
                  <a:pt x="64311" y="0"/>
                </a:lnTo>
                <a:lnTo>
                  <a:pt x="68274" y="791"/>
                </a:lnTo>
                <a:lnTo>
                  <a:pt x="72504" y="2112"/>
                </a:lnTo>
                <a:lnTo>
                  <a:pt x="76910" y="3787"/>
                </a:lnTo>
                <a:lnTo>
                  <a:pt x="80642" y="5697"/>
                </a:lnTo>
                <a:lnTo>
                  <a:pt x="83924" y="7764"/>
                </a:lnTo>
                <a:lnTo>
                  <a:pt x="86906" y="9936"/>
                </a:lnTo>
                <a:lnTo>
                  <a:pt x="88893" y="12177"/>
                </a:lnTo>
                <a:lnTo>
                  <a:pt x="90219" y="14466"/>
                </a:lnTo>
                <a:lnTo>
                  <a:pt x="91102" y="16785"/>
                </a:lnTo>
                <a:lnTo>
                  <a:pt x="90897" y="19918"/>
                </a:lnTo>
                <a:lnTo>
                  <a:pt x="89967" y="23595"/>
                </a:lnTo>
                <a:lnTo>
                  <a:pt x="88553" y="27634"/>
                </a:lnTo>
                <a:lnTo>
                  <a:pt x="86817" y="31120"/>
                </a:lnTo>
                <a:lnTo>
                  <a:pt x="84865" y="34238"/>
                </a:lnTo>
                <a:lnTo>
                  <a:pt x="82771" y="37110"/>
                </a:lnTo>
                <a:lnTo>
                  <a:pt x="80580" y="40612"/>
                </a:lnTo>
                <a:lnTo>
                  <a:pt x="78327" y="44535"/>
                </a:lnTo>
                <a:lnTo>
                  <a:pt x="76030" y="48737"/>
                </a:lnTo>
                <a:lnTo>
                  <a:pt x="72912" y="53126"/>
                </a:lnTo>
                <a:lnTo>
                  <a:pt x="69246" y="57640"/>
                </a:lnTo>
                <a:lnTo>
                  <a:pt x="65214" y="62236"/>
                </a:lnTo>
                <a:lnTo>
                  <a:pt x="60938" y="66094"/>
                </a:lnTo>
                <a:lnTo>
                  <a:pt x="56501" y="69460"/>
                </a:lnTo>
                <a:lnTo>
                  <a:pt x="51954" y="72498"/>
                </a:lnTo>
                <a:lnTo>
                  <a:pt x="47337" y="75317"/>
                </a:lnTo>
                <a:lnTo>
                  <a:pt x="42670" y="77990"/>
                </a:lnTo>
                <a:lnTo>
                  <a:pt x="33252" y="83076"/>
                </a:lnTo>
                <a:lnTo>
                  <a:pt x="23775" y="87983"/>
                </a:lnTo>
                <a:lnTo>
                  <a:pt x="19819" y="90403"/>
                </a:lnTo>
                <a:lnTo>
                  <a:pt x="16387" y="92809"/>
                </a:lnTo>
                <a:lnTo>
                  <a:pt x="7191" y="99968"/>
                </a:lnTo>
                <a:lnTo>
                  <a:pt x="10950" y="99994"/>
                </a:lnTo>
                <a:lnTo>
                  <a:pt x="13650" y="99204"/>
                </a:lnTo>
                <a:lnTo>
                  <a:pt x="17038" y="97883"/>
                </a:lnTo>
                <a:lnTo>
                  <a:pt x="20884" y="96209"/>
                </a:lnTo>
                <a:lnTo>
                  <a:pt x="25035" y="95093"/>
                </a:lnTo>
                <a:lnTo>
                  <a:pt x="29390" y="94349"/>
                </a:lnTo>
                <a:lnTo>
                  <a:pt x="33881" y="93853"/>
                </a:lnTo>
                <a:lnTo>
                  <a:pt x="39256" y="92728"/>
                </a:lnTo>
                <a:lnTo>
                  <a:pt x="45221" y="91185"/>
                </a:lnTo>
                <a:lnTo>
                  <a:pt x="51579" y="89362"/>
                </a:lnTo>
                <a:lnTo>
                  <a:pt x="57405" y="88147"/>
                </a:lnTo>
                <a:lnTo>
                  <a:pt x="62876" y="87337"/>
                </a:lnTo>
                <a:lnTo>
                  <a:pt x="68111" y="86797"/>
                </a:lnTo>
                <a:lnTo>
                  <a:pt x="73189" y="86437"/>
                </a:lnTo>
                <a:lnTo>
                  <a:pt x="78162" y="86197"/>
                </a:lnTo>
                <a:lnTo>
                  <a:pt x="83064" y="86037"/>
                </a:lnTo>
                <a:lnTo>
                  <a:pt x="87919" y="86724"/>
                </a:lnTo>
                <a:lnTo>
                  <a:pt x="92744" y="87976"/>
                </a:lnTo>
                <a:lnTo>
                  <a:pt x="97549" y="89604"/>
                </a:lnTo>
                <a:lnTo>
                  <a:pt x="101545" y="91484"/>
                </a:lnTo>
                <a:lnTo>
                  <a:pt x="105003" y="93530"/>
                </a:lnTo>
                <a:lnTo>
                  <a:pt x="108102" y="95688"/>
                </a:lnTo>
                <a:lnTo>
                  <a:pt x="110168" y="97921"/>
                </a:lnTo>
                <a:lnTo>
                  <a:pt x="111545" y="100203"/>
                </a:lnTo>
                <a:lnTo>
                  <a:pt x="113076" y="104855"/>
                </a:lnTo>
                <a:lnTo>
                  <a:pt x="113756" y="109569"/>
                </a:lnTo>
                <a:lnTo>
                  <a:pt x="114059" y="114309"/>
                </a:lnTo>
                <a:lnTo>
                  <a:pt x="114193" y="119856"/>
                </a:lnTo>
                <a:lnTo>
                  <a:pt x="114252" y="127613"/>
                </a:lnTo>
                <a:lnTo>
                  <a:pt x="112681" y="131110"/>
                </a:lnTo>
                <a:lnTo>
                  <a:pt x="110045" y="134235"/>
                </a:lnTo>
                <a:lnTo>
                  <a:pt x="106702" y="137113"/>
                </a:lnTo>
                <a:lnTo>
                  <a:pt x="103678" y="140618"/>
                </a:lnTo>
                <a:lnTo>
                  <a:pt x="100869" y="144543"/>
                </a:lnTo>
                <a:lnTo>
                  <a:pt x="98202" y="148747"/>
                </a:lnTo>
                <a:lnTo>
                  <a:pt x="94837" y="152343"/>
                </a:lnTo>
                <a:lnTo>
                  <a:pt x="91006" y="155534"/>
                </a:lnTo>
                <a:lnTo>
                  <a:pt x="86864" y="158456"/>
                </a:lnTo>
                <a:lnTo>
                  <a:pt x="83310" y="161197"/>
                </a:lnTo>
                <a:lnTo>
                  <a:pt x="80146" y="163818"/>
                </a:lnTo>
                <a:lnTo>
                  <a:pt x="77243" y="166360"/>
                </a:lnTo>
                <a:lnTo>
                  <a:pt x="74514" y="168054"/>
                </a:lnTo>
                <a:lnTo>
                  <a:pt x="71901" y="169183"/>
                </a:lnTo>
                <a:lnTo>
                  <a:pt x="69366" y="169936"/>
                </a:lnTo>
                <a:lnTo>
                  <a:pt x="66881" y="171232"/>
                </a:lnTo>
                <a:lnTo>
                  <a:pt x="64431" y="172889"/>
                </a:lnTo>
                <a:lnTo>
                  <a:pt x="62004" y="174788"/>
                </a:lnTo>
                <a:lnTo>
                  <a:pt x="59592" y="176054"/>
                </a:lnTo>
                <a:lnTo>
                  <a:pt x="57191" y="176898"/>
                </a:lnTo>
                <a:lnTo>
                  <a:pt x="54796" y="177461"/>
                </a:lnTo>
                <a:lnTo>
                  <a:pt x="52406" y="177836"/>
                </a:lnTo>
                <a:lnTo>
                  <a:pt x="50019" y="178086"/>
                </a:lnTo>
                <a:lnTo>
                  <a:pt x="44276" y="178487"/>
                </a:lnTo>
                <a:lnTo>
                  <a:pt x="43805" y="177726"/>
                </a:lnTo>
                <a:lnTo>
                  <a:pt x="43049" y="172919"/>
                </a:lnTo>
                <a:lnTo>
                  <a:pt x="42863" y="1714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30"/>
          <p:cNvSpPr/>
          <p:nvPr/>
        </p:nvSpPr>
        <p:spPr>
          <a:xfrm>
            <a:off x="6443757" y="978693"/>
            <a:ext cx="114081" cy="178595"/>
          </a:xfrm>
          <a:custGeom>
            <a:avLst/>
            <a:gdLst/>
            <a:ahLst/>
            <a:cxnLst/>
            <a:rect l="0" t="0" r="0" b="0"/>
            <a:pathLst>
              <a:path w="114081" h="178595">
                <a:moveTo>
                  <a:pt x="21336" y="0"/>
                </a:moveTo>
                <a:lnTo>
                  <a:pt x="14280" y="0"/>
                </a:lnTo>
                <a:lnTo>
                  <a:pt x="14218" y="3793"/>
                </a:lnTo>
                <a:lnTo>
                  <a:pt x="14193" y="30967"/>
                </a:lnTo>
                <a:lnTo>
                  <a:pt x="13399" y="34139"/>
                </a:lnTo>
                <a:lnTo>
                  <a:pt x="12076" y="37840"/>
                </a:lnTo>
                <a:lnTo>
                  <a:pt x="10400" y="41896"/>
                </a:lnTo>
                <a:lnTo>
                  <a:pt x="9283" y="46187"/>
                </a:lnTo>
                <a:lnTo>
                  <a:pt x="8538" y="50635"/>
                </a:lnTo>
                <a:lnTo>
                  <a:pt x="8042" y="55188"/>
                </a:lnTo>
                <a:lnTo>
                  <a:pt x="6917" y="59017"/>
                </a:lnTo>
                <a:lnTo>
                  <a:pt x="5374" y="62364"/>
                </a:lnTo>
                <a:lnTo>
                  <a:pt x="3551" y="65388"/>
                </a:lnTo>
                <a:lnTo>
                  <a:pt x="2335" y="68992"/>
                </a:lnTo>
                <a:lnTo>
                  <a:pt x="1525" y="72982"/>
                </a:lnTo>
                <a:lnTo>
                  <a:pt x="986" y="77230"/>
                </a:lnTo>
                <a:lnTo>
                  <a:pt x="625" y="80856"/>
                </a:lnTo>
                <a:lnTo>
                  <a:pt x="385" y="84066"/>
                </a:lnTo>
                <a:lnTo>
                  <a:pt x="225" y="87000"/>
                </a:lnTo>
                <a:lnTo>
                  <a:pt x="48" y="94494"/>
                </a:lnTo>
                <a:lnTo>
                  <a:pt x="0" y="98715"/>
                </a:lnTo>
                <a:lnTo>
                  <a:pt x="762" y="103116"/>
                </a:lnTo>
                <a:lnTo>
                  <a:pt x="2064" y="107638"/>
                </a:lnTo>
                <a:lnTo>
                  <a:pt x="3725" y="112240"/>
                </a:lnTo>
                <a:lnTo>
                  <a:pt x="4833" y="116102"/>
                </a:lnTo>
                <a:lnTo>
                  <a:pt x="5572" y="119470"/>
                </a:lnTo>
                <a:lnTo>
                  <a:pt x="6064" y="122509"/>
                </a:lnTo>
                <a:lnTo>
                  <a:pt x="8728" y="128003"/>
                </a:lnTo>
                <a:lnTo>
                  <a:pt x="10550" y="130579"/>
                </a:lnTo>
                <a:lnTo>
                  <a:pt x="12557" y="133090"/>
                </a:lnTo>
                <a:lnTo>
                  <a:pt x="14690" y="135558"/>
                </a:lnTo>
                <a:lnTo>
                  <a:pt x="16906" y="137997"/>
                </a:lnTo>
                <a:lnTo>
                  <a:pt x="18383" y="140417"/>
                </a:lnTo>
                <a:lnTo>
                  <a:pt x="20024" y="145222"/>
                </a:lnTo>
                <a:lnTo>
                  <a:pt x="21255" y="146821"/>
                </a:lnTo>
                <a:lnTo>
                  <a:pt x="22870" y="147887"/>
                </a:lnTo>
                <a:lnTo>
                  <a:pt x="24740" y="148598"/>
                </a:lnTo>
                <a:lnTo>
                  <a:pt x="26780" y="149865"/>
                </a:lnTo>
                <a:lnTo>
                  <a:pt x="28934" y="151504"/>
                </a:lnTo>
                <a:lnTo>
                  <a:pt x="31164" y="153390"/>
                </a:lnTo>
                <a:lnTo>
                  <a:pt x="33444" y="154648"/>
                </a:lnTo>
                <a:lnTo>
                  <a:pt x="35759" y="155486"/>
                </a:lnTo>
                <a:lnTo>
                  <a:pt x="38095" y="156045"/>
                </a:lnTo>
                <a:lnTo>
                  <a:pt x="41240" y="156418"/>
                </a:lnTo>
                <a:lnTo>
                  <a:pt x="44924" y="156666"/>
                </a:lnTo>
                <a:lnTo>
                  <a:pt x="48968" y="156832"/>
                </a:lnTo>
                <a:lnTo>
                  <a:pt x="52457" y="156148"/>
                </a:lnTo>
                <a:lnTo>
                  <a:pt x="55577" y="154899"/>
                </a:lnTo>
                <a:lnTo>
                  <a:pt x="58451" y="153272"/>
                </a:lnTo>
                <a:lnTo>
                  <a:pt x="61160" y="152188"/>
                </a:lnTo>
                <a:lnTo>
                  <a:pt x="63761" y="151465"/>
                </a:lnTo>
                <a:lnTo>
                  <a:pt x="66289" y="150983"/>
                </a:lnTo>
                <a:lnTo>
                  <a:pt x="69560" y="149868"/>
                </a:lnTo>
                <a:lnTo>
                  <a:pt x="73329" y="148331"/>
                </a:lnTo>
                <a:lnTo>
                  <a:pt x="77429" y="146512"/>
                </a:lnTo>
                <a:lnTo>
                  <a:pt x="80957" y="145300"/>
                </a:lnTo>
                <a:lnTo>
                  <a:pt x="84102" y="144492"/>
                </a:lnTo>
                <a:lnTo>
                  <a:pt x="86993" y="143953"/>
                </a:lnTo>
                <a:lnTo>
                  <a:pt x="89713" y="142800"/>
                </a:lnTo>
                <a:lnTo>
                  <a:pt x="92321" y="141238"/>
                </a:lnTo>
                <a:lnTo>
                  <a:pt x="94853" y="139402"/>
                </a:lnTo>
                <a:lnTo>
                  <a:pt x="97335" y="137385"/>
                </a:lnTo>
                <a:lnTo>
                  <a:pt x="99783" y="135246"/>
                </a:lnTo>
                <a:lnTo>
                  <a:pt x="102209" y="133027"/>
                </a:lnTo>
                <a:lnTo>
                  <a:pt x="107022" y="128444"/>
                </a:lnTo>
                <a:lnTo>
                  <a:pt x="109416" y="126111"/>
                </a:lnTo>
                <a:lnTo>
                  <a:pt x="111012" y="123761"/>
                </a:lnTo>
                <a:lnTo>
                  <a:pt x="112786" y="119034"/>
                </a:lnTo>
                <a:lnTo>
                  <a:pt x="113784" y="115703"/>
                </a:lnTo>
                <a:lnTo>
                  <a:pt x="114080" y="110924"/>
                </a:lnTo>
                <a:lnTo>
                  <a:pt x="113328" y="109668"/>
                </a:lnTo>
                <a:lnTo>
                  <a:pt x="112033" y="108831"/>
                </a:lnTo>
                <a:lnTo>
                  <a:pt x="110376" y="108273"/>
                </a:lnTo>
                <a:lnTo>
                  <a:pt x="108477" y="107107"/>
                </a:lnTo>
                <a:lnTo>
                  <a:pt x="106418" y="105536"/>
                </a:lnTo>
                <a:lnTo>
                  <a:pt x="104251" y="103695"/>
                </a:lnTo>
                <a:lnTo>
                  <a:pt x="102013" y="102467"/>
                </a:lnTo>
                <a:lnTo>
                  <a:pt x="99727" y="101649"/>
                </a:lnTo>
                <a:lnTo>
                  <a:pt x="97409" y="101104"/>
                </a:lnTo>
                <a:lnTo>
                  <a:pt x="95071" y="100740"/>
                </a:lnTo>
                <a:lnTo>
                  <a:pt x="92717" y="100498"/>
                </a:lnTo>
                <a:lnTo>
                  <a:pt x="90355" y="100336"/>
                </a:lnTo>
                <a:lnTo>
                  <a:pt x="87192" y="100228"/>
                </a:lnTo>
                <a:lnTo>
                  <a:pt x="79446" y="100109"/>
                </a:lnTo>
                <a:lnTo>
                  <a:pt x="75951" y="100870"/>
                </a:lnTo>
                <a:lnTo>
                  <a:pt x="72827" y="102172"/>
                </a:lnTo>
                <a:lnTo>
                  <a:pt x="69950" y="103833"/>
                </a:lnTo>
                <a:lnTo>
                  <a:pt x="67240" y="104941"/>
                </a:lnTo>
                <a:lnTo>
                  <a:pt x="64639" y="105680"/>
                </a:lnTo>
                <a:lnTo>
                  <a:pt x="62111" y="106172"/>
                </a:lnTo>
                <a:lnTo>
                  <a:pt x="58838" y="107294"/>
                </a:lnTo>
                <a:lnTo>
                  <a:pt x="55068" y="108836"/>
                </a:lnTo>
                <a:lnTo>
                  <a:pt x="50968" y="110657"/>
                </a:lnTo>
                <a:lnTo>
                  <a:pt x="47441" y="113459"/>
                </a:lnTo>
                <a:lnTo>
                  <a:pt x="44296" y="116914"/>
                </a:lnTo>
                <a:lnTo>
                  <a:pt x="41405" y="120806"/>
                </a:lnTo>
                <a:lnTo>
                  <a:pt x="37891" y="124193"/>
                </a:lnTo>
                <a:lnTo>
                  <a:pt x="33960" y="127246"/>
                </a:lnTo>
                <a:lnTo>
                  <a:pt x="29752" y="130074"/>
                </a:lnTo>
                <a:lnTo>
                  <a:pt x="26947" y="132754"/>
                </a:lnTo>
                <a:lnTo>
                  <a:pt x="25077" y="135334"/>
                </a:lnTo>
                <a:lnTo>
                  <a:pt x="22205" y="140317"/>
                </a:lnTo>
                <a:lnTo>
                  <a:pt x="20328" y="142757"/>
                </a:lnTo>
                <a:lnTo>
                  <a:pt x="18283" y="145178"/>
                </a:lnTo>
                <a:lnTo>
                  <a:pt x="16125" y="147585"/>
                </a:lnTo>
                <a:lnTo>
                  <a:pt x="11612" y="152377"/>
                </a:lnTo>
                <a:lnTo>
                  <a:pt x="10091" y="154766"/>
                </a:lnTo>
                <a:lnTo>
                  <a:pt x="8401" y="159537"/>
                </a:lnTo>
                <a:lnTo>
                  <a:pt x="7649" y="164303"/>
                </a:lnTo>
                <a:lnTo>
                  <a:pt x="7316" y="169068"/>
                </a:lnTo>
                <a:lnTo>
                  <a:pt x="7168" y="173831"/>
                </a:lnTo>
                <a:lnTo>
                  <a:pt x="7922" y="175419"/>
                </a:lnTo>
                <a:lnTo>
                  <a:pt x="9218" y="176477"/>
                </a:lnTo>
                <a:lnTo>
                  <a:pt x="14193" y="17859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31"/>
          <p:cNvSpPr/>
          <p:nvPr/>
        </p:nvSpPr>
        <p:spPr>
          <a:xfrm>
            <a:off x="6643687" y="1014412"/>
            <a:ext cx="150020" cy="114301"/>
          </a:xfrm>
          <a:custGeom>
            <a:avLst/>
            <a:gdLst/>
            <a:ahLst/>
            <a:cxnLst/>
            <a:rect l="0" t="0" r="0" b="0"/>
            <a:pathLst>
              <a:path w="150020" h="114301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7" y="5654"/>
                </a:lnTo>
                <a:lnTo>
                  <a:pt x="5704" y="6482"/>
                </a:lnTo>
                <a:lnTo>
                  <a:pt x="9943" y="6850"/>
                </a:lnTo>
                <a:lnTo>
                  <a:pt x="14474" y="7013"/>
                </a:lnTo>
                <a:lnTo>
                  <a:pt x="16793" y="7057"/>
                </a:lnTo>
                <a:lnTo>
                  <a:pt x="18339" y="7879"/>
                </a:lnTo>
                <a:lnTo>
                  <a:pt x="19369" y="9222"/>
                </a:lnTo>
                <a:lnTo>
                  <a:pt x="20058" y="10910"/>
                </a:lnTo>
                <a:lnTo>
                  <a:pt x="22103" y="12830"/>
                </a:lnTo>
                <a:lnTo>
                  <a:pt x="25054" y="14903"/>
                </a:lnTo>
                <a:lnTo>
                  <a:pt x="28609" y="17079"/>
                </a:lnTo>
                <a:lnTo>
                  <a:pt x="31772" y="18530"/>
                </a:lnTo>
                <a:lnTo>
                  <a:pt x="34675" y="19497"/>
                </a:lnTo>
                <a:lnTo>
                  <a:pt x="37405" y="20142"/>
                </a:lnTo>
                <a:lnTo>
                  <a:pt x="40018" y="22159"/>
                </a:lnTo>
                <a:lnTo>
                  <a:pt x="42553" y="25091"/>
                </a:lnTo>
                <a:lnTo>
                  <a:pt x="45038" y="28634"/>
                </a:lnTo>
                <a:lnTo>
                  <a:pt x="48282" y="31789"/>
                </a:lnTo>
                <a:lnTo>
                  <a:pt x="52032" y="34687"/>
                </a:lnTo>
                <a:lnTo>
                  <a:pt x="56119" y="37412"/>
                </a:lnTo>
                <a:lnTo>
                  <a:pt x="59638" y="40023"/>
                </a:lnTo>
                <a:lnTo>
                  <a:pt x="62778" y="42557"/>
                </a:lnTo>
                <a:lnTo>
                  <a:pt x="65664" y="45040"/>
                </a:lnTo>
                <a:lnTo>
                  <a:pt x="68383" y="47489"/>
                </a:lnTo>
                <a:lnTo>
                  <a:pt x="73520" y="52327"/>
                </a:lnTo>
                <a:lnTo>
                  <a:pt x="76795" y="54728"/>
                </a:lnTo>
                <a:lnTo>
                  <a:pt x="80565" y="57123"/>
                </a:lnTo>
                <a:lnTo>
                  <a:pt x="84666" y="59513"/>
                </a:lnTo>
                <a:lnTo>
                  <a:pt x="88194" y="61901"/>
                </a:lnTo>
                <a:lnTo>
                  <a:pt x="91340" y="64286"/>
                </a:lnTo>
                <a:lnTo>
                  <a:pt x="94231" y="66670"/>
                </a:lnTo>
                <a:lnTo>
                  <a:pt x="96952" y="69053"/>
                </a:lnTo>
                <a:lnTo>
                  <a:pt x="99560" y="71435"/>
                </a:lnTo>
                <a:lnTo>
                  <a:pt x="102092" y="73817"/>
                </a:lnTo>
                <a:lnTo>
                  <a:pt x="104573" y="76993"/>
                </a:lnTo>
                <a:lnTo>
                  <a:pt x="107022" y="80697"/>
                </a:lnTo>
                <a:lnTo>
                  <a:pt x="109448" y="84754"/>
                </a:lnTo>
                <a:lnTo>
                  <a:pt x="111859" y="87459"/>
                </a:lnTo>
                <a:lnTo>
                  <a:pt x="114260" y="89262"/>
                </a:lnTo>
                <a:lnTo>
                  <a:pt x="127610" y="95949"/>
                </a:lnTo>
                <a:lnTo>
                  <a:pt x="131111" y="98097"/>
                </a:lnTo>
                <a:lnTo>
                  <a:pt x="134238" y="100323"/>
                </a:lnTo>
                <a:lnTo>
                  <a:pt x="141170" y="105806"/>
                </a:lnTo>
                <a:lnTo>
                  <a:pt x="144234" y="106556"/>
                </a:lnTo>
                <a:lnTo>
                  <a:pt x="146162" y="106756"/>
                </a:lnTo>
                <a:lnTo>
                  <a:pt x="147448" y="107683"/>
                </a:lnTo>
                <a:lnTo>
                  <a:pt x="148305" y="109095"/>
                </a:lnTo>
                <a:lnTo>
                  <a:pt x="150013" y="114282"/>
                </a:lnTo>
                <a:lnTo>
                  <a:pt x="150017" y="114295"/>
                </a:lnTo>
                <a:lnTo>
                  <a:pt x="150018" y="114297"/>
                </a:lnTo>
                <a:lnTo>
                  <a:pt x="150019" y="1143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32"/>
          <p:cNvSpPr/>
          <p:nvPr/>
        </p:nvSpPr>
        <p:spPr>
          <a:xfrm>
            <a:off x="6650831" y="1000125"/>
            <a:ext cx="114301" cy="121444"/>
          </a:xfrm>
          <a:custGeom>
            <a:avLst/>
            <a:gdLst/>
            <a:ahLst/>
            <a:cxnLst/>
            <a:rect l="0" t="0" r="0" b="0"/>
            <a:pathLst>
              <a:path w="114301" h="121444">
                <a:moveTo>
                  <a:pt x="114300" y="0"/>
                </a:moveTo>
                <a:lnTo>
                  <a:pt x="114300" y="3792"/>
                </a:lnTo>
                <a:lnTo>
                  <a:pt x="113506" y="5703"/>
                </a:lnTo>
                <a:lnTo>
                  <a:pt x="112184" y="7770"/>
                </a:lnTo>
                <a:lnTo>
                  <a:pt x="110507" y="9943"/>
                </a:lnTo>
                <a:lnTo>
                  <a:pt x="108596" y="12185"/>
                </a:lnTo>
                <a:lnTo>
                  <a:pt x="106529" y="14473"/>
                </a:lnTo>
                <a:lnTo>
                  <a:pt x="104357" y="16792"/>
                </a:lnTo>
                <a:lnTo>
                  <a:pt x="102114" y="19926"/>
                </a:lnTo>
                <a:lnTo>
                  <a:pt x="99826" y="23602"/>
                </a:lnTo>
                <a:lnTo>
                  <a:pt x="97507" y="27641"/>
                </a:lnTo>
                <a:lnTo>
                  <a:pt x="92813" y="36362"/>
                </a:lnTo>
                <a:lnTo>
                  <a:pt x="90451" y="40910"/>
                </a:lnTo>
                <a:lnTo>
                  <a:pt x="87288" y="44735"/>
                </a:lnTo>
                <a:lnTo>
                  <a:pt x="83592" y="48080"/>
                </a:lnTo>
                <a:lnTo>
                  <a:pt x="79541" y="51103"/>
                </a:lnTo>
                <a:lnTo>
                  <a:pt x="76045" y="54706"/>
                </a:lnTo>
                <a:lnTo>
                  <a:pt x="72922" y="58696"/>
                </a:lnTo>
                <a:lnTo>
                  <a:pt x="70045" y="62943"/>
                </a:lnTo>
                <a:lnTo>
                  <a:pt x="67334" y="66568"/>
                </a:lnTo>
                <a:lnTo>
                  <a:pt x="64734" y="69778"/>
                </a:lnTo>
                <a:lnTo>
                  <a:pt x="62205" y="72713"/>
                </a:lnTo>
                <a:lnTo>
                  <a:pt x="58933" y="75462"/>
                </a:lnTo>
                <a:lnTo>
                  <a:pt x="55163" y="78089"/>
                </a:lnTo>
                <a:lnTo>
                  <a:pt x="51063" y="80634"/>
                </a:lnTo>
                <a:lnTo>
                  <a:pt x="47536" y="83919"/>
                </a:lnTo>
                <a:lnTo>
                  <a:pt x="44391" y="87696"/>
                </a:lnTo>
                <a:lnTo>
                  <a:pt x="41500" y="91801"/>
                </a:lnTo>
                <a:lnTo>
                  <a:pt x="38779" y="94538"/>
                </a:lnTo>
                <a:lnTo>
                  <a:pt x="36171" y="96363"/>
                </a:lnTo>
                <a:lnTo>
                  <a:pt x="33639" y="97579"/>
                </a:lnTo>
                <a:lnTo>
                  <a:pt x="31158" y="99184"/>
                </a:lnTo>
                <a:lnTo>
                  <a:pt x="28709" y="101047"/>
                </a:lnTo>
                <a:lnTo>
                  <a:pt x="26283" y="103084"/>
                </a:lnTo>
                <a:lnTo>
                  <a:pt x="23872" y="105235"/>
                </a:lnTo>
                <a:lnTo>
                  <a:pt x="14708" y="113899"/>
                </a:lnTo>
                <a:lnTo>
                  <a:pt x="10620" y="117973"/>
                </a:lnTo>
                <a:lnTo>
                  <a:pt x="8667" y="119130"/>
                </a:lnTo>
                <a:lnTo>
                  <a:pt x="6572" y="119901"/>
                </a:lnTo>
                <a:lnTo>
                  <a:pt x="0" y="1214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33"/>
          <p:cNvSpPr/>
          <p:nvPr/>
        </p:nvSpPr>
        <p:spPr>
          <a:xfrm>
            <a:off x="6936581" y="1035843"/>
            <a:ext cx="100013" cy="7145"/>
          </a:xfrm>
          <a:custGeom>
            <a:avLst/>
            <a:gdLst/>
            <a:ahLst/>
            <a:cxnLst/>
            <a:rect l="0" t="0" r="0" b="0"/>
            <a:pathLst>
              <a:path w="100013" h="7145">
                <a:moveTo>
                  <a:pt x="0" y="0"/>
                </a:moveTo>
                <a:lnTo>
                  <a:pt x="65368" y="0"/>
                </a:lnTo>
                <a:lnTo>
                  <a:pt x="68185" y="794"/>
                </a:lnTo>
                <a:lnTo>
                  <a:pt x="70857" y="2117"/>
                </a:lnTo>
                <a:lnTo>
                  <a:pt x="73432" y="3793"/>
                </a:lnTo>
                <a:lnTo>
                  <a:pt x="75942" y="4910"/>
                </a:lnTo>
                <a:lnTo>
                  <a:pt x="78409" y="5654"/>
                </a:lnTo>
                <a:lnTo>
                  <a:pt x="80848" y="6151"/>
                </a:lnTo>
                <a:lnTo>
                  <a:pt x="83267" y="6482"/>
                </a:lnTo>
                <a:lnTo>
                  <a:pt x="85674" y="6703"/>
                </a:lnTo>
                <a:lnTo>
                  <a:pt x="88072" y="6850"/>
                </a:lnTo>
                <a:lnTo>
                  <a:pt x="92853" y="7013"/>
                </a:lnTo>
                <a:lnTo>
                  <a:pt x="100012" y="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34"/>
          <p:cNvSpPr/>
          <p:nvPr/>
        </p:nvSpPr>
        <p:spPr>
          <a:xfrm>
            <a:off x="7108031" y="957262"/>
            <a:ext cx="128588" cy="78579"/>
          </a:xfrm>
          <a:custGeom>
            <a:avLst/>
            <a:gdLst/>
            <a:ahLst/>
            <a:cxnLst/>
            <a:rect l="0" t="0" r="0" b="0"/>
            <a:pathLst>
              <a:path w="128588" h="78579">
                <a:moveTo>
                  <a:pt x="0" y="0"/>
                </a:moveTo>
                <a:lnTo>
                  <a:pt x="0" y="6151"/>
                </a:lnTo>
                <a:lnTo>
                  <a:pt x="794" y="6482"/>
                </a:lnTo>
                <a:lnTo>
                  <a:pt x="3793" y="6850"/>
                </a:lnTo>
                <a:lnTo>
                  <a:pt x="4910" y="7741"/>
                </a:lnTo>
                <a:lnTo>
                  <a:pt x="5654" y="9130"/>
                </a:lnTo>
                <a:lnTo>
                  <a:pt x="6151" y="10849"/>
                </a:lnTo>
                <a:lnTo>
                  <a:pt x="6482" y="12789"/>
                </a:lnTo>
                <a:lnTo>
                  <a:pt x="6702" y="14876"/>
                </a:lnTo>
                <a:lnTo>
                  <a:pt x="6850" y="17061"/>
                </a:lnTo>
                <a:lnTo>
                  <a:pt x="6947" y="19312"/>
                </a:lnTo>
                <a:lnTo>
                  <a:pt x="7057" y="23929"/>
                </a:lnTo>
                <a:lnTo>
                  <a:pt x="7879" y="26271"/>
                </a:lnTo>
                <a:lnTo>
                  <a:pt x="9222" y="28627"/>
                </a:lnTo>
                <a:lnTo>
                  <a:pt x="10910" y="30991"/>
                </a:lnTo>
                <a:lnTo>
                  <a:pt x="12036" y="34154"/>
                </a:lnTo>
                <a:lnTo>
                  <a:pt x="12787" y="37851"/>
                </a:lnTo>
                <a:lnTo>
                  <a:pt x="13287" y="41903"/>
                </a:lnTo>
                <a:lnTo>
                  <a:pt x="13620" y="45398"/>
                </a:lnTo>
                <a:lnTo>
                  <a:pt x="13842" y="48521"/>
                </a:lnTo>
                <a:lnTo>
                  <a:pt x="14200" y="55446"/>
                </a:lnTo>
                <a:lnTo>
                  <a:pt x="14248" y="58509"/>
                </a:lnTo>
                <a:lnTo>
                  <a:pt x="14286" y="77194"/>
                </a:lnTo>
                <a:lnTo>
                  <a:pt x="15081" y="77656"/>
                </a:lnTo>
                <a:lnTo>
                  <a:pt x="18079" y="78170"/>
                </a:lnTo>
                <a:lnTo>
                  <a:pt x="21563" y="78500"/>
                </a:lnTo>
                <a:lnTo>
                  <a:pt x="29072" y="78565"/>
                </a:lnTo>
                <a:lnTo>
                  <a:pt x="41990" y="78578"/>
                </a:lnTo>
                <a:lnTo>
                  <a:pt x="45456" y="77785"/>
                </a:lnTo>
                <a:lnTo>
                  <a:pt x="48560" y="76463"/>
                </a:lnTo>
                <a:lnTo>
                  <a:pt x="51424" y="74788"/>
                </a:lnTo>
                <a:lnTo>
                  <a:pt x="54126" y="73671"/>
                </a:lnTo>
                <a:lnTo>
                  <a:pt x="56722" y="72927"/>
                </a:lnTo>
                <a:lnTo>
                  <a:pt x="59245" y="72430"/>
                </a:lnTo>
                <a:lnTo>
                  <a:pt x="62515" y="71306"/>
                </a:lnTo>
                <a:lnTo>
                  <a:pt x="66283" y="69762"/>
                </a:lnTo>
                <a:lnTo>
                  <a:pt x="70382" y="67939"/>
                </a:lnTo>
                <a:lnTo>
                  <a:pt x="74703" y="66724"/>
                </a:lnTo>
                <a:lnTo>
                  <a:pt x="79170" y="65914"/>
                </a:lnTo>
                <a:lnTo>
                  <a:pt x="83737" y="65374"/>
                </a:lnTo>
                <a:lnTo>
                  <a:pt x="87574" y="64220"/>
                </a:lnTo>
                <a:lnTo>
                  <a:pt x="90927" y="62657"/>
                </a:lnTo>
                <a:lnTo>
                  <a:pt x="93955" y="60821"/>
                </a:lnTo>
                <a:lnTo>
                  <a:pt x="96768" y="58804"/>
                </a:lnTo>
                <a:lnTo>
                  <a:pt x="99437" y="56665"/>
                </a:lnTo>
                <a:lnTo>
                  <a:pt x="102010" y="54446"/>
                </a:lnTo>
                <a:lnTo>
                  <a:pt x="104520" y="52966"/>
                </a:lnTo>
                <a:lnTo>
                  <a:pt x="106985" y="51979"/>
                </a:lnTo>
                <a:lnTo>
                  <a:pt x="109424" y="51321"/>
                </a:lnTo>
                <a:lnTo>
                  <a:pt x="111843" y="50089"/>
                </a:lnTo>
                <a:lnTo>
                  <a:pt x="114249" y="48474"/>
                </a:lnTo>
                <a:lnTo>
                  <a:pt x="116647" y="46604"/>
                </a:lnTo>
                <a:lnTo>
                  <a:pt x="118246" y="44563"/>
                </a:lnTo>
                <a:lnTo>
                  <a:pt x="119312" y="42409"/>
                </a:lnTo>
                <a:lnTo>
                  <a:pt x="120023" y="40179"/>
                </a:lnTo>
                <a:lnTo>
                  <a:pt x="121290" y="37898"/>
                </a:lnTo>
                <a:lnTo>
                  <a:pt x="122929" y="35584"/>
                </a:lnTo>
                <a:lnTo>
                  <a:pt x="128587" y="285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35"/>
          <p:cNvSpPr/>
          <p:nvPr/>
        </p:nvSpPr>
        <p:spPr>
          <a:xfrm>
            <a:off x="7200900" y="950118"/>
            <a:ext cx="78582" cy="171451"/>
          </a:xfrm>
          <a:custGeom>
            <a:avLst/>
            <a:gdLst/>
            <a:ahLst/>
            <a:cxnLst/>
            <a:rect l="0" t="0" r="0" b="0"/>
            <a:pathLst>
              <a:path w="78582" h="171451">
                <a:moveTo>
                  <a:pt x="0" y="0"/>
                </a:moveTo>
                <a:lnTo>
                  <a:pt x="3792" y="0"/>
                </a:lnTo>
                <a:lnTo>
                  <a:pt x="4909" y="794"/>
                </a:lnTo>
                <a:lnTo>
                  <a:pt x="5653" y="2117"/>
                </a:lnTo>
                <a:lnTo>
                  <a:pt x="6150" y="3793"/>
                </a:lnTo>
                <a:lnTo>
                  <a:pt x="7275" y="4910"/>
                </a:lnTo>
                <a:lnTo>
                  <a:pt x="8819" y="5654"/>
                </a:lnTo>
                <a:lnTo>
                  <a:pt x="10642" y="6151"/>
                </a:lnTo>
                <a:lnTo>
                  <a:pt x="11857" y="8069"/>
                </a:lnTo>
                <a:lnTo>
                  <a:pt x="12667" y="10936"/>
                </a:lnTo>
                <a:lnTo>
                  <a:pt x="13207" y="14434"/>
                </a:lnTo>
                <a:lnTo>
                  <a:pt x="13567" y="17561"/>
                </a:lnTo>
                <a:lnTo>
                  <a:pt x="13807" y="20438"/>
                </a:lnTo>
                <a:lnTo>
                  <a:pt x="14074" y="25753"/>
                </a:lnTo>
                <a:lnTo>
                  <a:pt x="14192" y="30760"/>
                </a:lnTo>
                <a:lnTo>
                  <a:pt x="15018" y="34001"/>
                </a:lnTo>
                <a:lnTo>
                  <a:pt x="16361" y="37748"/>
                </a:lnTo>
                <a:lnTo>
                  <a:pt x="18052" y="41835"/>
                </a:lnTo>
                <a:lnTo>
                  <a:pt x="19972" y="45352"/>
                </a:lnTo>
                <a:lnTo>
                  <a:pt x="22045" y="48491"/>
                </a:lnTo>
                <a:lnTo>
                  <a:pt x="24222" y="51378"/>
                </a:lnTo>
                <a:lnTo>
                  <a:pt x="26466" y="54889"/>
                </a:lnTo>
                <a:lnTo>
                  <a:pt x="28757" y="58818"/>
                </a:lnTo>
                <a:lnTo>
                  <a:pt x="31077" y="63025"/>
                </a:lnTo>
                <a:lnTo>
                  <a:pt x="35773" y="71932"/>
                </a:lnTo>
                <a:lnTo>
                  <a:pt x="45254" y="90585"/>
                </a:lnTo>
                <a:lnTo>
                  <a:pt x="47631" y="94522"/>
                </a:lnTo>
                <a:lnTo>
                  <a:pt x="50010" y="97939"/>
                </a:lnTo>
                <a:lnTo>
                  <a:pt x="52390" y="101012"/>
                </a:lnTo>
                <a:lnTo>
                  <a:pt x="53977" y="104648"/>
                </a:lnTo>
                <a:lnTo>
                  <a:pt x="55034" y="108659"/>
                </a:lnTo>
                <a:lnTo>
                  <a:pt x="55740" y="112921"/>
                </a:lnTo>
                <a:lnTo>
                  <a:pt x="57003" y="116555"/>
                </a:lnTo>
                <a:lnTo>
                  <a:pt x="58639" y="119772"/>
                </a:lnTo>
                <a:lnTo>
                  <a:pt x="60524" y="122711"/>
                </a:lnTo>
                <a:lnTo>
                  <a:pt x="62574" y="125464"/>
                </a:lnTo>
                <a:lnTo>
                  <a:pt x="64735" y="128093"/>
                </a:lnTo>
                <a:lnTo>
                  <a:pt x="66969" y="130639"/>
                </a:lnTo>
                <a:lnTo>
                  <a:pt x="68459" y="133130"/>
                </a:lnTo>
                <a:lnTo>
                  <a:pt x="70113" y="138015"/>
                </a:lnTo>
                <a:lnTo>
                  <a:pt x="70849" y="142832"/>
                </a:lnTo>
                <a:lnTo>
                  <a:pt x="71175" y="147618"/>
                </a:lnTo>
                <a:lnTo>
                  <a:pt x="71321" y="152392"/>
                </a:lnTo>
                <a:lnTo>
                  <a:pt x="72153" y="154776"/>
                </a:lnTo>
                <a:lnTo>
                  <a:pt x="73502" y="157159"/>
                </a:lnTo>
                <a:lnTo>
                  <a:pt x="77578" y="162895"/>
                </a:lnTo>
                <a:lnTo>
                  <a:pt x="78135" y="165796"/>
                </a:lnTo>
                <a:lnTo>
                  <a:pt x="78581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36"/>
          <p:cNvSpPr/>
          <p:nvPr/>
        </p:nvSpPr>
        <p:spPr>
          <a:xfrm>
            <a:off x="7330606" y="946003"/>
            <a:ext cx="119898" cy="161278"/>
          </a:xfrm>
          <a:custGeom>
            <a:avLst/>
            <a:gdLst/>
            <a:ahLst/>
            <a:cxnLst/>
            <a:rect l="0" t="0" r="0" b="0"/>
            <a:pathLst>
              <a:path w="119898" h="161278">
                <a:moveTo>
                  <a:pt x="70319" y="4115"/>
                </a:moveTo>
                <a:lnTo>
                  <a:pt x="74435" y="0"/>
                </a:lnTo>
                <a:lnTo>
                  <a:pt x="71017" y="3416"/>
                </a:lnTo>
                <a:lnTo>
                  <a:pt x="68512" y="3805"/>
                </a:lnTo>
                <a:lnTo>
                  <a:pt x="64229" y="4054"/>
                </a:lnTo>
                <a:lnTo>
                  <a:pt x="62290" y="4868"/>
                </a:lnTo>
                <a:lnTo>
                  <a:pt x="55903" y="7889"/>
                </a:lnTo>
                <a:lnTo>
                  <a:pt x="52771" y="9013"/>
                </a:lnTo>
                <a:lnTo>
                  <a:pt x="49889" y="9761"/>
                </a:lnTo>
                <a:lnTo>
                  <a:pt x="47173" y="10261"/>
                </a:lnTo>
                <a:lnTo>
                  <a:pt x="43776" y="11387"/>
                </a:lnTo>
                <a:lnTo>
                  <a:pt x="39923" y="12932"/>
                </a:lnTo>
                <a:lnTo>
                  <a:pt x="35767" y="14756"/>
                </a:lnTo>
                <a:lnTo>
                  <a:pt x="32203" y="15971"/>
                </a:lnTo>
                <a:lnTo>
                  <a:pt x="29033" y="16782"/>
                </a:lnTo>
                <a:lnTo>
                  <a:pt x="26126" y="17322"/>
                </a:lnTo>
                <a:lnTo>
                  <a:pt x="23395" y="18476"/>
                </a:lnTo>
                <a:lnTo>
                  <a:pt x="20780" y="20039"/>
                </a:lnTo>
                <a:lnTo>
                  <a:pt x="18243" y="21875"/>
                </a:lnTo>
                <a:lnTo>
                  <a:pt x="15757" y="23099"/>
                </a:lnTo>
                <a:lnTo>
                  <a:pt x="13307" y="23915"/>
                </a:lnTo>
                <a:lnTo>
                  <a:pt x="7463" y="25224"/>
                </a:lnTo>
                <a:lnTo>
                  <a:pt x="4547" y="27520"/>
                </a:lnTo>
                <a:lnTo>
                  <a:pt x="0" y="31669"/>
                </a:lnTo>
                <a:lnTo>
                  <a:pt x="421" y="32009"/>
                </a:lnTo>
                <a:lnTo>
                  <a:pt x="4012" y="32489"/>
                </a:lnTo>
                <a:lnTo>
                  <a:pt x="5130" y="32601"/>
                </a:lnTo>
                <a:lnTo>
                  <a:pt x="5428" y="33424"/>
                </a:lnTo>
                <a:lnTo>
                  <a:pt x="5760" y="36456"/>
                </a:lnTo>
                <a:lnTo>
                  <a:pt x="6642" y="37582"/>
                </a:lnTo>
                <a:lnTo>
                  <a:pt x="8023" y="38333"/>
                </a:lnTo>
                <a:lnTo>
                  <a:pt x="9738" y="38833"/>
                </a:lnTo>
                <a:lnTo>
                  <a:pt x="10882" y="39961"/>
                </a:lnTo>
                <a:lnTo>
                  <a:pt x="11645" y="41506"/>
                </a:lnTo>
                <a:lnTo>
                  <a:pt x="12152" y="43330"/>
                </a:lnTo>
                <a:lnTo>
                  <a:pt x="14834" y="47473"/>
                </a:lnTo>
                <a:lnTo>
                  <a:pt x="19230" y="52808"/>
                </a:lnTo>
                <a:lnTo>
                  <a:pt x="18798" y="54040"/>
                </a:lnTo>
                <a:lnTo>
                  <a:pt x="16199" y="57525"/>
                </a:lnTo>
                <a:lnTo>
                  <a:pt x="15189" y="59565"/>
                </a:lnTo>
                <a:lnTo>
                  <a:pt x="14067" y="63949"/>
                </a:lnTo>
                <a:lnTo>
                  <a:pt x="13568" y="68544"/>
                </a:lnTo>
                <a:lnTo>
                  <a:pt x="13434" y="70880"/>
                </a:lnTo>
                <a:lnTo>
                  <a:pt x="12552" y="73231"/>
                </a:lnTo>
                <a:lnTo>
                  <a:pt x="9456" y="77961"/>
                </a:lnTo>
                <a:lnTo>
                  <a:pt x="7042" y="81293"/>
                </a:lnTo>
                <a:lnTo>
                  <a:pt x="6477" y="84190"/>
                </a:lnTo>
                <a:lnTo>
                  <a:pt x="6115" y="88724"/>
                </a:lnTo>
                <a:lnTo>
                  <a:pt x="6051" y="93302"/>
                </a:lnTo>
                <a:lnTo>
                  <a:pt x="6033" y="95893"/>
                </a:lnTo>
                <a:lnTo>
                  <a:pt x="6823" y="96257"/>
                </a:lnTo>
                <a:lnTo>
                  <a:pt x="9819" y="96661"/>
                </a:lnTo>
                <a:lnTo>
                  <a:pt x="11730" y="96769"/>
                </a:lnTo>
                <a:lnTo>
                  <a:pt x="15968" y="96888"/>
                </a:lnTo>
                <a:lnTo>
                  <a:pt x="49520" y="96983"/>
                </a:lnTo>
                <a:lnTo>
                  <a:pt x="76110" y="96984"/>
                </a:lnTo>
                <a:lnTo>
                  <a:pt x="80530" y="97778"/>
                </a:lnTo>
                <a:lnTo>
                  <a:pt x="85064" y="99101"/>
                </a:lnTo>
                <a:lnTo>
                  <a:pt x="89674" y="100776"/>
                </a:lnTo>
                <a:lnTo>
                  <a:pt x="93541" y="101893"/>
                </a:lnTo>
                <a:lnTo>
                  <a:pt x="96913" y="102638"/>
                </a:lnTo>
                <a:lnTo>
                  <a:pt x="99955" y="103135"/>
                </a:lnTo>
                <a:lnTo>
                  <a:pt x="102775" y="104260"/>
                </a:lnTo>
                <a:lnTo>
                  <a:pt x="105450" y="105803"/>
                </a:lnTo>
                <a:lnTo>
                  <a:pt x="108027" y="107626"/>
                </a:lnTo>
                <a:lnTo>
                  <a:pt x="110539" y="109635"/>
                </a:lnTo>
                <a:lnTo>
                  <a:pt x="113007" y="111768"/>
                </a:lnTo>
                <a:lnTo>
                  <a:pt x="115447" y="113984"/>
                </a:lnTo>
                <a:lnTo>
                  <a:pt x="117073" y="116255"/>
                </a:lnTo>
                <a:lnTo>
                  <a:pt x="118880" y="120895"/>
                </a:lnTo>
                <a:lnTo>
                  <a:pt x="119682" y="125603"/>
                </a:lnTo>
                <a:lnTo>
                  <a:pt x="119897" y="127969"/>
                </a:lnTo>
                <a:lnTo>
                  <a:pt x="119245" y="130341"/>
                </a:lnTo>
                <a:lnTo>
                  <a:pt x="116406" y="135093"/>
                </a:lnTo>
                <a:lnTo>
                  <a:pt x="114537" y="137471"/>
                </a:lnTo>
                <a:lnTo>
                  <a:pt x="112497" y="139850"/>
                </a:lnTo>
                <a:lnTo>
                  <a:pt x="110344" y="142230"/>
                </a:lnTo>
                <a:lnTo>
                  <a:pt x="108115" y="143817"/>
                </a:lnTo>
                <a:lnTo>
                  <a:pt x="105835" y="144875"/>
                </a:lnTo>
                <a:lnTo>
                  <a:pt x="103521" y="145580"/>
                </a:lnTo>
                <a:lnTo>
                  <a:pt x="101185" y="146844"/>
                </a:lnTo>
                <a:lnTo>
                  <a:pt x="98833" y="148480"/>
                </a:lnTo>
                <a:lnTo>
                  <a:pt x="96473" y="150365"/>
                </a:lnTo>
                <a:lnTo>
                  <a:pt x="94105" y="152415"/>
                </a:lnTo>
                <a:lnTo>
                  <a:pt x="91733" y="154575"/>
                </a:lnTo>
                <a:lnTo>
                  <a:pt x="89357" y="156810"/>
                </a:lnTo>
                <a:lnTo>
                  <a:pt x="86979" y="158299"/>
                </a:lnTo>
                <a:lnTo>
                  <a:pt x="84601" y="159292"/>
                </a:lnTo>
                <a:lnTo>
                  <a:pt x="82221" y="159954"/>
                </a:lnTo>
                <a:lnTo>
                  <a:pt x="79047" y="160395"/>
                </a:lnTo>
                <a:lnTo>
                  <a:pt x="75344" y="160689"/>
                </a:lnTo>
                <a:lnTo>
                  <a:pt x="65579" y="161162"/>
                </a:lnTo>
                <a:lnTo>
                  <a:pt x="62127" y="161226"/>
                </a:lnTo>
                <a:lnTo>
                  <a:pt x="45495" y="161277"/>
                </a:lnTo>
                <a:lnTo>
                  <a:pt x="44244" y="160483"/>
                </a:lnTo>
                <a:lnTo>
                  <a:pt x="43411" y="159161"/>
                </a:lnTo>
                <a:lnTo>
                  <a:pt x="41744" y="15413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37"/>
          <p:cNvSpPr/>
          <p:nvPr/>
        </p:nvSpPr>
        <p:spPr>
          <a:xfrm>
            <a:off x="7450931" y="1007268"/>
            <a:ext cx="178566" cy="242880"/>
          </a:xfrm>
          <a:custGeom>
            <a:avLst/>
            <a:gdLst/>
            <a:ahLst/>
            <a:cxnLst/>
            <a:rect l="0" t="0" r="0" b="0"/>
            <a:pathLst>
              <a:path w="178566" h="242880">
                <a:moveTo>
                  <a:pt x="64294" y="0"/>
                </a:moveTo>
                <a:lnTo>
                  <a:pt x="57444" y="0"/>
                </a:lnTo>
                <a:lnTo>
                  <a:pt x="53445" y="3793"/>
                </a:lnTo>
                <a:lnTo>
                  <a:pt x="52299" y="5703"/>
                </a:lnTo>
                <a:lnTo>
                  <a:pt x="51025" y="9943"/>
                </a:lnTo>
                <a:lnTo>
                  <a:pt x="50308" y="16793"/>
                </a:lnTo>
                <a:lnTo>
                  <a:pt x="48024" y="23603"/>
                </a:lnTo>
                <a:lnTo>
                  <a:pt x="45156" y="31128"/>
                </a:lnTo>
                <a:lnTo>
                  <a:pt x="43882" y="37118"/>
                </a:lnTo>
                <a:lnTo>
                  <a:pt x="41200" y="44543"/>
                </a:lnTo>
                <a:lnTo>
                  <a:pt x="39373" y="48745"/>
                </a:lnTo>
                <a:lnTo>
                  <a:pt x="37342" y="55531"/>
                </a:lnTo>
                <a:lnTo>
                  <a:pt x="36441" y="61193"/>
                </a:lnTo>
                <a:lnTo>
                  <a:pt x="36039" y="66356"/>
                </a:lnTo>
                <a:lnTo>
                  <a:pt x="36726" y="68843"/>
                </a:lnTo>
                <a:lnTo>
                  <a:pt x="40692" y="76137"/>
                </a:lnTo>
                <a:lnTo>
                  <a:pt x="43013" y="83325"/>
                </a:lnTo>
                <a:lnTo>
                  <a:pt x="46369" y="88098"/>
                </a:lnTo>
                <a:lnTo>
                  <a:pt x="48375" y="89688"/>
                </a:lnTo>
                <a:lnTo>
                  <a:pt x="50507" y="90749"/>
                </a:lnTo>
                <a:lnTo>
                  <a:pt x="54990" y="91927"/>
                </a:lnTo>
                <a:lnTo>
                  <a:pt x="59630" y="92450"/>
                </a:lnTo>
                <a:lnTo>
                  <a:pt x="62772" y="92590"/>
                </a:lnTo>
                <a:lnTo>
                  <a:pt x="73985" y="92786"/>
                </a:lnTo>
                <a:lnTo>
                  <a:pt x="91607" y="92858"/>
                </a:lnTo>
                <a:lnTo>
                  <a:pt x="95202" y="92068"/>
                </a:lnTo>
                <a:lnTo>
                  <a:pt x="98393" y="90748"/>
                </a:lnTo>
                <a:lnTo>
                  <a:pt x="101314" y="89073"/>
                </a:lnTo>
                <a:lnTo>
                  <a:pt x="106676" y="85097"/>
                </a:lnTo>
                <a:lnTo>
                  <a:pt x="111705" y="80683"/>
                </a:lnTo>
                <a:lnTo>
                  <a:pt x="116586" y="76076"/>
                </a:lnTo>
                <a:lnTo>
                  <a:pt x="133344" y="59524"/>
                </a:lnTo>
                <a:lnTo>
                  <a:pt x="138110" y="54766"/>
                </a:lnTo>
                <a:lnTo>
                  <a:pt x="139698" y="52386"/>
                </a:lnTo>
                <a:lnTo>
                  <a:pt x="141463" y="47624"/>
                </a:lnTo>
                <a:lnTo>
                  <a:pt x="142457" y="40481"/>
                </a:lnTo>
                <a:lnTo>
                  <a:pt x="142751" y="33338"/>
                </a:lnTo>
                <a:lnTo>
                  <a:pt x="142864" y="16692"/>
                </a:lnTo>
                <a:lnTo>
                  <a:pt x="142074" y="15097"/>
                </a:lnTo>
                <a:lnTo>
                  <a:pt x="137963" y="9059"/>
                </a:lnTo>
                <a:lnTo>
                  <a:pt x="136172" y="2025"/>
                </a:lnTo>
                <a:lnTo>
                  <a:pt x="135733" y="11"/>
                </a:lnTo>
                <a:lnTo>
                  <a:pt x="135732" y="9944"/>
                </a:lnTo>
                <a:lnTo>
                  <a:pt x="136526" y="12186"/>
                </a:lnTo>
                <a:lnTo>
                  <a:pt x="139524" y="16793"/>
                </a:lnTo>
                <a:lnTo>
                  <a:pt x="143502" y="21487"/>
                </a:lnTo>
                <a:lnTo>
                  <a:pt x="145674" y="23850"/>
                </a:lnTo>
                <a:lnTo>
                  <a:pt x="147123" y="27012"/>
                </a:lnTo>
                <a:lnTo>
                  <a:pt x="148088" y="30708"/>
                </a:lnTo>
                <a:lnTo>
                  <a:pt x="148732" y="34760"/>
                </a:lnTo>
                <a:lnTo>
                  <a:pt x="151563" y="41378"/>
                </a:lnTo>
                <a:lnTo>
                  <a:pt x="153430" y="44254"/>
                </a:lnTo>
                <a:lnTo>
                  <a:pt x="155503" y="51683"/>
                </a:lnTo>
                <a:lnTo>
                  <a:pt x="156057" y="55887"/>
                </a:lnTo>
                <a:lnTo>
                  <a:pt x="156672" y="62674"/>
                </a:lnTo>
                <a:lnTo>
                  <a:pt x="156834" y="65595"/>
                </a:lnTo>
                <a:lnTo>
                  <a:pt x="159133" y="73074"/>
                </a:lnTo>
                <a:lnTo>
                  <a:pt x="160858" y="77291"/>
                </a:lnTo>
                <a:lnTo>
                  <a:pt x="162007" y="81690"/>
                </a:lnTo>
                <a:lnTo>
                  <a:pt x="162774" y="86210"/>
                </a:lnTo>
                <a:lnTo>
                  <a:pt x="163285" y="90811"/>
                </a:lnTo>
                <a:lnTo>
                  <a:pt x="164418" y="95466"/>
                </a:lnTo>
                <a:lnTo>
                  <a:pt x="165969" y="100156"/>
                </a:lnTo>
                <a:lnTo>
                  <a:pt x="167796" y="104871"/>
                </a:lnTo>
                <a:lnTo>
                  <a:pt x="169826" y="112226"/>
                </a:lnTo>
                <a:lnTo>
                  <a:pt x="171522" y="118935"/>
                </a:lnTo>
                <a:lnTo>
                  <a:pt x="173085" y="122946"/>
                </a:lnTo>
                <a:lnTo>
                  <a:pt x="174922" y="127208"/>
                </a:lnTo>
                <a:lnTo>
                  <a:pt x="176146" y="131637"/>
                </a:lnTo>
                <a:lnTo>
                  <a:pt x="176962" y="136177"/>
                </a:lnTo>
                <a:lnTo>
                  <a:pt x="177506" y="140791"/>
                </a:lnTo>
                <a:lnTo>
                  <a:pt x="177868" y="145454"/>
                </a:lnTo>
                <a:lnTo>
                  <a:pt x="178111" y="150151"/>
                </a:lnTo>
                <a:lnTo>
                  <a:pt x="178379" y="159603"/>
                </a:lnTo>
                <a:lnTo>
                  <a:pt x="178565" y="179572"/>
                </a:lnTo>
                <a:lnTo>
                  <a:pt x="176987" y="183215"/>
                </a:lnTo>
                <a:lnTo>
                  <a:pt x="174347" y="187231"/>
                </a:lnTo>
                <a:lnTo>
                  <a:pt x="171001" y="191496"/>
                </a:lnTo>
                <a:lnTo>
                  <a:pt x="167975" y="195133"/>
                </a:lnTo>
                <a:lnTo>
                  <a:pt x="162498" y="201290"/>
                </a:lnTo>
                <a:lnTo>
                  <a:pt x="157416" y="208790"/>
                </a:lnTo>
                <a:lnTo>
                  <a:pt x="154951" y="213012"/>
                </a:lnTo>
                <a:lnTo>
                  <a:pt x="151719" y="216620"/>
                </a:lnTo>
                <a:lnTo>
                  <a:pt x="147977" y="219820"/>
                </a:lnTo>
                <a:lnTo>
                  <a:pt x="143895" y="222747"/>
                </a:lnTo>
                <a:lnTo>
                  <a:pt x="139587" y="225492"/>
                </a:lnTo>
                <a:lnTo>
                  <a:pt x="135126" y="228115"/>
                </a:lnTo>
                <a:lnTo>
                  <a:pt x="130566" y="230658"/>
                </a:lnTo>
                <a:lnTo>
                  <a:pt x="125143" y="232354"/>
                </a:lnTo>
                <a:lnTo>
                  <a:pt x="119148" y="233484"/>
                </a:lnTo>
                <a:lnTo>
                  <a:pt x="112770" y="234237"/>
                </a:lnTo>
                <a:lnTo>
                  <a:pt x="106930" y="235533"/>
                </a:lnTo>
                <a:lnTo>
                  <a:pt x="101449" y="237191"/>
                </a:lnTo>
                <a:lnTo>
                  <a:pt x="96208" y="239090"/>
                </a:lnTo>
                <a:lnTo>
                  <a:pt x="91125" y="240356"/>
                </a:lnTo>
                <a:lnTo>
                  <a:pt x="86150" y="241200"/>
                </a:lnTo>
                <a:lnTo>
                  <a:pt x="81246" y="241763"/>
                </a:lnTo>
                <a:lnTo>
                  <a:pt x="76389" y="242138"/>
                </a:lnTo>
                <a:lnTo>
                  <a:pt x="71564" y="242388"/>
                </a:lnTo>
                <a:lnTo>
                  <a:pt x="61969" y="242665"/>
                </a:lnTo>
                <a:lnTo>
                  <a:pt x="34233" y="242875"/>
                </a:lnTo>
                <a:lnTo>
                  <a:pt x="29965" y="242879"/>
                </a:lnTo>
                <a:lnTo>
                  <a:pt x="26327" y="242088"/>
                </a:lnTo>
                <a:lnTo>
                  <a:pt x="23107" y="240767"/>
                </a:lnTo>
                <a:lnTo>
                  <a:pt x="16030" y="236736"/>
                </a:lnTo>
                <a:lnTo>
                  <a:pt x="11011" y="232246"/>
                </a:lnTo>
                <a:lnTo>
                  <a:pt x="8929" y="231031"/>
                </a:lnTo>
                <a:lnTo>
                  <a:pt x="4497" y="229680"/>
                </a:lnTo>
                <a:lnTo>
                  <a:pt x="2998" y="228527"/>
                </a:lnTo>
                <a:lnTo>
                  <a:pt x="1998" y="226964"/>
                </a:lnTo>
                <a:lnTo>
                  <a:pt x="0" y="22145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38"/>
          <p:cNvSpPr/>
          <p:nvPr/>
        </p:nvSpPr>
        <p:spPr>
          <a:xfrm>
            <a:off x="7772400" y="1057275"/>
            <a:ext cx="114301" cy="7144"/>
          </a:xfrm>
          <a:custGeom>
            <a:avLst/>
            <a:gdLst/>
            <a:ahLst/>
            <a:cxnLst/>
            <a:rect l="0" t="0" r="0" b="0"/>
            <a:pathLst>
              <a:path w="114301" h="7144">
                <a:moveTo>
                  <a:pt x="0" y="0"/>
                </a:moveTo>
                <a:lnTo>
                  <a:pt x="69388" y="0"/>
                </a:lnTo>
                <a:lnTo>
                  <a:pt x="73245" y="793"/>
                </a:lnTo>
                <a:lnTo>
                  <a:pt x="76612" y="2116"/>
                </a:lnTo>
                <a:lnTo>
                  <a:pt x="79650" y="3792"/>
                </a:lnTo>
                <a:lnTo>
                  <a:pt x="82468" y="4909"/>
                </a:lnTo>
                <a:lnTo>
                  <a:pt x="85141" y="5654"/>
                </a:lnTo>
                <a:lnTo>
                  <a:pt x="87717" y="6150"/>
                </a:lnTo>
                <a:lnTo>
                  <a:pt x="90228" y="6481"/>
                </a:lnTo>
                <a:lnTo>
                  <a:pt x="92695" y="6702"/>
                </a:lnTo>
                <a:lnTo>
                  <a:pt x="95135" y="6849"/>
                </a:lnTo>
                <a:lnTo>
                  <a:pt x="99961" y="7012"/>
                </a:lnTo>
                <a:lnTo>
                  <a:pt x="114300" y="71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39"/>
          <p:cNvSpPr/>
          <p:nvPr/>
        </p:nvSpPr>
        <p:spPr>
          <a:xfrm>
            <a:off x="7922418" y="964494"/>
            <a:ext cx="92744" cy="171039"/>
          </a:xfrm>
          <a:custGeom>
            <a:avLst/>
            <a:gdLst/>
            <a:ahLst/>
            <a:cxnLst/>
            <a:rect l="0" t="0" r="0" b="0"/>
            <a:pathLst>
              <a:path w="92744" h="171039">
                <a:moveTo>
                  <a:pt x="0" y="14199"/>
                </a:moveTo>
                <a:lnTo>
                  <a:pt x="0" y="8049"/>
                </a:lnTo>
                <a:lnTo>
                  <a:pt x="794" y="7717"/>
                </a:lnTo>
                <a:lnTo>
                  <a:pt x="2116" y="7497"/>
                </a:lnTo>
                <a:lnTo>
                  <a:pt x="6152" y="7143"/>
                </a:lnTo>
                <a:lnTo>
                  <a:pt x="8819" y="4978"/>
                </a:lnTo>
                <a:lnTo>
                  <a:pt x="10643" y="3289"/>
                </a:lnTo>
                <a:lnTo>
                  <a:pt x="12652" y="2163"/>
                </a:lnTo>
                <a:lnTo>
                  <a:pt x="14785" y="1413"/>
                </a:lnTo>
                <a:lnTo>
                  <a:pt x="17001" y="912"/>
                </a:lnTo>
                <a:lnTo>
                  <a:pt x="20065" y="579"/>
                </a:lnTo>
                <a:lnTo>
                  <a:pt x="23695" y="356"/>
                </a:lnTo>
                <a:lnTo>
                  <a:pt x="31963" y="109"/>
                </a:lnTo>
                <a:lnTo>
                  <a:pt x="40930" y="0"/>
                </a:lnTo>
                <a:lnTo>
                  <a:pt x="44749" y="764"/>
                </a:lnTo>
                <a:lnTo>
                  <a:pt x="48089" y="2067"/>
                </a:lnTo>
                <a:lnTo>
                  <a:pt x="51110" y="3730"/>
                </a:lnTo>
                <a:lnTo>
                  <a:pt x="54710" y="4839"/>
                </a:lnTo>
                <a:lnTo>
                  <a:pt x="58699" y="5578"/>
                </a:lnTo>
                <a:lnTo>
                  <a:pt x="62945" y="6070"/>
                </a:lnTo>
                <a:lnTo>
                  <a:pt x="66570" y="6399"/>
                </a:lnTo>
                <a:lnTo>
                  <a:pt x="69780" y="6618"/>
                </a:lnTo>
                <a:lnTo>
                  <a:pt x="72714" y="6764"/>
                </a:lnTo>
                <a:lnTo>
                  <a:pt x="75463" y="7655"/>
                </a:lnTo>
                <a:lnTo>
                  <a:pt x="78091" y="9042"/>
                </a:lnTo>
                <a:lnTo>
                  <a:pt x="80635" y="10761"/>
                </a:lnTo>
                <a:lnTo>
                  <a:pt x="83125" y="12701"/>
                </a:lnTo>
                <a:lnTo>
                  <a:pt x="85580" y="14788"/>
                </a:lnTo>
                <a:lnTo>
                  <a:pt x="88009" y="16973"/>
                </a:lnTo>
                <a:lnTo>
                  <a:pt x="89630" y="19223"/>
                </a:lnTo>
                <a:lnTo>
                  <a:pt x="91430" y="23841"/>
                </a:lnTo>
                <a:lnTo>
                  <a:pt x="92229" y="28538"/>
                </a:lnTo>
                <a:lnTo>
                  <a:pt x="92585" y="33272"/>
                </a:lnTo>
                <a:lnTo>
                  <a:pt x="92743" y="38022"/>
                </a:lnTo>
                <a:lnTo>
                  <a:pt x="91991" y="40400"/>
                </a:lnTo>
                <a:lnTo>
                  <a:pt x="90697" y="42779"/>
                </a:lnTo>
                <a:lnTo>
                  <a:pt x="89039" y="45159"/>
                </a:lnTo>
                <a:lnTo>
                  <a:pt x="87141" y="47539"/>
                </a:lnTo>
                <a:lnTo>
                  <a:pt x="85082" y="49919"/>
                </a:lnTo>
                <a:lnTo>
                  <a:pt x="82915" y="52300"/>
                </a:lnTo>
                <a:lnTo>
                  <a:pt x="79884" y="54681"/>
                </a:lnTo>
                <a:lnTo>
                  <a:pt x="76274" y="57062"/>
                </a:lnTo>
                <a:lnTo>
                  <a:pt x="72281" y="59443"/>
                </a:lnTo>
                <a:lnTo>
                  <a:pt x="68031" y="61824"/>
                </a:lnTo>
                <a:lnTo>
                  <a:pt x="59076" y="66587"/>
                </a:lnTo>
                <a:lnTo>
                  <a:pt x="24242" y="84226"/>
                </a:lnTo>
                <a:lnTo>
                  <a:pt x="22512" y="85490"/>
                </a:lnTo>
                <a:lnTo>
                  <a:pt x="20564" y="87126"/>
                </a:lnTo>
                <a:lnTo>
                  <a:pt x="14655" y="92450"/>
                </a:lnTo>
                <a:lnTo>
                  <a:pt x="16568" y="92633"/>
                </a:lnTo>
                <a:lnTo>
                  <a:pt x="20470" y="92751"/>
                </a:lnTo>
                <a:lnTo>
                  <a:pt x="58481" y="92780"/>
                </a:lnTo>
                <a:lnTo>
                  <a:pt x="62006" y="93574"/>
                </a:lnTo>
                <a:lnTo>
                  <a:pt x="65944" y="94897"/>
                </a:lnTo>
                <a:lnTo>
                  <a:pt x="70156" y="96573"/>
                </a:lnTo>
                <a:lnTo>
                  <a:pt x="72965" y="98484"/>
                </a:lnTo>
                <a:lnTo>
                  <a:pt x="74837" y="100551"/>
                </a:lnTo>
                <a:lnTo>
                  <a:pt x="76085" y="102724"/>
                </a:lnTo>
                <a:lnTo>
                  <a:pt x="77711" y="104172"/>
                </a:lnTo>
                <a:lnTo>
                  <a:pt x="79588" y="105137"/>
                </a:lnTo>
                <a:lnTo>
                  <a:pt x="81635" y="105781"/>
                </a:lnTo>
                <a:lnTo>
                  <a:pt x="83792" y="107004"/>
                </a:lnTo>
                <a:lnTo>
                  <a:pt x="86024" y="108613"/>
                </a:lnTo>
                <a:lnTo>
                  <a:pt x="88306" y="110479"/>
                </a:lnTo>
                <a:lnTo>
                  <a:pt x="89827" y="113311"/>
                </a:lnTo>
                <a:lnTo>
                  <a:pt x="90840" y="116786"/>
                </a:lnTo>
                <a:lnTo>
                  <a:pt x="91516" y="120690"/>
                </a:lnTo>
                <a:lnTo>
                  <a:pt x="91174" y="124087"/>
                </a:lnTo>
                <a:lnTo>
                  <a:pt x="90151" y="127145"/>
                </a:lnTo>
                <a:lnTo>
                  <a:pt x="88676" y="129978"/>
                </a:lnTo>
                <a:lnTo>
                  <a:pt x="87037" y="135242"/>
                </a:lnTo>
                <a:lnTo>
                  <a:pt x="86600" y="137757"/>
                </a:lnTo>
                <a:lnTo>
                  <a:pt x="83997" y="142668"/>
                </a:lnTo>
                <a:lnTo>
                  <a:pt x="82193" y="145089"/>
                </a:lnTo>
                <a:lnTo>
                  <a:pt x="80195" y="147496"/>
                </a:lnTo>
                <a:lnTo>
                  <a:pt x="78070" y="149895"/>
                </a:lnTo>
                <a:lnTo>
                  <a:pt x="72748" y="155656"/>
                </a:lnTo>
                <a:lnTo>
                  <a:pt x="68034" y="160446"/>
                </a:lnTo>
                <a:lnTo>
                  <a:pt x="65200" y="161704"/>
                </a:lnTo>
                <a:lnTo>
                  <a:pt x="61724" y="162542"/>
                </a:lnTo>
                <a:lnTo>
                  <a:pt x="57818" y="163100"/>
                </a:lnTo>
                <a:lnTo>
                  <a:pt x="55213" y="164267"/>
                </a:lnTo>
                <a:lnTo>
                  <a:pt x="53478" y="165838"/>
                </a:lnTo>
                <a:lnTo>
                  <a:pt x="50210" y="171038"/>
                </a:lnTo>
                <a:lnTo>
                  <a:pt x="47980" y="169101"/>
                </a:lnTo>
                <a:lnTo>
                  <a:pt x="42863" y="1642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40"/>
          <p:cNvSpPr/>
          <p:nvPr/>
        </p:nvSpPr>
        <p:spPr>
          <a:xfrm>
            <a:off x="8086725" y="957270"/>
            <a:ext cx="107128" cy="164291"/>
          </a:xfrm>
          <a:custGeom>
            <a:avLst/>
            <a:gdLst/>
            <a:ahLst/>
            <a:cxnLst/>
            <a:rect l="0" t="0" r="0" b="0"/>
            <a:pathLst>
              <a:path w="107128" h="164291">
                <a:moveTo>
                  <a:pt x="0" y="7136"/>
                </a:moveTo>
                <a:lnTo>
                  <a:pt x="0" y="3343"/>
                </a:lnTo>
                <a:lnTo>
                  <a:pt x="1588" y="2226"/>
                </a:lnTo>
                <a:lnTo>
                  <a:pt x="4233" y="1482"/>
                </a:lnTo>
                <a:lnTo>
                  <a:pt x="7584" y="985"/>
                </a:lnTo>
                <a:lnTo>
                  <a:pt x="9025" y="654"/>
                </a:lnTo>
                <a:lnTo>
                  <a:pt x="9192" y="433"/>
                </a:lnTo>
                <a:lnTo>
                  <a:pt x="8509" y="286"/>
                </a:lnTo>
                <a:lnTo>
                  <a:pt x="8847" y="188"/>
                </a:lnTo>
                <a:lnTo>
                  <a:pt x="11341" y="79"/>
                </a:lnTo>
                <a:lnTo>
                  <a:pt x="14029" y="0"/>
                </a:lnTo>
                <a:lnTo>
                  <a:pt x="14237" y="4903"/>
                </a:lnTo>
                <a:lnTo>
                  <a:pt x="14278" y="8811"/>
                </a:lnTo>
                <a:lnTo>
                  <a:pt x="14287" y="31044"/>
                </a:lnTo>
                <a:lnTo>
                  <a:pt x="13493" y="32600"/>
                </a:lnTo>
                <a:lnTo>
                  <a:pt x="12171" y="33637"/>
                </a:lnTo>
                <a:lnTo>
                  <a:pt x="10494" y="34328"/>
                </a:lnTo>
                <a:lnTo>
                  <a:pt x="9377" y="35583"/>
                </a:lnTo>
                <a:lnTo>
                  <a:pt x="8633" y="37213"/>
                </a:lnTo>
                <a:lnTo>
                  <a:pt x="7805" y="41141"/>
                </a:lnTo>
                <a:lnTo>
                  <a:pt x="7438" y="45533"/>
                </a:lnTo>
                <a:lnTo>
                  <a:pt x="7201" y="49910"/>
                </a:lnTo>
                <a:lnTo>
                  <a:pt x="7170" y="53399"/>
                </a:lnTo>
                <a:lnTo>
                  <a:pt x="7954" y="56234"/>
                </a:lnTo>
                <a:lnTo>
                  <a:pt x="9272" y="59712"/>
                </a:lnTo>
                <a:lnTo>
                  <a:pt x="10944" y="63618"/>
                </a:lnTo>
                <a:lnTo>
                  <a:pt x="12058" y="67015"/>
                </a:lnTo>
                <a:lnTo>
                  <a:pt x="12801" y="70074"/>
                </a:lnTo>
                <a:lnTo>
                  <a:pt x="13296" y="72907"/>
                </a:lnTo>
                <a:lnTo>
                  <a:pt x="13627" y="75590"/>
                </a:lnTo>
                <a:lnTo>
                  <a:pt x="13993" y="80687"/>
                </a:lnTo>
                <a:lnTo>
                  <a:pt x="14157" y="87715"/>
                </a:lnTo>
                <a:lnTo>
                  <a:pt x="14279" y="113021"/>
                </a:lnTo>
                <a:lnTo>
                  <a:pt x="15075" y="116619"/>
                </a:lnTo>
                <a:lnTo>
                  <a:pt x="16400" y="119812"/>
                </a:lnTo>
                <a:lnTo>
                  <a:pt x="18077" y="122735"/>
                </a:lnTo>
                <a:lnTo>
                  <a:pt x="19195" y="126271"/>
                </a:lnTo>
                <a:lnTo>
                  <a:pt x="19940" y="130215"/>
                </a:lnTo>
                <a:lnTo>
                  <a:pt x="20438" y="134432"/>
                </a:lnTo>
                <a:lnTo>
                  <a:pt x="20768" y="138038"/>
                </a:lnTo>
                <a:lnTo>
                  <a:pt x="20990" y="141235"/>
                </a:lnTo>
                <a:lnTo>
                  <a:pt x="21136" y="144160"/>
                </a:lnTo>
                <a:lnTo>
                  <a:pt x="21300" y="149527"/>
                </a:lnTo>
                <a:lnTo>
                  <a:pt x="21404" y="155648"/>
                </a:lnTo>
                <a:lnTo>
                  <a:pt x="23536" y="158602"/>
                </a:lnTo>
                <a:lnTo>
                  <a:pt x="25215" y="160501"/>
                </a:lnTo>
                <a:lnTo>
                  <a:pt x="27129" y="161766"/>
                </a:lnTo>
                <a:lnTo>
                  <a:pt x="29198" y="162610"/>
                </a:lnTo>
                <a:lnTo>
                  <a:pt x="31372" y="163173"/>
                </a:lnTo>
                <a:lnTo>
                  <a:pt x="33614" y="163548"/>
                </a:lnTo>
                <a:lnTo>
                  <a:pt x="35903" y="163798"/>
                </a:lnTo>
                <a:lnTo>
                  <a:pt x="38223" y="163965"/>
                </a:lnTo>
                <a:lnTo>
                  <a:pt x="40563" y="164076"/>
                </a:lnTo>
                <a:lnTo>
                  <a:pt x="45280" y="164200"/>
                </a:lnTo>
                <a:lnTo>
                  <a:pt x="59534" y="164290"/>
                </a:lnTo>
                <a:lnTo>
                  <a:pt x="61914" y="163499"/>
                </a:lnTo>
                <a:lnTo>
                  <a:pt x="64295" y="162178"/>
                </a:lnTo>
                <a:lnTo>
                  <a:pt x="66676" y="160503"/>
                </a:lnTo>
                <a:lnTo>
                  <a:pt x="69057" y="159387"/>
                </a:lnTo>
                <a:lnTo>
                  <a:pt x="71438" y="158643"/>
                </a:lnTo>
                <a:lnTo>
                  <a:pt x="73818" y="158147"/>
                </a:lnTo>
                <a:lnTo>
                  <a:pt x="76200" y="157022"/>
                </a:lnTo>
                <a:lnTo>
                  <a:pt x="78581" y="155479"/>
                </a:lnTo>
                <a:lnTo>
                  <a:pt x="80962" y="153656"/>
                </a:lnTo>
                <a:lnTo>
                  <a:pt x="83343" y="151647"/>
                </a:lnTo>
                <a:lnTo>
                  <a:pt x="85725" y="149514"/>
                </a:lnTo>
                <a:lnTo>
                  <a:pt x="88106" y="147299"/>
                </a:lnTo>
                <a:lnTo>
                  <a:pt x="90487" y="145821"/>
                </a:lnTo>
                <a:lnTo>
                  <a:pt x="92868" y="144837"/>
                </a:lnTo>
                <a:lnTo>
                  <a:pt x="95250" y="144180"/>
                </a:lnTo>
                <a:lnTo>
                  <a:pt x="96837" y="142949"/>
                </a:lnTo>
                <a:lnTo>
                  <a:pt x="97896" y="141334"/>
                </a:lnTo>
                <a:lnTo>
                  <a:pt x="98601" y="139464"/>
                </a:lnTo>
                <a:lnTo>
                  <a:pt x="101502" y="135269"/>
                </a:lnTo>
                <a:lnTo>
                  <a:pt x="103387" y="133039"/>
                </a:lnTo>
                <a:lnTo>
                  <a:pt x="104643" y="130759"/>
                </a:lnTo>
                <a:lnTo>
                  <a:pt x="106039" y="126109"/>
                </a:lnTo>
                <a:lnTo>
                  <a:pt x="106660" y="121396"/>
                </a:lnTo>
                <a:lnTo>
                  <a:pt x="107057" y="115695"/>
                </a:lnTo>
                <a:lnTo>
                  <a:pt x="107127" y="110915"/>
                </a:lnTo>
                <a:lnTo>
                  <a:pt x="106343" y="109660"/>
                </a:lnTo>
                <a:lnTo>
                  <a:pt x="105026" y="108823"/>
                </a:lnTo>
                <a:lnTo>
                  <a:pt x="103355" y="108264"/>
                </a:lnTo>
                <a:lnTo>
                  <a:pt x="101448" y="107099"/>
                </a:lnTo>
                <a:lnTo>
                  <a:pt x="99382" y="105528"/>
                </a:lnTo>
                <a:lnTo>
                  <a:pt x="97210" y="103687"/>
                </a:lnTo>
                <a:lnTo>
                  <a:pt x="94175" y="102459"/>
                </a:lnTo>
                <a:lnTo>
                  <a:pt x="90565" y="101641"/>
                </a:lnTo>
                <a:lnTo>
                  <a:pt x="86570" y="101096"/>
                </a:lnTo>
                <a:lnTo>
                  <a:pt x="83114" y="100732"/>
                </a:lnTo>
                <a:lnTo>
                  <a:pt x="80016" y="100489"/>
                </a:lnTo>
                <a:lnTo>
                  <a:pt x="77156" y="100328"/>
                </a:lnTo>
                <a:lnTo>
                  <a:pt x="71862" y="100148"/>
                </a:lnTo>
                <a:lnTo>
                  <a:pt x="61996" y="100033"/>
                </a:lnTo>
                <a:lnTo>
                  <a:pt x="59587" y="100817"/>
                </a:lnTo>
                <a:lnTo>
                  <a:pt x="57187" y="102134"/>
                </a:lnTo>
                <a:lnTo>
                  <a:pt x="54793" y="103805"/>
                </a:lnTo>
                <a:lnTo>
                  <a:pt x="52404" y="105713"/>
                </a:lnTo>
                <a:lnTo>
                  <a:pt x="50017" y="107779"/>
                </a:lnTo>
                <a:lnTo>
                  <a:pt x="47632" y="109950"/>
                </a:lnTo>
                <a:lnTo>
                  <a:pt x="44454" y="112191"/>
                </a:lnTo>
                <a:lnTo>
                  <a:pt x="40749" y="114479"/>
                </a:lnTo>
                <a:lnTo>
                  <a:pt x="36690" y="116798"/>
                </a:lnTo>
                <a:lnTo>
                  <a:pt x="33192" y="119138"/>
                </a:lnTo>
                <a:lnTo>
                  <a:pt x="30065" y="121491"/>
                </a:lnTo>
                <a:lnTo>
                  <a:pt x="27187" y="123854"/>
                </a:lnTo>
                <a:lnTo>
                  <a:pt x="25269" y="126223"/>
                </a:lnTo>
                <a:lnTo>
                  <a:pt x="23990" y="128596"/>
                </a:lnTo>
                <a:lnTo>
                  <a:pt x="23136" y="130972"/>
                </a:lnTo>
                <a:lnTo>
                  <a:pt x="20072" y="135728"/>
                </a:lnTo>
                <a:lnTo>
                  <a:pt x="18144" y="138108"/>
                </a:lnTo>
                <a:lnTo>
                  <a:pt x="16064" y="140488"/>
                </a:lnTo>
                <a:lnTo>
                  <a:pt x="13884" y="142868"/>
                </a:lnTo>
                <a:lnTo>
                  <a:pt x="11638" y="145249"/>
                </a:lnTo>
                <a:lnTo>
                  <a:pt x="10140" y="147630"/>
                </a:lnTo>
                <a:lnTo>
                  <a:pt x="8475" y="152392"/>
                </a:lnTo>
                <a:lnTo>
                  <a:pt x="7178" y="157031"/>
                </a:lnTo>
                <a:lnTo>
                  <a:pt x="9276" y="157099"/>
                </a:lnTo>
                <a:lnTo>
                  <a:pt x="21431" y="15715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41"/>
          <p:cNvSpPr/>
          <p:nvPr/>
        </p:nvSpPr>
        <p:spPr>
          <a:xfrm>
            <a:off x="8251039" y="964406"/>
            <a:ext cx="107061" cy="142876"/>
          </a:xfrm>
          <a:custGeom>
            <a:avLst/>
            <a:gdLst/>
            <a:ahLst/>
            <a:cxnLst/>
            <a:rect l="0" t="0" r="0" b="0"/>
            <a:pathLst>
              <a:path w="107061" h="142876">
                <a:moveTo>
                  <a:pt x="7136" y="7144"/>
                </a:moveTo>
                <a:lnTo>
                  <a:pt x="0" y="7144"/>
                </a:lnTo>
                <a:lnTo>
                  <a:pt x="34838" y="7144"/>
                </a:lnTo>
                <a:lnTo>
                  <a:pt x="38304" y="6350"/>
                </a:lnTo>
                <a:lnTo>
                  <a:pt x="41409" y="5027"/>
                </a:lnTo>
                <a:lnTo>
                  <a:pt x="44272" y="3351"/>
                </a:lnTo>
                <a:lnTo>
                  <a:pt x="46975" y="2234"/>
                </a:lnTo>
                <a:lnTo>
                  <a:pt x="49570" y="1489"/>
                </a:lnTo>
                <a:lnTo>
                  <a:pt x="52093" y="993"/>
                </a:lnTo>
                <a:lnTo>
                  <a:pt x="55364" y="662"/>
                </a:lnTo>
                <a:lnTo>
                  <a:pt x="59132" y="441"/>
                </a:lnTo>
                <a:lnTo>
                  <a:pt x="69000" y="87"/>
                </a:lnTo>
                <a:lnTo>
                  <a:pt x="74502" y="26"/>
                </a:lnTo>
                <a:lnTo>
                  <a:pt x="85317" y="0"/>
                </a:lnTo>
                <a:lnTo>
                  <a:pt x="85598" y="3792"/>
                </a:lnTo>
                <a:lnTo>
                  <a:pt x="85706" y="6849"/>
                </a:lnTo>
                <a:lnTo>
                  <a:pt x="87829" y="9129"/>
                </a:lnTo>
                <a:lnTo>
                  <a:pt x="91868" y="13269"/>
                </a:lnTo>
                <a:lnTo>
                  <a:pt x="92419" y="15951"/>
                </a:lnTo>
                <a:lnTo>
                  <a:pt x="92774" y="20349"/>
                </a:lnTo>
                <a:lnTo>
                  <a:pt x="92822" y="23067"/>
                </a:lnTo>
                <a:lnTo>
                  <a:pt x="92834" y="24903"/>
                </a:lnTo>
                <a:lnTo>
                  <a:pt x="92050" y="26127"/>
                </a:lnTo>
                <a:lnTo>
                  <a:pt x="90733" y="26943"/>
                </a:lnTo>
                <a:lnTo>
                  <a:pt x="89061" y="27487"/>
                </a:lnTo>
                <a:lnTo>
                  <a:pt x="87947" y="28643"/>
                </a:lnTo>
                <a:lnTo>
                  <a:pt x="87203" y="30208"/>
                </a:lnTo>
                <a:lnTo>
                  <a:pt x="86707" y="32045"/>
                </a:lnTo>
                <a:lnTo>
                  <a:pt x="84041" y="36202"/>
                </a:lnTo>
                <a:lnTo>
                  <a:pt x="82218" y="38422"/>
                </a:lnTo>
                <a:lnTo>
                  <a:pt x="81002" y="40696"/>
                </a:lnTo>
                <a:lnTo>
                  <a:pt x="80193" y="43006"/>
                </a:lnTo>
                <a:lnTo>
                  <a:pt x="79654" y="45339"/>
                </a:lnTo>
                <a:lnTo>
                  <a:pt x="78500" y="47688"/>
                </a:lnTo>
                <a:lnTo>
                  <a:pt x="76936" y="50049"/>
                </a:lnTo>
                <a:lnTo>
                  <a:pt x="75100" y="52416"/>
                </a:lnTo>
                <a:lnTo>
                  <a:pt x="73877" y="54787"/>
                </a:lnTo>
                <a:lnTo>
                  <a:pt x="73061" y="57162"/>
                </a:lnTo>
                <a:lnTo>
                  <a:pt x="72517" y="59539"/>
                </a:lnTo>
                <a:lnTo>
                  <a:pt x="71360" y="61124"/>
                </a:lnTo>
                <a:lnTo>
                  <a:pt x="69796" y="62181"/>
                </a:lnTo>
                <a:lnTo>
                  <a:pt x="67960" y="62885"/>
                </a:lnTo>
                <a:lnTo>
                  <a:pt x="66735" y="64148"/>
                </a:lnTo>
                <a:lnTo>
                  <a:pt x="65918" y="65784"/>
                </a:lnTo>
                <a:lnTo>
                  <a:pt x="65374" y="67668"/>
                </a:lnTo>
                <a:lnTo>
                  <a:pt x="62653" y="71879"/>
                </a:lnTo>
                <a:lnTo>
                  <a:pt x="60816" y="74113"/>
                </a:lnTo>
                <a:lnTo>
                  <a:pt x="59591" y="76396"/>
                </a:lnTo>
                <a:lnTo>
                  <a:pt x="58774" y="78712"/>
                </a:lnTo>
                <a:lnTo>
                  <a:pt x="58230" y="81050"/>
                </a:lnTo>
                <a:lnTo>
                  <a:pt x="57074" y="83402"/>
                </a:lnTo>
                <a:lnTo>
                  <a:pt x="55509" y="85764"/>
                </a:lnTo>
                <a:lnTo>
                  <a:pt x="51086" y="91465"/>
                </a:lnTo>
                <a:lnTo>
                  <a:pt x="48366" y="94361"/>
                </a:lnTo>
                <a:lnTo>
                  <a:pt x="39385" y="103474"/>
                </a:lnTo>
                <a:lnTo>
                  <a:pt x="38160" y="105495"/>
                </a:lnTo>
                <a:lnTo>
                  <a:pt x="36799" y="109857"/>
                </a:lnTo>
                <a:lnTo>
                  <a:pt x="36033" y="112984"/>
                </a:lnTo>
                <a:lnTo>
                  <a:pt x="35853" y="115831"/>
                </a:lnTo>
                <a:lnTo>
                  <a:pt x="35774" y="119743"/>
                </a:lnTo>
                <a:lnTo>
                  <a:pt x="35711" y="141855"/>
                </a:lnTo>
                <a:lnTo>
                  <a:pt x="36504" y="142195"/>
                </a:lnTo>
                <a:lnTo>
                  <a:pt x="39503" y="142573"/>
                </a:lnTo>
                <a:lnTo>
                  <a:pt x="42560" y="142848"/>
                </a:lnTo>
                <a:lnTo>
                  <a:pt x="107060" y="142875"/>
                </a:lnTo>
                <a:lnTo>
                  <a:pt x="100004" y="1428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42"/>
          <p:cNvSpPr/>
          <p:nvPr/>
        </p:nvSpPr>
        <p:spPr>
          <a:xfrm>
            <a:off x="8272462" y="1000125"/>
            <a:ext cx="85726" cy="14288"/>
          </a:xfrm>
          <a:custGeom>
            <a:avLst/>
            <a:gdLst/>
            <a:ahLst/>
            <a:cxnLst/>
            <a:rect l="0" t="0" r="0" b="0"/>
            <a:pathLst>
              <a:path w="85726" h="14288">
                <a:moveTo>
                  <a:pt x="0" y="14287"/>
                </a:moveTo>
                <a:lnTo>
                  <a:pt x="9943" y="14287"/>
                </a:lnTo>
                <a:lnTo>
                  <a:pt x="12185" y="13493"/>
                </a:lnTo>
                <a:lnTo>
                  <a:pt x="14474" y="12170"/>
                </a:lnTo>
                <a:lnTo>
                  <a:pt x="16793" y="10495"/>
                </a:lnTo>
                <a:lnTo>
                  <a:pt x="19132" y="9378"/>
                </a:lnTo>
                <a:lnTo>
                  <a:pt x="21486" y="8633"/>
                </a:lnTo>
                <a:lnTo>
                  <a:pt x="23850" y="8136"/>
                </a:lnTo>
                <a:lnTo>
                  <a:pt x="27012" y="7805"/>
                </a:lnTo>
                <a:lnTo>
                  <a:pt x="30708" y="7585"/>
                </a:lnTo>
                <a:lnTo>
                  <a:pt x="34759" y="7437"/>
                </a:lnTo>
                <a:lnTo>
                  <a:pt x="38255" y="6546"/>
                </a:lnTo>
                <a:lnTo>
                  <a:pt x="41378" y="5157"/>
                </a:lnTo>
                <a:lnTo>
                  <a:pt x="44255" y="3438"/>
                </a:lnTo>
                <a:lnTo>
                  <a:pt x="47759" y="2292"/>
                </a:lnTo>
                <a:lnTo>
                  <a:pt x="51683" y="1528"/>
                </a:lnTo>
                <a:lnTo>
                  <a:pt x="55887" y="1018"/>
                </a:lnTo>
                <a:lnTo>
                  <a:pt x="59482" y="679"/>
                </a:lnTo>
                <a:lnTo>
                  <a:pt x="62674" y="452"/>
                </a:lnTo>
                <a:lnTo>
                  <a:pt x="65594" y="301"/>
                </a:lnTo>
                <a:lnTo>
                  <a:pt x="73075" y="134"/>
                </a:lnTo>
                <a:lnTo>
                  <a:pt x="8572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43"/>
          <p:cNvSpPr/>
          <p:nvPr/>
        </p:nvSpPr>
        <p:spPr>
          <a:xfrm>
            <a:off x="8429625" y="978693"/>
            <a:ext cx="57151" cy="7145"/>
          </a:xfrm>
          <a:custGeom>
            <a:avLst/>
            <a:gdLst/>
            <a:ahLst/>
            <a:cxnLst/>
            <a:rect l="0" t="0" r="0" b="0"/>
            <a:pathLst>
              <a:path w="57151" h="7145">
                <a:moveTo>
                  <a:pt x="0" y="0"/>
                </a:moveTo>
                <a:lnTo>
                  <a:pt x="0" y="7118"/>
                </a:lnTo>
                <a:lnTo>
                  <a:pt x="38109" y="7144"/>
                </a:lnTo>
                <a:lnTo>
                  <a:pt x="40487" y="6350"/>
                </a:lnTo>
                <a:lnTo>
                  <a:pt x="42867" y="5027"/>
                </a:lnTo>
                <a:lnTo>
                  <a:pt x="45246" y="3352"/>
                </a:lnTo>
                <a:lnTo>
                  <a:pt x="46832" y="3028"/>
                </a:lnTo>
                <a:lnTo>
                  <a:pt x="47890" y="3606"/>
                </a:lnTo>
                <a:lnTo>
                  <a:pt x="48596" y="4786"/>
                </a:lnTo>
                <a:lnTo>
                  <a:pt x="49859" y="5572"/>
                </a:lnTo>
                <a:lnTo>
                  <a:pt x="51496" y="6096"/>
                </a:lnTo>
                <a:lnTo>
                  <a:pt x="57150" y="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44"/>
          <p:cNvSpPr/>
          <p:nvPr/>
        </p:nvSpPr>
        <p:spPr>
          <a:xfrm>
            <a:off x="8422481" y="1035843"/>
            <a:ext cx="114301" cy="14289"/>
          </a:xfrm>
          <a:custGeom>
            <a:avLst/>
            <a:gdLst/>
            <a:ahLst/>
            <a:cxnLst/>
            <a:rect l="0" t="0" r="0" b="0"/>
            <a:pathLst>
              <a:path w="114301" h="14289">
                <a:moveTo>
                  <a:pt x="0" y="14288"/>
                </a:moveTo>
                <a:lnTo>
                  <a:pt x="3793" y="10495"/>
                </a:lnTo>
                <a:lnTo>
                  <a:pt x="5703" y="9378"/>
                </a:lnTo>
                <a:lnTo>
                  <a:pt x="7771" y="8634"/>
                </a:lnTo>
                <a:lnTo>
                  <a:pt x="9943" y="8137"/>
                </a:lnTo>
                <a:lnTo>
                  <a:pt x="12978" y="7806"/>
                </a:lnTo>
                <a:lnTo>
                  <a:pt x="16589" y="7585"/>
                </a:lnTo>
                <a:lnTo>
                  <a:pt x="24042" y="7340"/>
                </a:lnTo>
                <a:lnTo>
                  <a:pt x="29999" y="7231"/>
                </a:lnTo>
                <a:lnTo>
                  <a:pt x="33493" y="6408"/>
                </a:lnTo>
                <a:lnTo>
                  <a:pt x="37410" y="5066"/>
                </a:lnTo>
                <a:lnTo>
                  <a:pt x="41608" y="3378"/>
                </a:lnTo>
                <a:lnTo>
                  <a:pt x="45995" y="2252"/>
                </a:lnTo>
                <a:lnTo>
                  <a:pt x="50508" y="1501"/>
                </a:lnTo>
                <a:lnTo>
                  <a:pt x="55103" y="1001"/>
                </a:lnTo>
                <a:lnTo>
                  <a:pt x="58960" y="667"/>
                </a:lnTo>
                <a:lnTo>
                  <a:pt x="62325" y="445"/>
                </a:lnTo>
                <a:lnTo>
                  <a:pt x="68181" y="198"/>
                </a:lnTo>
                <a:lnTo>
                  <a:pt x="73430" y="88"/>
                </a:lnTo>
                <a:lnTo>
                  <a:pt x="1143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45"/>
          <p:cNvSpPr/>
          <p:nvPr/>
        </p:nvSpPr>
        <p:spPr>
          <a:xfrm>
            <a:off x="8551068" y="957262"/>
            <a:ext cx="14289" cy="7145"/>
          </a:xfrm>
          <a:custGeom>
            <a:avLst/>
            <a:gdLst/>
            <a:ahLst/>
            <a:cxnLst/>
            <a:rect l="0" t="0" r="0" b="0"/>
            <a:pathLst>
              <a:path w="14289" h="7145">
                <a:moveTo>
                  <a:pt x="0" y="7144"/>
                </a:moveTo>
                <a:lnTo>
                  <a:pt x="7142" y="7144"/>
                </a:lnTo>
                <a:lnTo>
                  <a:pt x="14230" y="58"/>
                </a:lnTo>
                <a:lnTo>
                  <a:pt x="1428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46"/>
          <p:cNvSpPr/>
          <p:nvPr/>
        </p:nvSpPr>
        <p:spPr>
          <a:xfrm>
            <a:off x="8586787" y="871840"/>
            <a:ext cx="96903" cy="228202"/>
          </a:xfrm>
          <a:custGeom>
            <a:avLst/>
            <a:gdLst/>
            <a:ahLst/>
            <a:cxnLst/>
            <a:rect l="0" t="0" r="0" b="0"/>
            <a:pathLst>
              <a:path w="96903" h="228202">
                <a:moveTo>
                  <a:pt x="0" y="21128"/>
                </a:moveTo>
                <a:lnTo>
                  <a:pt x="6152" y="21128"/>
                </a:lnTo>
                <a:lnTo>
                  <a:pt x="8070" y="20335"/>
                </a:lnTo>
                <a:lnTo>
                  <a:pt x="10937" y="19012"/>
                </a:lnTo>
                <a:lnTo>
                  <a:pt x="19359" y="14978"/>
                </a:lnTo>
                <a:lnTo>
                  <a:pt x="20843" y="13853"/>
                </a:lnTo>
                <a:lnTo>
                  <a:pt x="22627" y="12309"/>
                </a:lnTo>
                <a:lnTo>
                  <a:pt x="24610" y="10486"/>
                </a:lnTo>
                <a:lnTo>
                  <a:pt x="26726" y="9271"/>
                </a:lnTo>
                <a:lnTo>
                  <a:pt x="28929" y="8461"/>
                </a:lnTo>
                <a:lnTo>
                  <a:pt x="31193" y="7921"/>
                </a:lnTo>
                <a:lnTo>
                  <a:pt x="33495" y="7561"/>
                </a:lnTo>
                <a:lnTo>
                  <a:pt x="35824" y="7321"/>
                </a:lnTo>
                <a:lnTo>
                  <a:pt x="38170" y="7161"/>
                </a:lnTo>
                <a:lnTo>
                  <a:pt x="40528" y="6260"/>
                </a:lnTo>
                <a:lnTo>
                  <a:pt x="42894" y="4866"/>
                </a:lnTo>
                <a:lnTo>
                  <a:pt x="45264" y="3143"/>
                </a:lnTo>
                <a:lnTo>
                  <a:pt x="47639" y="1995"/>
                </a:lnTo>
                <a:lnTo>
                  <a:pt x="50016" y="1229"/>
                </a:lnTo>
                <a:lnTo>
                  <a:pt x="52394" y="718"/>
                </a:lnTo>
                <a:lnTo>
                  <a:pt x="54773" y="378"/>
                </a:lnTo>
                <a:lnTo>
                  <a:pt x="57152" y="151"/>
                </a:lnTo>
                <a:lnTo>
                  <a:pt x="59534" y="0"/>
                </a:lnTo>
                <a:lnTo>
                  <a:pt x="61914" y="692"/>
                </a:lnTo>
                <a:lnTo>
                  <a:pt x="64295" y="1948"/>
                </a:lnTo>
                <a:lnTo>
                  <a:pt x="66675" y="3579"/>
                </a:lnTo>
                <a:lnTo>
                  <a:pt x="69057" y="4666"/>
                </a:lnTo>
                <a:lnTo>
                  <a:pt x="71438" y="5391"/>
                </a:lnTo>
                <a:lnTo>
                  <a:pt x="73819" y="5874"/>
                </a:lnTo>
                <a:lnTo>
                  <a:pt x="76200" y="6990"/>
                </a:lnTo>
                <a:lnTo>
                  <a:pt x="78581" y="8528"/>
                </a:lnTo>
                <a:lnTo>
                  <a:pt x="80963" y="10347"/>
                </a:lnTo>
                <a:lnTo>
                  <a:pt x="83344" y="11559"/>
                </a:lnTo>
                <a:lnTo>
                  <a:pt x="85725" y="12368"/>
                </a:lnTo>
                <a:lnTo>
                  <a:pt x="88106" y="12907"/>
                </a:lnTo>
                <a:lnTo>
                  <a:pt x="89694" y="14060"/>
                </a:lnTo>
                <a:lnTo>
                  <a:pt x="90753" y="15622"/>
                </a:lnTo>
                <a:lnTo>
                  <a:pt x="91928" y="19475"/>
                </a:lnTo>
                <a:lnTo>
                  <a:pt x="92451" y="23833"/>
                </a:lnTo>
                <a:lnTo>
                  <a:pt x="93384" y="26106"/>
                </a:lnTo>
                <a:lnTo>
                  <a:pt x="94800" y="28416"/>
                </a:lnTo>
                <a:lnTo>
                  <a:pt x="96538" y="30749"/>
                </a:lnTo>
                <a:lnTo>
                  <a:pt x="96902" y="33098"/>
                </a:lnTo>
                <a:lnTo>
                  <a:pt x="96351" y="35458"/>
                </a:lnTo>
                <a:lnTo>
                  <a:pt x="94417" y="40197"/>
                </a:lnTo>
                <a:lnTo>
                  <a:pt x="93557" y="44949"/>
                </a:lnTo>
                <a:lnTo>
                  <a:pt x="91057" y="51824"/>
                </a:lnTo>
                <a:lnTo>
                  <a:pt x="89281" y="55879"/>
                </a:lnTo>
                <a:lnTo>
                  <a:pt x="87305" y="62502"/>
                </a:lnTo>
                <a:lnTo>
                  <a:pt x="86778" y="65380"/>
                </a:lnTo>
                <a:lnTo>
                  <a:pt x="84077" y="70693"/>
                </a:lnTo>
                <a:lnTo>
                  <a:pt x="82245" y="73222"/>
                </a:lnTo>
                <a:lnTo>
                  <a:pt x="80209" y="80264"/>
                </a:lnTo>
                <a:lnTo>
                  <a:pt x="79667" y="84365"/>
                </a:lnTo>
                <a:lnTo>
                  <a:pt x="76947" y="91038"/>
                </a:lnTo>
                <a:lnTo>
                  <a:pt x="75110" y="93928"/>
                </a:lnTo>
                <a:lnTo>
                  <a:pt x="73886" y="97443"/>
                </a:lnTo>
                <a:lnTo>
                  <a:pt x="73070" y="101373"/>
                </a:lnTo>
                <a:lnTo>
                  <a:pt x="72526" y="105581"/>
                </a:lnTo>
                <a:lnTo>
                  <a:pt x="69805" y="112373"/>
                </a:lnTo>
                <a:lnTo>
                  <a:pt x="67968" y="115296"/>
                </a:lnTo>
                <a:lnTo>
                  <a:pt x="65949" y="118832"/>
                </a:lnTo>
                <a:lnTo>
                  <a:pt x="61590" y="126994"/>
                </a:lnTo>
                <a:lnTo>
                  <a:pt x="54673" y="140514"/>
                </a:lnTo>
                <a:lnTo>
                  <a:pt x="51529" y="144375"/>
                </a:lnTo>
                <a:lnTo>
                  <a:pt x="47847" y="147743"/>
                </a:lnTo>
                <a:lnTo>
                  <a:pt x="43804" y="150782"/>
                </a:lnTo>
                <a:lnTo>
                  <a:pt x="41110" y="154395"/>
                </a:lnTo>
                <a:lnTo>
                  <a:pt x="39312" y="158392"/>
                </a:lnTo>
                <a:lnTo>
                  <a:pt x="38114" y="162643"/>
                </a:lnTo>
                <a:lnTo>
                  <a:pt x="36522" y="166272"/>
                </a:lnTo>
                <a:lnTo>
                  <a:pt x="34667" y="169484"/>
                </a:lnTo>
                <a:lnTo>
                  <a:pt x="32636" y="172420"/>
                </a:lnTo>
                <a:lnTo>
                  <a:pt x="30489" y="175170"/>
                </a:lnTo>
                <a:lnTo>
                  <a:pt x="28263" y="177798"/>
                </a:lnTo>
                <a:lnTo>
                  <a:pt x="25986" y="180344"/>
                </a:lnTo>
                <a:lnTo>
                  <a:pt x="24467" y="182834"/>
                </a:lnTo>
                <a:lnTo>
                  <a:pt x="22782" y="187718"/>
                </a:lnTo>
                <a:lnTo>
                  <a:pt x="19915" y="192535"/>
                </a:lnTo>
                <a:lnTo>
                  <a:pt x="18039" y="194931"/>
                </a:lnTo>
                <a:lnTo>
                  <a:pt x="17582" y="197322"/>
                </a:lnTo>
                <a:lnTo>
                  <a:pt x="18071" y="199709"/>
                </a:lnTo>
                <a:lnTo>
                  <a:pt x="19938" y="204479"/>
                </a:lnTo>
                <a:lnTo>
                  <a:pt x="20989" y="210833"/>
                </a:lnTo>
                <a:lnTo>
                  <a:pt x="21373" y="217384"/>
                </a:lnTo>
                <a:lnTo>
                  <a:pt x="21426" y="224615"/>
                </a:lnTo>
                <a:lnTo>
                  <a:pt x="22221" y="225842"/>
                </a:lnTo>
                <a:lnTo>
                  <a:pt x="23546" y="226660"/>
                </a:lnTo>
                <a:lnTo>
                  <a:pt x="27582" y="227974"/>
                </a:lnTo>
                <a:lnTo>
                  <a:pt x="30250" y="228153"/>
                </a:lnTo>
                <a:lnTo>
                  <a:pt x="32072" y="228201"/>
                </a:lnTo>
                <a:lnTo>
                  <a:pt x="34082" y="227439"/>
                </a:lnTo>
                <a:lnTo>
                  <a:pt x="36215" y="226138"/>
                </a:lnTo>
                <a:lnTo>
                  <a:pt x="38431" y="224476"/>
                </a:lnTo>
                <a:lnTo>
                  <a:pt x="40701" y="223369"/>
                </a:lnTo>
                <a:lnTo>
                  <a:pt x="43010" y="222630"/>
                </a:lnTo>
                <a:lnTo>
                  <a:pt x="45341" y="222138"/>
                </a:lnTo>
                <a:lnTo>
                  <a:pt x="47690" y="221810"/>
                </a:lnTo>
                <a:lnTo>
                  <a:pt x="50050" y="221591"/>
                </a:lnTo>
                <a:lnTo>
                  <a:pt x="52417" y="221445"/>
                </a:lnTo>
                <a:lnTo>
                  <a:pt x="55582" y="220554"/>
                </a:lnTo>
                <a:lnTo>
                  <a:pt x="59279" y="219166"/>
                </a:lnTo>
                <a:lnTo>
                  <a:pt x="63332" y="217447"/>
                </a:lnTo>
                <a:lnTo>
                  <a:pt x="66828" y="216301"/>
                </a:lnTo>
                <a:lnTo>
                  <a:pt x="69952" y="215537"/>
                </a:lnTo>
                <a:lnTo>
                  <a:pt x="76877" y="214311"/>
                </a:lnTo>
                <a:lnTo>
                  <a:pt x="78239" y="214211"/>
                </a:lnTo>
                <a:lnTo>
                  <a:pt x="79941" y="214144"/>
                </a:lnTo>
                <a:lnTo>
                  <a:pt x="81869" y="214099"/>
                </a:lnTo>
                <a:lnTo>
                  <a:pt x="83155" y="213275"/>
                </a:lnTo>
                <a:lnTo>
                  <a:pt x="84011" y="211933"/>
                </a:lnTo>
                <a:lnTo>
                  <a:pt x="85725" y="20686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47"/>
          <p:cNvSpPr/>
          <p:nvPr/>
        </p:nvSpPr>
        <p:spPr>
          <a:xfrm>
            <a:off x="8722518" y="892976"/>
            <a:ext cx="100003" cy="206839"/>
          </a:xfrm>
          <a:custGeom>
            <a:avLst/>
            <a:gdLst/>
            <a:ahLst/>
            <a:cxnLst/>
            <a:rect l="0" t="0" r="0" b="0"/>
            <a:pathLst>
              <a:path w="100003" h="206839">
                <a:moveTo>
                  <a:pt x="0" y="14280"/>
                </a:moveTo>
                <a:lnTo>
                  <a:pt x="0" y="7430"/>
                </a:lnTo>
                <a:lnTo>
                  <a:pt x="2116" y="5150"/>
                </a:lnTo>
                <a:lnTo>
                  <a:pt x="3793" y="3431"/>
                </a:lnTo>
                <a:lnTo>
                  <a:pt x="5704" y="2285"/>
                </a:lnTo>
                <a:lnTo>
                  <a:pt x="7771" y="1520"/>
                </a:lnTo>
                <a:lnTo>
                  <a:pt x="9943" y="1011"/>
                </a:lnTo>
                <a:lnTo>
                  <a:pt x="12186" y="671"/>
                </a:lnTo>
                <a:lnTo>
                  <a:pt x="14474" y="445"/>
                </a:lnTo>
                <a:lnTo>
                  <a:pt x="16793" y="294"/>
                </a:lnTo>
                <a:lnTo>
                  <a:pt x="19132" y="193"/>
                </a:lnTo>
                <a:lnTo>
                  <a:pt x="23850" y="82"/>
                </a:lnTo>
                <a:lnTo>
                  <a:pt x="41895" y="0"/>
                </a:lnTo>
                <a:lnTo>
                  <a:pt x="45394" y="791"/>
                </a:lnTo>
                <a:lnTo>
                  <a:pt x="48519" y="2112"/>
                </a:lnTo>
                <a:lnTo>
                  <a:pt x="51396" y="3787"/>
                </a:lnTo>
                <a:lnTo>
                  <a:pt x="54108" y="4903"/>
                </a:lnTo>
                <a:lnTo>
                  <a:pt x="56709" y="5648"/>
                </a:lnTo>
                <a:lnTo>
                  <a:pt x="59238" y="6144"/>
                </a:lnTo>
                <a:lnTo>
                  <a:pt x="60923" y="7268"/>
                </a:lnTo>
                <a:lnTo>
                  <a:pt x="62047" y="8812"/>
                </a:lnTo>
                <a:lnTo>
                  <a:pt x="62796" y="10634"/>
                </a:lnTo>
                <a:lnTo>
                  <a:pt x="65745" y="14776"/>
                </a:lnTo>
                <a:lnTo>
                  <a:pt x="70314" y="20110"/>
                </a:lnTo>
                <a:lnTo>
                  <a:pt x="70938" y="22957"/>
                </a:lnTo>
                <a:lnTo>
                  <a:pt x="71290" y="29022"/>
                </a:lnTo>
                <a:lnTo>
                  <a:pt x="71339" y="31251"/>
                </a:lnTo>
                <a:lnTo>
                  <a:pt x="70578" y="33532"/>
                </a:lnTo>
                <a:lnTo>
                  <a:pt x="67616" y="38182"/>
                </a:lnTo>
                <a:lnTo>
                  <a:pt x="66509" y="41327"/>
                </a:lnTo>
                <a:lnTo>
                  <a:pt x="65771" y="45011"/>
                </a:lnTo>
                <a:lnTo>
                  <a:pt x="65278" y="49055"/>
                </a:lnTo>
                <a:lnTo>
                  <a:pt x="63362" y="52545"/>
                </a:lnTo>
                <a:lnTo>
                  <a:pt x="60498" y="55665"/>
                </a:lnTo>
                <a:lnTo>
                  <a:pt x="57001" y="58538"/>
                </a:lnTo>
                <a:lnTo>
                  <a:pt x="53876" y="61248"/>
                </a:lnTo>
                <a:lnTo>
                  <a:pt x="50999" y="63848"/>
                </a:lnTo>
                <a:lnTo>
                  <a:pt x="48287" y="66375"/>
                </a:lnTo>
                <a:lnTo>
                  <a:pt x="45684" y="69648"/>
                </a:lnTo>
                <a:lnTo>
                  <a:pt x="43157" y="73417"/>
                </a:lnTo>
                <a:lnTo>
                  <a:pt x="40678" y="77517"/>
                </a:lnTo>
                <a:lnTo>
                  <a:pt x="38230" y="80250"/>
                </a:lnTo>
                <a:lnTo>
                  <a:pt x="35806" y="82073"/>
                </a:lnTo>
                <a:lnTo>
                  <a:pt x="33396" y="83288"/>
                </a:lnTo>
                <a:lnTo>
                  <a:pt x="31789" y="84891"/>
                </a:lnTo>
                <a:lnTo>
                  <a:pt x="30718" y="86754"/>
                </a:lnTo>
                <a:lnTo>
                  <a:pt x="29527" y="90941"/>
                </a:lnTo>
                <a:lnTo>
                  <a:pt x="28857" y="96966"/>
                </a:lnTo>
                <a:lnTo>
                  <a:pt x="28578" y="99970"/>
                </a:lnTo>
                <a:lnTo>
                  <a:pt x="38519" y="100002"/>
                </a:lnTo>
                <a:lnTo>
                  <a:pt x="41554" y="100796"/>
                </a:lnTo>
                <a:lnTo>
                  <a:pt x="45166" y="102120"/>
                </a:lnTo>
                <a:lnTo>
                  <a:pt x="49161" y="103796"/>
                </a:lnTo>
                <a:lnTo>
                  <a:pt x="52617" y="104914"/>
                </a:lnTo>
                <a:lnTo>
                  <a:pt x="55715" y="105659"/>
                </a:lnTo>
                <a:lnTo>
                  <a:pt x="58575" y="106155"/>
                </a:lnTo>
                <a:lnTo>
                  <a:pt x="61276" y="106486"/>
                </a:lnTo>
                <a:lnTo>
                  <a:pt x="63869" y="106707"/>
                </a:lnTo>
                <a:lnTo>
                  <a:pt x="66392" y="106854"/>
                </a:lnTo>
                <a:lnTo>
                  <a:pt x="71312" y="107018"/>
                </a:lnTo>
                <a:lnTo>
                  <a:pt x="73735" y="107061"/>
                </a:lnTo>
                <a:lnTo>
                  <a:pt x="76144" y="107884"/>
                </a:lnTo>
                <a:lnTo>
                  <a:pt x="78544" y="109226"/>
                </a:lnTo>
                <a:lnTo>
                  <a:pt x="84307" y="113292"/>
                </a:lnTo>
                <a:lnTo>
                  <a:pt x="87211" y="115964"/>
                </a:lnTo>
                <a:lnTo>
                  <a:pt x="98689" y="127267"/>
                </a:lnTo>
                <a:lnTo>
                  <a:pt x="99424" y="132229"/>
                </a:lnTo>
                <a:lnTo>
                  <a:pt x="99896" y="140766"/>
                </a:lnTo>
                <a:lnTo>
                  <a:pt x="99998" y="156016"/>
                </a:lnTo>
                <a:lnTo>
                  <a:pt x="100002" y="158777"/>
                </a:lnTo>
                <a:lnTo>
                  <a:pt x="99212" y="161411"/>
                </a:lnTo>
                <a:lnTo>
                  <a:pt x="96217" y="166455"/>
                </a:lnTo>
                <a:lnTo>
                  <a:pt x="94307" y="168911"/>
                </a:lnTo>
                <a:lnTo>
                  <a:pt x="92240" y="171342"/>
                </a:lnTo>
                <a:lnTo>
                  <a:pt x="90069" y="173757"/>
                </a:lnTo>
                <a:lnTo>
                  <a:pt x="87034" y="176160"/>
                </a:lnTo>
                <a:lnTo>
                  <a:pt x="83422" y="178556"/>
                </a:lnTo>
                <a:lnTo>
                  <a:pt x="79427" y="180947"/>
                </a:lnTo>
                <a:lnTo>
                  <a:pt x="75971" y="183335"/>
                </a:lnTo>
                <a:lnTo>
                  <a:pt x="72873" y="185721"/>
                </a:lnTo>
                <a:lnTo>
                  <a:pt x="70013" y="188105"/>
                </a:lnTo>
                <a:lnTo>
                  <a:pt x="67313" y="189695"/>
                </a:lnTo>
                <a:lnTo>
                  <a:pt x="64719" y="190754"/>
                </a:lnTo>
                <a:lnTo>
                  <a:pt x="62196" y="191461"/>
                </a:lnTo>
                <a:lnTo>
                  <a:pt x="59720" y="192725"/>
                </a:lnTo>
                <a:lnTo>
                  <a:pt x="57276" y="194362"/>
                </a:lnTo>
                <a:lnTo>
                  <a:pt x="54853" y="196247"/>
                </a:lnTo>
                <a:lnTo>
                  <a:pt x="52444" y="197504"/>
                </a:lnTo>
                <a:lnTo>
                  <a:pt x="50044" y="198342"/>
                </a:lnTo>
                <a:lnTo>
                  <a:pt x="47650" y="198900"/>
                </a:lnTo>
                <a:lnTo>
                  <a:pt x="45261" y="200066"/>
                </a:lnTo>
                <a:lnTo>
                  <a:pt x="42874" y="201637"/>
                </a:lnTo>
                <a:lnTo>
                  <a:pt x="36138" y="206838"/>
                </a:lnTo>
                <a:lnTo>
                  <a:pt x="38022" y="204901"/>
                </a:lnTo>
                <a:lnTo>
                  <a:pt x="42863" y="20001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48"/>
          <p:cNvSpPr/>
          <p:nvPr/>
        </p:nvSpPr>
        <p:spPr>
          <a:xfrm>
            <a:off x="8854140" y="892971"/>
            <a:ext cx="89836" cy="164296"/>
          </a:xfrm>
          <a:custGeom>
            <a:avLst/>
            <a:gdLst/>
            <a:ahLst/>
            <a:cxnLst/>
            <a:rect l="0" t="0" r="0" b="0"/>
            <a:pathLst>
              <a:path w="89836" h="164296">
                <a:moveTo>
                  <a:pt x="4110" y="21429"/>
                </a:moveTo>
                <a:lnTo>
                  <a:pt x="4110" y="14311"/>
                </a:lnTo>
                <a:lnTo>
                  <a:pt x="7902" y="14292"/>
                </a:lnTo>
                <a:lnTo>
                  <a:pt x="9019" y="13496"/>
                </a:lnTo>
                <a:lnTo>
                  <a:pt x="9763" y="12172"/>
                </a:lnTo>
                <a:lnTo>
                  <a:pt x="10959" y="8135"/>
                </a:lnTo>
                <a:lnTo>
                  <a:pt x="11852" y="7803"/>
                </a:lnTo>
                <a:lnTo>
                  <a:pt x="13240" y="7583"/>
                </a:lnTo>
                <a:lnTo>
                  <a:pt x="14958" y="7435"/>
                </a:lnTo>
                <a:lnTo>
                  <a:pt x="16104" y="6544"/>
                </a:lnTo>
                <a:lnTo>
                  <a:pt x="16869" y="5155"/>
                </a:lnTo>
                <a:lnTo>
                  <a:pt x="17378" y="3436"/>
                </a:lnTo>
                <a:lnTo>
                  <a:pt x="18512" y="2290"/>
                </a:lnTo>
                <a:lnTo>
                  <a:pt x="20060" y="1526"/>
                </a:lnTo>
                <a:lnTo>
                  <a:pt x="21887" y="1016"/>
                </a:lnTo>
                <a:lnTo>
                  <a:pt x="23900" y="676"/>
                </a:lnTo>
                <a:lnTo>
                  <a:pt x="26035" y="450"/>
                </a:lnTo>
                <a:lnTo>
                  <a:pt x="28251" y="299"/>
                </a:lnTo>
                <a:lnTo>
                  <a:pt x="30523" y="198"/>
                </a:lnTo>
                <a:lnTo>
                  <a:pt x="38446" y="24"/>
                </a:lnTo>
                <a:lnTo>
                  <a:pt x="45857" y="0"/>
                </a:lnTo>
                <a:lnTo>
                  <a:pt x="46229" y="793"/>
                </a:lnTo>
                <a:lnTo>
                  <a:pt x="46825" y="5652"/>
                </a:lnTo>
                <a:lnTo>
                  <a:pt x="46943" y="10639"/>
                </a:lnTo>
                <a:lnTo>
                  <a:pt x="46971" y="24133"/>
                </a:lnTo>
                <a:lnTo>
                  <a:pt x="46177" y="26406"/>
                </a:lnTo>
                <a:lnTo>
                  <a:pt x="44856" y="28716"/>
                </a:lnTo>
                <a:lnTo>
                  <a:pt x="40821" y="34333"/>
                </a:lnTo>
                <a:lnTo>
                  <a:pt x="40269" y="39335"/>
                </a:lnTo>
                <a:lnTo>
                  <a:pt x="39915" y="47896"/>
                </a:lnTo>
                <a:lnTo>
                  <a:pt x="39836" y="65912"/>
                </a:lnTo>
                <a:lnTo>
                  <a:pt x="39040" y="68547"/>
                </a:lnTo>
                <a:lnTo>
                  <a:pt x="37715" y="71097"/>
                </a:lnTo>
                <a:lnTo>
                  <a:pt x="36039" y="73591"/>
                </a:lnTo>
                <a:lnTo>
                  <a:pt x="34127" y="76047"/>
                </a:lnTo>
                <a:lnTo>
                  <a:pt x="32058" y="78478"/>
                </a:lnTo>
                <a:lnTo>
                  <a:pt x="29886" y="80893"/>
                </a:lnTo>
                <a:lnTo>
                  <a:pt x="27644" y="84090"/>
                </a:lnTo>
                <a:lnTo>
                  <a:pt x="25355" y="87809"/>
                </a:lnTo>
                <a:lnTo>
                  <a:pt x="23036" y="91876"/>
                </a:lnTo>
                <a:lnTo>
                  <a:pt x="21490" y="95381"/>
                </a:lnTo>
                <a:lnTo>
                  <a:pt x="20459" y="98511"/>
                </a:lnTo>
                <a:lnTo>
                  <a:pt x="19771" y="101392"/>
                </a:lnTo>
                <a:lnTo>
                  <a:pt x="18520" y="104106"/>
                </a:lnTo>
                <a:lnTo>
                  <a:pt x="16891" y="106710"/>
                </a:lnTo>
                <a:lnTo>
                  <a:pt x="15013" y="109239"/>
                </a:lnTo>
                <a:lnTo>
                  <a:pt x="12924" y="114166"/>
                </a:lnTo>
                <a:lnTo>
                  <a:pt x="12367" y="116591"/>
                </a:lnTo>
                <a:lnTo>
                  <a:pt x="9632" y="121402"/>
                </a:lnTo>
                <a:lnTo>
                  <a:pt x="7791" y="123796"/>
                </a:lnTo>
                <a:lnTo>
                  <a:pt x="5745" y="128573"/>
                </a:lnTo>
                <a:lnTo>
                  <a:pt x="4837" y="133342"/>
                </a:lnTo>
                <a:lnTo>
                  <a:pt x="4433" y="138108"/>
                </a:lnTo>
                <a:lnTo>
                  <a:pt x="4254" y="142871"/>
                </a:lnTo>
                <a:lnTo>
                  <a:pt x="4152" y="150016"/>
                </a:lnTo>
                <a:lnTo>
                  <a:pt x="4138" y="152397"/>
                </a:lnTo>
                <a:lnTo>
                  <a:pt x="3335" y="153985"/>
                </a:lnTo>
                <a:lnTo>
                  <a:pt x="2005" y="155043"/>
                </a:lnTo>
                <a:lnTo>
                  <a:pt x="326" y="155749"/>
                </a:lnTo>
                <a:lnTo>
                  <a:pt x="0" y="157013"/>
                </a:lnTo>
                <a:lnTo>
                  <a:pt x="576" y="158649"/>
                </a:lnTo>
                <a:lnTo>
                  <a:pt x="3903" y="163973"/>
                </a:lnTo>
                <a:lnTo>
                  <a:pt x="6134" y="164156"/>
                </a:lnTo>
                <a:lnTo>
                  <a:pt x="10242" y="164274"/>
                </a:lnTo>
                <a:lnTo>
                  <a:pt x="18538" y="164295"/>
                </a:lnTo>
                <a:lnTo>
                  <a:pt x="21667" y="163504"/>
                </a:lnTo>
                <a:lnTo>
                  <a:pt x="24545" y="162183"/>
                </a:lnTo>
                <a:lnTo>
                  <a:pt x="27258" y="160509"/>
                </a:lnTo>
                <a:lnTo>
                  <a:pt x="29861" y="159392"/>
                </a:lnTo>
                <a:lnTo>
                  <a:pt x="32390" y="158648"/>
                </a:lnTo>
                <a:lnTo>
                  <a:pt x="34870" y="158152"/>
                </a:lnTo>
                <a:lnTo>
                  <a:pt x="38111" y="157027"/>
                </a:lnTo>
                <a:lnTo>
                  <a:pt x="41858" y="155484"/>
                </a:lnTo>
                <a:lnTo>
                  <a:pt x="45944" y="153661"/>
                </a:lnTo>
                <a:lnTo>
                  <a:pt x="49462" y="152446"/>
                </a:lnTo>
                <a:lnTo>
                  <a:pt x="52600" y="151636"/>
                </a:lnTo>
                <a:lnTo>
                  <a:pt x="55486" y="151096"/>
                </a:lnTo>
                <a:lnTo>
                  <a:pt x="58205" y="149942"/>
                </a:lnTo>
                <a:lnTo>
                  <a:pt x="60811" y="148379"/>
                </a:lnTo>
                <a:lnTo>
                  <a:pt x="63342" y="146544"/>
                </a:lnTo>
                <a:lnTo>
                  <a:pt x="65823" y="144526"/>
                </a:lnTo>
                <a:lnTo>
                  <a:pt x="68271" y="142387"/>
                </a:lnTo>
                <a:lnTo>
                  <a:pt x="70696" y="140168"/>
                </a:lnTo>
                <a:lnTo>
                  <a:pt x="75507" y="135585"/>
                </a:lnTo>
                <a:lnTo>
                  <a:pt x="89835" y="12144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49"/>
          <p:cNvSpPr/>
          <p:nvPr/>
        </p:nvSpPr>
        <p:spPr>
          <a:xfrm>
            <a:off x="8965406" y="885825"/>
            <a:ext cx="121445" cy="157137"/>
          </a:xfrm>
          <a:custGeom>
            <a:avLst/>
            <a:gdLst/>
            <a:ahLst/>
            <a:cxnLst/>
            <a:rect l="0" t="0" r="0" b="0"/>
            <a:pathLst>
              <a:path w="121445" h="157137">
                <a:moveTo>
                  <a:pt x="0" y="14287"/>
                </a:moveTo>
                <a:lnTo>
                  <a:pt x="0" y="10495"/>
                </a:lnTo>
                <a:lnTo>
                  <a:pt x="794" y="9378"/>
                </a:lnTo>
                <a:lnTo>
                  <a:pt x="2116" y="8633"/>
                </a:lnTo>
                <a:lnTo>
                  <a:pt x="3793" y="8136"/>
                </a:lnTo>
                <a:lnTo>
                  <a:pt x="5703" y="7011"/>
                </a:lnTo>
                <a:lnTo>
                  <a:pt x="7771" y="5468"/>
                </a:lnTo>
                <a:lnTo>
                  <a:pt x="9943" y="3645"/>
                </a:lnTo>
                <a:lnTo>
                  <a:pt x="12185" y="2430"/>
                </a:lnTo>
                <a:lnTo>
                  <a:pt x="14473" y="1620"/>
                </a:lnTo>
                <a:lnTo>
                  <a:pt x="16793" y="1080"/>
                </a:lnTo>
                <a:lnTo>
                  <a:pt x="19132" y="720"/>
                </a:lnTo>
                <a:lnTo>
                  <a:pt x="21486" y="480"/>
                </a:lnTo>
                <a:lnTo>
                  <a:pt x="23849" y="320"/>
                </a:lnTo>
                <a:lnTo>
                  <a:pt x="26218" y="213"/>
                </a:lnTo>
                <a:lnTo>
                  <a:pt x="34311" y="28"/>
                </a:lnTo>
                <a:lnTo>
                  <a:pt x="46323" y="0"/>
                </a:lnTo>
                <a:lnTo>
                  <a:pt x="48345" y="794"/>
                </a:lnTo>
                <a:lnTo>
                  <a:pt x="50487" y="2117"/>
                </a:lnTo>
                <a:lnTo>
                  <a:pt x="55834" y="6150"/>
                </a:lnTo>
                <a:lnTo>
                  <a:pt x="56272" y="7275"/>
                </a:lnTo>
                <a:lnTo>
                  <a:pt x="56760" y="10641"/>
                </a:lnTo>
                <a:lnTo>
                  <a:pt x="57683" y="12650"/>
                </a:lnTo>
                <a:lnTo>
                  <a:pt x="60826" y="16999"/>
                </a:lnTo>
                <a:lnTo>
                  <a:pt x="63266" y="20118"/>
                </a:lnTo>
                <a:lnTo>
                  <a:pt x="63838" y="22964"/>
                </a:lnTo>
                <a:lnTo>
                  <a:pt x="63989" y="24834"/>
                </a:lnTo>
                <a:lnTo>
                  <a:pt x="64885" y="26875"/>
                </a:lnTo>
                <a:lnTo>
                  <a:pt x="67996" y="31259"/>
                </a:lnTo>
                <a:lnTo>
                  <a:pt x="68349" y="33539"/>
                </a:lnTo>
                <a:lnTo>
                  <a:pt x="67791" y="35853"/>
                </a:lnTo>
                <a:lnTo>
                  <a:pt x="66625" y="38189"/>
                </a:lnTo>
                <a:lnTo>
                  <a:pt x="66642" y="40541"/>
                </a:lnTo>
                <a:lnTo>
                  <a:pt x="67447" y="42902"/>
                </a:lnTo>
                <a:lnTo>
                  <a:pt x="68777" y="45270"/>
                </a:lnTo>
                <a:lnTo>
                  <a:pt x="68870" y="47642"/>
                </a:lnTo>
                <a:lnTo>
                  <a:pt x="68138" y="50018"/>
                </a:lnTo>
                <a:lnTo>
                  <a:pt x="66856" y="52395"/>
                </a:lnTo>
                <a:lnTo>
                  <a:pt x="65432" y="57153"/>
                </a:lnTo>
                <a:lnTo>
                  <a:pt x="65053" y="59533"/>
                </a:lnTo>
                <a:lnTo>
                  <a:pt x="62515" y="64294"/>
                </a:lnTo>
                <a:lnTo>
                  <a:pt x="60726" y="66675"/>
                </a:lnTo>
                <a:lnTo>
                  <a:pt x="58740" y="71437"/>
                </a:lnTo>
                <a:lnTo>
                  <a:pt x="58209" y="73818"/>
                </a:lnTo>
                <a:lnTo>
                  <a:pt x="55504" y="78581"/>
                </a:lnTo>
                <a:lnTo>
                  <a:pt x="53671" y="80962"/>
                </a:lnTo>
                <a:lnTo>
                  <a:pt x="52449" y="84137"/>
                </a:lnTo>
                <a:lnTo>
                  <a:pt x="51635" y="87841"/>
                </a:lnTo>
                <a:lnTo>
                  <a:pt x="51093" y="91898"/>
                </a:lnTo>
                <a:lnTo>
                  <a:pt x="49936" y="95396"/>
                </a:lnTo>
                <a:lnTo>
                  <a:pt x="48373" y="98523"/>
                </a:lnTo>
                <a:lnTo>
                  <a:pt x="46535" y="101400"/>
                </a:lnTo>
                <a:lnTo>
                  <a:pt x="44517" y="104113"/>
                </a:lnTo>
                <a:lnTo>
                  <a:pt x="42379" y="106714"/>
                </a:lnTo>
                <a:lnTo>
                  <a:pt x="40158" y="109243"/>
                </a:lnTo>
                <a:lnTo>
                  <a:pt x="38678" y="111722"/>
                </a:lnTo>
                <a:lnTo>
                  <a:pt x="37035" y="116594"/>
                </a:lnTo>
                <a:lnTo>
                  <a:pt x="34186" y="121405"/>
                </a:lnTo>
                <a:lnTo>
                  <a:pt x="29683" y="127168"/>
                </a:lnTo>
                <a:lnTo>
                  <a:pt x="26951" y="130073"/>
                </a:lnTo>
                <a:lnTo>
                  <a:pt x="25111" y="131959"/>
                </a:lnTo>
                <a:lnTo>
                  <a:pt x="23884" y="134010"/>
                </a:lnTo>
                <a:lnTo>
                  <a:pt x="22521" y="138406"/>
                </a:lnTo>
                <a:lnTo>
                  <a:pt x="21753" y="141550"/>
                </a:lnTo>
                <a:lnTo>
                  <a:pt x="21527" y="146275"/>
                </a:lnTo>
                <a:lnTo>
                  <a:pt x="21460" y="148909"/>
                </a:lnTo>
                <a:lnTo>
                  <a:pt x="22243" y="149279"/>
                </a:lnTo>
                <a:lnTo>
                  <a:pt x="25232" y="149690"/>
                </a:lnTo>
                <a:lnTo>
                  <a:pt x="27584" y="149921"/>
                </a:lnTo>
                <a:lnTo>
                  <a:pt x="30251" y="152092"/>
                </a:lnTo>
                <a:lnTo>
                  <a:pt x="35398" y="156865"/>
                </a:lnTo>
                <a:lnTo>
                  <a:pt x="37093" y="156964"/>
                </a:lnTo>
                <a:lnTo>
                  <a:pt x="43209" y="157074"/>
                </a:lnTo>
                <a:lnTo>
                  <a:pt x="51784" y="157136"/>
                </a:lnTo>
                <a:lnTo>
                  <a:pt x="54366" y="156351"/>
                </a:lnTo>
                <a:lnTo>
                  <a:pt x="56882" y="155034"/>
                </a:lnTo>
                <a:lnTo>
                  <a:pt x="59353" y="153362"/>
                </a:lnTo>
                <a:lnTo>
                  <a:pt x="62587" y="152247"/>
                </a:lnTo>
                <a:lnTo>
                  <a:pt x="66331" y="151504"/>
                </a:lnTo>
                <a:lnTo>
                  <a:pt x="70414" y="151009"/>
                </a:lnTo>
                <a:lnTo>
                  <a:pt x="73930" y="150679"/>
                </a:lnTo>
                <a:lnTo>
                  <a:pt x="77068" y="150459"/>
                </a:lnTo>
                <a:lnTo>
                  <a:pt x="79954" y="150312"/>
                </a:lnTo>
                <a:lnTo>
                  <a:pt x="87393" y="150149"/>
                </a:lnTo>
                <a:lnTo>
                  <a:pt x="91600" y="150105"/>
                </a:lnTo>
                <a:lnTo>
                  <a:pt x="95198" y="149282"/>
                </a:lnTo>
                <a:lnTo>
                  <a:pt x="98391" y="147940"/>
                </a:lnTo>
                <a:lnTo>
                  <a:pt x="101311" y="146252"/>
                </a:lnTo>
                <a:lnTo>
                  <a:pt x="104054" y="145126"/>
                </a:lnTo>
                <a:lnTo>
                  <a:pt x="106675" y="144375"/>
                </a:lnTo>
                <a:lnTo>
                  <a:pt x="109216" y="143875"/>
                </a:lnTo>
                <a:lnTo>
                  <a:pt x="111705" y="143542"/>
                </a:lnTo>
                <a:lnTo>
                  <a:pt x="114158" y="143319"/>
                </a:lnTo>
                <a:lnTo>
                  <a:pt x="121444" y="1428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50"/>
          <p:cNvSpPr/>
          <p:nvPr/>
        </p:nvSpPr>
        <p:spPr>
          <a:xfrm>
            <a:off x="8522493" y="950118"/>
            <a:ext cx="71439" cy="21433"/>
          </a:xfrm>
          <a:custGeom>
            <a:avLst/>
            <a:gdLst/>
            <a:ahLst/>
            <a:cxnLst/>
            <a:rect l="0" t="0" r="0" b="0"/>
            <a:pathLst>
              <a:path w="71439" h="21433">
                <a:moveTo>
                  <a:pt x="0" y="21432"/>
                </a:moveTo>
                <a:lnTo>
                  <a:pt x="0" y="17639"/>
                </a:lnTo>
                <a:lnTo>
                  <a:pt x="794" y="16522"/>
                </a:lnTo>
                <a:lnTo>
                  <a:pt x="2116" y="15777"/>
                </a:lnTo>
                <a:lnTo>
                  <a:pt x="6152" y="14582"/>
                </a:lnTo>
                <a:lnTo>
                  <a:pt x="7276" y="14484"/>
                </a:lnTo>
                <a:lnTo>
                  <a:pt x="8819" y="14419"/>
                </a:lnTo>
                <a:lnTo>
                  <a:pt x="12652" y="14346"/>
                </a:lnTo>
                <a:lnTo>
                  <a:pt x="23910" y="14296"/>
                </a:lnTo>
                <a:lnTo>
                  <a:pt x="26259" y="13499"/>
                </a:lnTo>
                <a:lnTo>
                  <a:pt x="28619" y="12175"/>
                </a:lnTo>
                <a:lnTo>
                  <a:pt x="30986" y="10498"/>
                </a:lnTo>
                <a:lnTo>
                  <a:pt x="33358" y="9380"/>
                </a:lnTo>
                <a:lnTo>
                  <a:pt x="35732" y="8635"/>
                </a:lnTo>
                <a:lnTo>
                  <a:pt x="38110" y="8138"/>
                </a:lnTo>
                <a:lnTo>
                  <a:pt x="40488" y="7806"/>
                </a:lnTo>
                <a:lnTo>
                  <a:pt x="42867" y="7586"/>
                </a:lnTo>
                <a:lnTo>
                  <a:pt x="48597" y="7231"/>
                </a:lnTo>
                <a:lnTo>
                  <a:pt x="49860" y="6408"/>
                </a:lnTo>
                <a:lnTo>
                  <a:pt x="51497" y="5066"/>
                </a:lnTo>
                <a:lnTo>
                  <a:pt x="53381" y="3378"/>
                </a:lnTo>
                <a:lnTo>
                  <a:pt x="55432" y="2252"/>
                </a:lnTo>
                <a:lnTo>
                  <a:pt x="57591" y="1501"/>
                </a:lnTo>
                <a:lnTo>
                  <a:pt x="62970" y="297"/>
                </a:lnTo>
                <a:lnTo>
                  <a:pt x="64205" y="198"/>
                </a:lnTo>
                <a:lnTo>
                  <a:pt x="65823" y="132"/>
                </a:lnTo>
                <a:lnTo>
                  <a:pt x="7143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51"/>
          <p:cNvSpPr/>
          <p:nvPr/>
        </p:nvSpPr>
        <p:spPr>
          <a:xfrm>
            <a:off x="5922168" y="1157287"/>
            <a:ext cx="3192129" cy="142876"/>
          </a:xfrm>
          <a:custGeom>
            <a:avLst/>
            <a:gdLst/>
            <a:ahLst/>
            <a:cxnLst/>
            <a:rect l="0" t="0" r="0" b="0"/>
            <a:pathLst>
              <a:path w="3192129" h="142876">
                <a:moveTo>
                  <a:pt x="0" y="142875"/>
                </a:moveTo>
                <a:lnTo>
                  <a:pt x="17000" y="142875"/>
                </a:lnTo>
                <a:lnTo>
                  <a:pt x="27703" y="139083"/>
                </a:lnTo>
                <a:lnTo>
                  <a:pt x="37136" y="136724"/>
                </a:lnTo>
                <a:lnTo>
                  <a:pt x="116235" y="134938"/>
                </a:lnTo>
                <a:lnTo>
                  <a:pt x="130837" y="130822"/>
                </a:lnTo>
                <a:lnTo>
                  <a:pt x="172070" y="128718"/>
                </a:lnTo>
                <a:lnTo>
                  <a:pt x="206457" y="127811"/>
                </a:lnTo>
                <a:lnTo>
                  <a:pt x="223715" y="123683"/>
                </a:lnTo>
                <a:lnTo>
                  <a:pt x="316453" y="119339"/>
                </a:lnTo>
                <a:lnTo>
                  <a:pt x="349053" y="115295"/>
                </a:lnTo>
                <a:lnTo>
                  <a:pt x="437744" y="112195"/>
                </a:lnTo>
                <a:lnTo>
                  <a:pt x="478744" y="107820"/>
                </a:lnTo>
                <a:lnTo>
                  <a:pt x="571544" y="105051"/>
                </a:lnTo>
                <a:lnTo>
                  <a:pt x="619925" y="100676"/>
                </a:lnTo>
                <a:lnTo>
                  <a:pt x="718280" y="100030"/>
                </a:lnTo>
                <a:lnTo>
                  <a:pt x="791417" y="97897"/>
                </a:lnTo>
                <a:lnTo>
                  <a:pt x="846082" y="93531"/>
                </a:lnTo>
                <a:lnTo>
                  <a:pt x="940623" y="89102"/>
                </a:lnTo>
                <a:lnTo>
                  <a:pt x="1037962" y="85857"/>
                </a:lnTo>
                <a:lnTo>
                  <a:pt x="1126037" y="81940"/>
                </a:lnTo>
                <a:lnTo>
                  <a:pt x="1214568" y="77984"/>
                </a:lnTo>
                <a:lnTo>
                  <a:pt x="1252665" y="73730"/>
                </a:lnTo>
                <a:lnTo>
                  <a:pt x="1350316" y="69455"/>
                </a:lnTo>
                <a:lnTo>
                  <a:pt x="1407348" y="65313"/>
                </a:lnTo>
                <a:lnTo>
                  <a:pt x="1499197" y="64383"/>
                </a:lnTo>
                <a:lnTo>
                  <a:pt x="1542756" y="60528"/>
                </a:lnTo>
                <a:lnTo>
                  <a:pt x="1634900" y="57447"/>
                </a:lnTo>
                <a:lnTo>
                  <a:pt x="1731498" y="57176"/>
                </a:lnTo>
                <a:lnTo>
                  <a:pt x="1777481" y="53365"/>
                </a:lnTo>
                <a:lnTo>
                  <a:pt x="1874347" y="50301"/>
                </a:lnTo>
                <a:lnTo>
                  <a:pt x="1924140" y="46301"/>
                </a:lnTo>
                <a:lnTo>
                  <a:pt x="2007406" y="43315"/>
                </a:lnTo>
                <a:lnTo>
                  <a:pt x="2105291" y="40786"/>
                </a:lnTo>
                <a:lnTo>
                  <a:pt x="2184269" y="36386"/>
                </a:lnTo>
                <a:lnTo>
                  <a:pt x="2316982" y="35745"/>
                </a:lnTo>
                <a:lnTo>
                  <a:pt x="2366971" y="31934"/>
                </a:lnTo>
                <a:lnTo>
                  <a:pt x="2464617" y="28870"/>
                </a:lnTo>
                <a:lnTo>
                  <a:pt x="2516283" y="24870"/>
                </a:lnTo>
                <a:lnTo>
                  <a:pt x="2600234" y="21884"/>
                </a:lnTo>
                <a:lnTo>
                  <a:pt x="2832204" y="21432"/>
                </a:lnTo>
                <a:lnTo>
                  <a:pt x="2872759" y="17639"/>
                </a:lnTo>
                <a:lnTo>
                  <a:pt x="2971653" y="14418"/>
                </a:lnTo>
                <a:lnTo>
                  <a:pt x="3035454" y="12182"/>
                </a:lnTo>
                <a:lnTo>
                  <a:pt x="3073816" y="7807"/>
                </a:lnTo>
                <a:lnTo>
                  <a:pt x="3135810" y="6367"/>
                </a:lnTo>
                <a:lnTo>
                  <a:pt x="3151982" y="2239"/>
                </a:lnTo>
                <a:lnTo>
                  <a:pt x="3192128" y="2"/>
                </a:lnTo>
                <a:lnTo>
                  <a:pt x="317896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52"/>
          <p:cNvSpPr/>
          <p:nvPr/>
        </p:nvSpPr>
        <p:spPr>
          <a:xfrm>
            <a:off x="6186487" y="1464468"/>
            <a:ext cx="185739" cy="14288"/>
          </a:xfrm>
          <a:custGeom>
            <a:avLst/>
            <a:gdLst/>
            <a:ahLst/>
            <a:cxnLst/>
            <a:rect l="0" t="0" r="0" b="0"/>
            <a:pathLst>
              <a:path w="185739" h="14288">
                <a:moveTo>
                  <a:pt x="0" y="7144"/>
                </a:moveTo>
                <a:lnTo>
                  <a:pt x="23151" y="7144"/>
                </a:lnTo>
                <a:lnTo>
                  <a:pt x="25753" y="7938"/>
                </a:lnTo>
                <a:lnTo>
                  <a:pt x="28281" y="9261"/>
                </a:lnTo>
                <a:lnTo>
                  <a:pt x="30760" y="10936"/>
                </a:lnTo>
                <a:lnTo>
                  <a:pt x="34000" y="12053"/>
                </a:lnTo>
                <a:lnTo>
                  <a:pt x="37748" y="12798"/>
                </a:lnTo>
                <a:lnTo>
                  <a:pt x="41834" y="13295"/>
                </a:lnTo>
                <a:lnTo>
                  <a:pt x="46146" y="13626"/>
                </a:lnTo>
                <a:lnTo>
                  <a:pt x="50608" y="13846"/>
                </a:lnTo>
                <a:lnTo>
                  <a:pt x="62355" y="14157"/>
                </a:lnTo>
                <a:lnTo>
                  <a:pt x="98715" y="14285"/>
                </a:lnTo>
                <a:lnTo>
                  <a:pt x="112240" y="14287"/>
                </a:lnTo>
                <a:lnTo>
                  <a:pt x="116101" y="13494"/>
                </a:lnTo>
                <a:lnTo>
                  <a:pt x="119470" y="12171"/>
                </a:lnTo>
                <a:lnTo>
                  <a:pt x="122509" y="10495"/>
                </a:lnTo>
                <a:lnTo>
                  <a:pt x="126123" y="9378"/>
                </a:lnTo>
                <a:lnTo>
                  <a:pt x="130119" y="8633"/>
                </a:lnTo>
                <a:lnTo>
                  <a:pt x="134371" y="8137"/>
                </a:lnTo>
                <a:lnTo>
                  <a:pt x="137999" y="7806"/>
                </a:lnTo>
                <a:lnTo>
                  <a:pt x="141212" y="7585"/>
                </a:lnTo>
                <a:lnTo>
                  <a:pt x="144148" y="7438"/>
                </a:lnTo>
                <a:lnTo>
                  <a:pt x="147692" y="6546"/>
                </a:lnTo>
                <a:lnTo>
                  <a:pt x="151643" y="5158"/>
                </a:lnTo>
                <a:lnTo>
                  <a:pt x="155864" y="3439"/>
                </a:lnTo>
                <a:lnTo>
                  <a:pt x="159472" y="2293"/>
                </a:lnTo>
                <a:lnTo>
                  <a:pt x="162671" y="1528"/>
                </a:lnTo>
                <a:lnTo>
                  <a:pt x="169716" y="302"/>
                </a:lnTo>
                <a:lnTo>
                  <a:pt x="174913" y="134"/>
                </a:lnTo>
                <a:lnTo>
                  <a:pt x="18573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53"/>
          <p:cNvSpPr/>
          <p:nvPr/>
        </p:nvSpPr>
        <p:spPr>
          <a:xfrm>
            <a:off x="6415087" y="1378751"/>
            <a:ext cx="157161" cy="192875"/>
          </a:xfrm>
          <a:custGeom>
            <a:avLst/>
            <a:gdLst/>
            <a:ahLst/>
            <a:cxnLst/>
            <a:rect l="0" t="0" r="0" b="0"/>
            <a:pathLst>
              <a:path w="157161" h="192875">
                <a:moveTo>
                  <a:pt x="0" y="21424"/>
                </a:moveTo>
                <a:lnTo>
                  <a:pt x="41715" y="21424"/>
                </a:lnTo>
                <a:lnTo>
                  <a:pt x="45272" y="20630"/>
                </a:lnTo>
                <a:lnTo>
                  <a:pt x="48438" y="19307"/>
                </a:lnTo>
                <a:lnTo>
                  <a:pt x="51342" y="17631"/>
                </a:lnTo>
                <a:lnTo>
                  <a:pt x="54865" y="16514"/>
                </a:lnTo>
                <a:lnTo>
                  <a:pt x="58802" y="15769"/>
                </a:lnTo>
                <a:lnTo>
                  <a:pt x="63014" y="15273"/>
                </a:lnTo>
                <a:lnTo>
                  <a:pt x="67409" y="14148"/>
                </a:lnTo>
                <a:lnTo>
                  <a:pt x="71927" y="12604"/>
                </a:lnTo>
                <a:lnTo>
                  <a:pt x="76526" y="10782"/>
                </a:lnTo>
                <a:lnTo>
                  <a:pt x="81180" y="9566"/>
                </a:lnTo>
                <a:lnTo>
                  <a:pt x="85870" y="8756"/>
                </a:lnTo>
                <a:lnTo>
                  <a:pt x="90584" y="8216"/>
                </a:lnTo>
                <a:lnTo>
                  <a:pt x="95314" y="7856"/>
                </a:lnTo>
                <a:lnTo>
                  <a:pt x="100056" y="7616"/>
                </a:lnTo>
                <a:lnTo>
                  <a:pt x="104804" y="7456"/>
                </a:lnTo>
                <a:lnTo>
                  <a:pt x="108762" y="6556"/>
                </a:lnTo>
                <a:lnTo>
                  <a:pt x="112196" y="5162"/>
                </a:lnTo>
                <a:lnTo>
                  <a:pt x="115279" y="3439"/>
                </a:lnTo>
                <a:lnTo>
                  <a:pt x="118921" y="2290"/>
                </a:lnTo>
                <a:lnTo>
                  <a:pt x="122937" y="1524"/>
                </a:lnTo>
                <a:lnTo>
                  <a:pt x="127202" y="1013"/>
                </a:lnTo>
                <a:lnTo>
                  <a:pt x="130839" y="673"/>
                </a:lnTo>
                <a:lnTo>
                  <a:pt x="134058" y="446"/>
                </a:lnTo>
                <a:lnTo>
                  <a:pt x="136996" y="295"/>
                </a:lnTo>
                <a:lnTo>
                  <a:pt x="142379" y="127"/>
                </a:lnTo>
                <a:lnTo>
                  <a:pt x="151465" y="4"/>
                </a:lnTo>
                <a:lnTo>
                  <a:pt x="153364" y="0"/>
                </a:lnTo>
                <a:lnTo>
                  <a:pt x="154631" y="791"/>
                </a:lnTo>
                <a:lnTo>
                  <a:pt x="155475" y="2112"/>
                </a:lnTo>
                <a:lnTo>
                  <a:pt x="156412" y="5697"/>
                </a:lnTo>
                <a:lnTo>
                  <a:pt x="156940" y="11384"/>
                </a:lnTo>
                <a:lnTo>
                  <a:pt x="157119" y="15824"/>
                </a:lnTo>
                <a:lnTo>
                  <a:pt x="157160" y="34831"/>
                </a:lnTo>
                <a:lnTo>
                  <a:pt x="156367" y="38300"/>
                </a:lnTo>
                <a:lnTo>
                  <a:pt x="153370" y="44270"/>
                </a:lnTo>
                <a:lnTo>
                  <a:pt x="152253" y="47767"/>
                </a:lnTo>
                <a:lnTo>
                  <a:pt x="151509" y="51686"/>
                </a:lnTo>
                <a:lnTo>
                  <a:pt x="151012" y="55886"/>
                </a:lnTo>
                <a:lnTo>
                  <a:pt x="150681" y="60273"/>
                </a:lnTo>
                <a:lnTo>
                  <a:pt x="150460" y="64786"/>
                </a:lnTo>
                <a:lnTo>
                  <a:pt x="150313" y="69382"/>
                </a:lnTo>
                <a:lnTo>
                  <a:pt x="149421" y="74033"/>
                </a:lnTo>
                <a:lnTo>
                  <a:pt x="148033" y="78722"/>
                </a:lnTo>
                <a:lnTo>
                  <a:pt x="146314" y="83435"/>
                </a:lnTo>
                <a:lnTo>
                  <a:pt x="145168" y="88164"/>
                </a:lnTo>
                <a:lnTo>
                  <a:pt x="144404" y="92905"/>
                </a:lnTo>
                <a:lnTo>
                  <a:pt x="143894" y="97653"/>
                </a:lnTo>
                <a:lnTo>
                  <a:pt x="143554" y="101612"/>
                </a:lnTo>
                <a:lnTo>
                  <a:pt x="143328" y="105045"/>
                </a:lnTo>
                <a:lnTo>
                  <a:pt x="143177" y="108127"/>
                </a:lnTo>
                <a:lnTo>
                  <a:pt x="142283" y="111770"/>
                </a:lnTo>
                <a:lnTo>
                  <a:pt x="140892" y="115786"/>
                </a:lnTo>
                <a:lnTo>
                  <a:pt x="139172" y="120050"/>
                </a:lnTo>
                <a:lnTo>
                  <a:pt x="138025" y="124481"/>
                </a:lnTo>
                <a:lnTo>
                  <a:pt x="137261" y="129022"/>
                </a:lnTo>
                <a:lnTo>
                  <a:pt x="136751" y="133637"/>
                </a:lnTo>
                <a:lnTo>
                  <a:pt x="136411" y="137508"/>
                </a:lnTo>
                <a:lnTo>
                  <a:pt x="136184" y="140882"/>
                </a:lnTo>
                <a:lnTo>
                  <a:pt x="136034" y="143925"/>
                </a:lnTo>
                <a:lnTo>
                  <a:pt x="135865" y="151539"/>
                </a:lnTo>
                <a:lnTo>
                  <a:pt x="135731" y="19287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54"/>
          <p:cNvSpPr/>
          <p:nvPr/>
        </p:nvSpPr>
        <p:spPr>
          <a:xfrm>
            <a:off x="6686550" y="1364456"/>
            <a:ext cx="21432" cy="221457"/>
          </a:xfrm>
          <a:custGeom>
            <a:avLst/>
            <a:gdLst/>
            <a:ahLst/>
            <a:cxnLst/>
            <a:rect l="0" t="0" r="0" b="0"/>
            <a:pathLst>
              <a:path w="21432" h="221457">
                <a:moveTo>
                  <a:pt x="0" y="0"/>
                </a:moveTo>
                <a:lnTo>
                  <a:pt x="6150" y="6150"/>
                </a:lnTo>
                <a:lnTo>
                  <a:pt x="6702" y="8819"/>
                </a:lnTo>
                <a:lnTo>
                  <a:pt x="6849" y="10642"/>
                </a:lnTo>
                <a:lnTo>
                  <a:pt x="7741" y="12651"/>
                </a:lnTo>
                <a:lnTo>
                  <a:pt x="9129" y="14784"/>
                </a:lnTo>
                <a:lnTo>
                  <a:pt x="10848" y="16999"/>
                </a:lnTo>
                <a:lnTo>
                  <a:pt x="11995" y="19270"/>
                </a:lnTo>
                <a:lnTo>
                  <a:pt x="12758" y="21578"/>
                </a:lnTo>
                <a:lnTo>
                  <a:pt x="13268" y="23910"/>
                </a:lnTo>
                <a:lnTo>
                  <a:pt x="13834" y="30735"/>
                </a:lnTo>
                <a:lnTo>
                  <a:pt x="13985" y="34777"/>
                </a:lnTo>
                <a:lnTo>
                  <a:pt x="13292" y="39060"/>
                </a:lnTo>
                <a:lnTo>
                  <a:pt x="12036" y="43502"/>
                </a:lnTo>
                <a:lnTo>
                  <a:pt x="10405" y="48051"/>
                </a:lnTo>
                <a:lnTo>
                  <a:pt x="9318" y="51878"/>
                </a:lnTo>
                <a:lnTo>
                  <a:pt x="8593" y="55223"/>
                </a:lnTo>
                <a:lnTo>
                  <a:pt x="8109" y="58246"/>
                </a:lnTo>
                <a:lnTo>
                  <a:pt x="8581" y="62643"/>
                </a:lnTo>
                <a:lnTo>
                  <a:pt x="9690" y="67956"/>
                </a:lnTo>
                <a:lnTo>
                  <a:pt x="11222" y="73879"/>
                </a:lnTo>
                <a:lnTo>
                  <a:pt x="12244" y="79415"/>
                </a:lnTo>
                <a:lnTo>
                  <a:pt x="12925" y="84693"/>
                </a:lnTo>
                <a:lnTo>
                  <a:pt x="13379" y="89800"/>
                </a:lnTo>
                <a:lnTo>
                  <a:pt x="13682" y="94791"/>
                </a:lnTo>
                <a:lnTo>
                  <a:pt x="14018" y="104571"/>
                </a:lnTo>
                <a:lnTo>
                  <a:pt x="14234" y="123784"/>
                </a:lnTo>
                <a:lnTo>
                  <a:pt x="14287" y="186707"/>
                </a:lnTo>
                <a:lnTo>
                  <a:pt x="15081" y="189559"/>
                </a:lnTo>
                <a:lnTo>
                  <a:pt x="16404" y="192254"/>
                </a:lnTo>
                <a:lnTo>
                  <a:pt x="18080" y="194844"/>
                </a:lnTo>
                <a:lnTo>
                  <a:pt x="19197" y="197365"/>
                </a:lnTo>
                <a:lnTo>
                  <a:pt x="19941" y="199839"/>
                </a:lnTo>
                <a:lnTo>
                  <a:pt x="20438" y="202282"/>
                </a:lnTo>
                <a:lnTo>
                  <a:pt x="20990" y="207113"/>
                </a:lnTo>
                <a:lnTo>
                  <a:pt x="21344" y="212890"/>
                </a:lnTo>
                <a:lnTo>
                  <a:pt x="21419" y="219779"/>
                </a:lnTo>
                <a:lnTo>
                  <a:pt x="21431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55"/>
          <p:cNvSpPr/>
          <p:nvPr/>
        </p:nvSpPr>
        <p:spPr>
          <a:xfrm>
            <a:off x="6786562" y="1428750"/>
            <a:ext cx="178595" cy="157163"/>
          </a:xfrm>
          <a:custGeom>
            <a:avLst/>
            <a:gdLst/>
            <a:ahLst/>
            <a:cxnLst/>
            <a:rect l="0" t="0" r="0" b="0"/>
            <a:pathLst>
              <a:path w="178595" h="157163">
                <a:moveTo>
                  <a:pt x="0" y="0"/>
                </a:moveTo>
                <a:lnTo>
                  <a:pt x="3793" y="3792"/>
                </a:lnTo>
                <a:lnTo>
                  <a:pt x="4910" y="5703"/>
                </a:lnTo>
                <a:lnTo>
                  <a:pt x="6151" y="9943"/>
                </a:lnTo>
                <a:lnTo>
                  <a:pt x="8820" y="14473"/>
                </a:lnTo>
                <a:lnTo>
                  <a:pt x="12651" y="19132"/>
                </a:lnTo>
                <a:lnTo>
                  <a:pt x="17000" y="23849"/>
                </a:lnTo>
                <a:lnTo>
                  <a:pt x="18477" y="26218"/>
                </a:lnTo>
                <a:lnTo>
                  <a:pt x="20118" y="30967"/>
                </a:lnTo>
                <a:lnTo>
                  <a:pt x="22144" y="33344"/>
                </a:lnTo>
                <a:lnTo>
                  <a:pt x="25081" y="35723"/>
                </a:lnTo>
                <a:lnTo>
                  <a:pt x="28628" y="38103"/>
                </a:lnTo>
                <a:lnTo>
                  <a:pt x="30991" y="41277"/>
                </a:lnTo>
                <a:lnTo>
                  <a:pt x="32567" y="44980"/>
                </a:lnTo>
                <a:lnTo>
                  <a:pt x="33617" y="49037"/>
                </a:lnTo>
                <a:lnTo>
                  <a:pt x="35906" y="52535"/>
                </a:lnTo>
                <a:lnTo>
                  <a:pt x="39019" y="55660"/>
                </a:lnTo>
                <a:lnTo>
                  <a:pt x="42681" y="58538"/>
                </a:lnTo>
                <a:lnTo>
                  <a:pt x="45917" y="62044"/>
                </a:lnTo>
                <a:lnTo>
                  <a:pt x="48868" y="65969"/>
                </a:lnTo>
                <a:lnTo>
                  <a:pt x="51628" y="70173"/>
                </a:lnTo>
                <a:lnTo>
                  <a:pt x="54263" y="73769"/>
                </a:lnTo>
                <a:lnTo>
                  <a:pt x="56813" y="76961"/>
                </a:lnTo>
                <a:lnTo>
                  <a:pt x="59306" y="79882"/>
                </a:lnTo>
                <a:lnTo>
                  <a:pt x="61763" y="83417"/>
                </a:lnTo>
                <a:lnTo>
                  <a:pt x="64194" y="87361"/>
                </a:lnTo>
                <a:lnTo>
                  <a:pt x="66608" y="91578"/>
                </a:lnTo>
                <a:lnTo>
                  <a:pt x="69806" y="95183"/>
                </a:lnTo>
                <a:lnTo>
                  <a:pt x="73525" y="98380"/>
                </a:lnTo>
                <a:lnTo>
                  <a:pt x="77591" y="101305"/>
                </a:lnTo>
                <a:lnTo>
                  <a:pt x="81097" y="104049"/>
                </a:lnTo>
                <a:lnTo>
                  <a:pt x="84227" y="106672"/>
                </a:lnTo>
                <a:lnTo>
                  <a:pt x="87107" y="109215"/>
                </a:lnTo>
                <a:lnTo>
                  <a:pt x="90615" y="111703"/>
                </a:lnTo>
                <a:lnTo>
                  <a:pt x="94542" y="114156"/>
                </a:lnTo>
                <a:lnTo>
                  <a:pt x="98746" y="116585"/>
                </a:lnTo>
                <a:lnTo>
                  <a:pt x="102343" y="118998"/>
                </a:lnTo>
                <a:lnTo>
                  <a:pt x="105535" y="121401"/>
                </a:lnTo>
                <a:lnTo>
                  <a:pt x="108457" y="123796"/>
                </a:lnTo>
                <a:lnTo>
                  <a:pt x="111992" y="126187"/>
                </a:lnTo>
                <a:lnTo>
                  <a:pt x="115936" y="128575"/>
                </a:lnTo>
                <a:lnTo>
                  <a:pt x="120154" y="130960"/>
                </a:lnTo>
                <a:lnTo>
                  <a:pt x="123758" y="133344"/>
                </a:lnTo>
                <a:lnTo>
                  <a:pt x="126956" y="135727"/>
                </a:lnTo>
                <a:lnTo>
                  <a:pt x="129881" y="138110"/>
                </a:lnTo>
                <a:lnTo>
                  <a:pt x="135248" y="140757"/>
                </a:lnTo>
                <a:lnTo>
                  <a:pt x="137790" y="141463"/>
                </a:lnTo>
                <a:lnTo>
                  <a:pt x="142732" y="144364"/>
                </a:lnTo>
                <a:lnTo>
                  <a:pt x="147574" y="148299"/>
                </a:lnTo>
                <a:lnTo>
                  <a:pt x="152371" y="152694"/>
                </a:lnTo>
                <a:lnTo>
                  <a:pt x="154762" y="154183"/>
                </a:lnTo>
                <a:lnTo>
                  <a:pt x="159535" y="155838"/>
                </a:lnTo>
                <a:lnTo>
                  <a:pt x="164303" y="156574"/>
                </a:lnTo>
                <a:lnTo>
                  <a:pt x="170038" y="157046"/>
                </a:lnTo>
                <a:lnTo>
                  <a:pt x="174824" y="157128"/>
                </a:lnTo>
                <a:lnTo>
                  <a:pt x="178594" y="1571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56"/>
          <p:cNvSpPr/>
          <p:nvPr/>
        </p:nvSpPr>
        <p:spPr>
          <a:xfrm>
            <a:off x="6779418" y="1450181"/>
            <a:ext cx="114214" cy="128588"/>
          </a:xfrm>
          <a:custGeom>
            <a:avLst/>
            <a:gdLst/>
            <a:ahLst/>
            <a:cxnLst/>
            <a:rect l="0" t="0" r="0" b="0"/>
            <a:pathLst>
              <a:path w="114214" h="128588">
                <a:moveTo>
                  <a:pt x="107157" y="0"/>
                </a:moveTo>
                <a:lnTo>
                  <a:pt x="110949" y="0"/>
                </a:lnTo>
                <a:lnTo>
                  <a:pt x="112066" y="794"/>
                </a:lnTo>
                <a:lnTo>
                  <a:pt x="112810" y="2116"/>
                </a:lnTo>
                <a:lnTo>
                  <a:pt x="114213" y="6849"/>
                </a:lnTo>
                <a:lnTo>
                  <a:pt x="112145" y="9129"/>
                </a:lnTo>
                <a:lnTo>
                  <a:pt x="104350" y="17061"/>
                </a:lnTo>
                <a:lnTo>
                  <a:pt x="102904" y="19311"/>
                </a:lnTo>
                <a:lnTo>
                  <a:pt x="101941" y="21605"/>
                </a:lnTo>
                <a:lnTo>
                  <a:pt x="101298" y="23929"/>
                </a:lnTo>
                <a:lnTo>
                  <a:pt x="99282" y="26271"/>
                </a:lnTo>
                <a:lnTo>
                  <a:pt x="96351" y="28626"/>
                </a:lnTo>
                <a:lnTo>
                  <a:pt x="92809" y="30990"/>
                </a:lnTo>
                <a:lnTo>
                  <a:pt x="89654" y="34154"/>
                </a:lnTo>
                <a:lnTo>
                  <a:pt x="86757" y="37851"/>
                </a:lnTo>
                <a:lnTo>
                  <a:pt x="84032" y="41902"/>
                </a:lnTo>
                <a:lnTo>
                  <a:pt x="82215" y="45397"/>
                </a:lnTo>
                <a:lnTo>
                  <a:pt x="81004" y="48521"/>
                </a:lnTo>
                <a:lnTo>
                  <a:pt x="80197" y="51397"/>
                </a:lnTo>
                <a:lnTo>
                  <a:pt x="78071" y="54902"/>
                </a:lnTo>
                <a:lnTo>
                  <a:pt x="75066" y="58826"/>
                </a:lnTo>
                <a:lnTo>
                  <a:pt x="71476" y="63030"/>
                </a:lnTo>
                <a:lnTo>
                  <a:pt x="68288" y="66626"/>
                </a:lnTo>
                <a:lnTo>
                  <a:pt x="62630" y="72739"/>
                </a:lnTo>
                <a:lnTo>
                  <a:pt x="44447" y="91237"/>
                </a:lnTo>
                <a:lnTo>
                  <a:pt x="41537" y="94162"/>
                </a:lnTo>
                <a:lnTo>
                  <a:pt x="38804" y="97700"/>
                </a:lnTo>
                <a:lnTo>
                  <a:pt x="36188" y="101645"/>
                </a:lnTo>
                <a:lnTo>
                  <a:pt x="33651" y="105864"/>
                </a:lnTo>
                <a:lnTo>
                  <a:pt x="30371" y="108676"/>
                </a:lnTo>
                <a:lnTo>
                  <a:pt x="26597" y="110550"/>
                </a:lnTo>
                <a:lnTo>
                  <a:pt x="22494" y="111800"/>
                </a:lnTo>
                <a:lnTo>
                  <a:pt x="18965" y="113427"/>
                </a:lnTo>
                <a:lnTo>
                  <a:pt x="15819" y="115306"/>
                </a:lnTo>
                <a:lnTo>
                  <a:pt x="12927" y="117352"/>
                </a:lnTo>
                <a:lnTo>
                  <a:pt x="11000" y="119509"/>
                </a:lnTo>
                <a:lnTo>
                  <a:pt x="9714" y="121742"/>
                </a:lnTo>
                <a:lnTo>
                  <a:pt x="8858" y="124023"/>
                </a:lnTo>
                <a:lnTo>
                  <a:pt x="7493" y="125545"/>
                </a:lnTo>
                <a:lnTo>
                  <a:pt x="5789" y="126559"/>
                </a:lnTo>
                <a:lnTo>
                  <a:pt x="0" y="1285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57"/>
          <p:cNvSpPr/>
          <p:nvPr/>
        </p:nvSpPr>
        <p:spPr>
          <a:xfrm>
            <a:off x="7072312" y="1478756"/>
            <a:ext cx="171451" cy="14288"/>
          </a:xfrm>
          <a:custGeom>
            <a:avLst/>
            <a:gdLst/>
            <a:ahLst/>
            <a:cxnLst/>
            <a:rect l="0" t="0" r="0" b="0"/>
            <a:pathLst>
              <a:path w="171451" h="14288">
                <a:moveTo>
                  <a:pt x="0" y="14287"/>
                </a:moveTo>
                <a:lnTo>
                  <a:pt x="41903" y="14287"/>
                </a:lnTo>
                <a:lnTo>
                  <a:pt x="45398" y="13494"/>
                </a:lnTo>
                <a:lnTo>
                  <a:pt x="48522" y="12171"/>
                </a:lnTo>
                <a:lnTo>
                  <a:pt x="51398" y="10495"/>
                </a:lnTo>
                <a:lnTo>
                  <a:pt x="54109" y="9378"/>
                </a:lnTo>
                <a:lnTo>
                  <a:pt x="56710" y="8633"/>
                </a:lnTo>
                <a:lnTo>
                  <a:pt x="59238" y="8137"/>
                </a:lnTo>
                <a:lnTo>
                  <a:pt x="61717" y="7805"/>
                </a:lnTo>
                <a:lnTo>
                  <a:pt x="66588" y="7438"/>
                </a:lnTo>
                <a:lnTo>
                  <a:pt x="73516" y="7274"/>
                </a:lnTo>
                <a:lnTo>
                  <a:pt x="162660" y="7144"/>
                </a:lnTo>
                <a:lnTo>
                  <a:pt x="164002" y="6350"/>
                </a:lnTo>
                <a:lnTo>
                  <a:pt x="165691" y="5027"/>
                </a:lnTo>
                <a:lnTo>
                  <a:pt x="171445" y="5"/>
                </a:lnTo>
                <a:lnTo>
                  <a:pt x="171448" y="1"/>
                </a:lnTo>
                <a:lnTo>
                  <a:pt x="171449" y="1"/>
                </a:lnTo>
                <a:lnTo>
                  <a:pt x="17145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58"/>
          <p:cNvSpPr/>
          <p:nvPr/>
        </p:nvSpPr>
        <p:spPr>
          <a:xfrm>
            <a:off x="7336925" y="1343025"/>
            <a:ext cx="71144" cy="221457"/>
          </a:xfrm>
          <a:custGeom>
            <a:avLst/>
            <a:gdLst/>
            <a:ahLst/>
            <a:cxnLst/>
            <a:rect l="0" t="0" r="0" b="0"/>
            <a:pathLst>
              <a:path w="71144" h="221457">
                <a:moveTo>
                  <a:pt x="6850" y="0"/>
                </a:moveTo>
                <a:lnTo>
                  <a:pt x="699" y="0"/>
                </a:lnTo>
                <a:lnTo>
                  <a:pt x="368" y="793"/>
                </a:lnTo>
                <a:lnTo>
                  <a:pt x="0" y="3792"/>
                </a:lnTo>
                <a:lnTo>
                  <a:pt x="696" y="4909"/>
                </a:lnTo>
                <a:lnTo>
                  <a:pt x="1954" y="5654"/>
                </a:lnTo>
                <a:lnTo>
                  <a:pt x="5882" y="6849"/>
                </a:lnTo>
                <a:lnTo>
                  <a:pt x="6205" y="7741"/>
                </a:lnTo>
                <a:lnTo>
                  <a:pt x="6563" y="10848"/>
                </a:lnTo>
                <a:lnTo>
                  <a:pt x="7452" y="12788"/>
                </a:lnTo>
                <a:lnTo>
                  <a:pt x="8839" y="14875"/>
                </a:lnTo>
                <a:lnTo>
                  <a:pt x="10558" y="17060"/>
                </a:lnTo>
                <a:lnTo>
                  <a:pt x="11703" y="19311"/>
                </a:lnTo>
                <a:lnTo>
                  <a:pt x="12975" y="23928"/>
                </a:lnTo>
                <a:lnTo>
                  <a:pt x="14108" y="26271"/>
                </a:lnTo>
                <a:lnTo>
                  <a:pt x="15658" y="28626"/>
                </a:lnTo>
                <a:lnTo>
                  <a:pt x="17484" y="30990"/>
                </a:lnTo>
                <a:lnTo>
                  <a:pt x="19513" y="35734"/>
                </a:lnTo>
                <a:lnTo>
                  <a:pt x="20416" y="41281"/>
                </a:lnTo>
                <a:lnTo>
                  <a:pt x="20656" y="44983"/>
                </a:lnTo>
                <a:lnTo>
                  <a:pt x="20817" y="49039"/>
                </a:lnTo>
                <a:lnTo>
                  <a:pt x="20995" y="57778"/>
                </a:lnTo>
                <a:lnTo>
                  <a:pt x="21042" y="62331"/>
                </a:lnTo>
                <a:lnTo>
                  <a:pt x="21868" y="66160"/>
                </a:lnTo>
                <a:lnTo>
                  <a:pt x="23211" y="69507"/>
                </a:lnTo>
                <a:lnTo>
                  <a:pt x="24902" y="72531"/>
                </a:lnTo>
                <a:lnTo>
                  <a:pt x="26027" y="76135"/>
                </a:lnTo>
                <a:lnTo>
                  <a:pt x="26779" y="80125"/>
                </a:lnTo>
                <a:lnTo>
                  <a:pt x="27279" y="84373"/>
                </a:lnTo>
                <a:lnTo>
                  <a:pt x="27613" y="88792"/>
                </a:lnTo>
                <a:lnTo>
                  <a:pt x="27836" y="93326"/>
                </a:lnTo>
                <a:lnTo>
                  <a:pt x="27985" y="97936"/>
                </a:lnTo>
                <a:lnTo>
                  <a:pt x="28878" y="102597"/>
                </a:lnTo>
                <a:lnTo>
                  <a:pt x="30265" y="107291"/>
                </a:lnTo>
                <a:lnTo>
                  <a:pt x="31985" y="112009"/>
                </a:lnTo>
                <a:lnTo>
                  <a:pt x="33925" y="116741"/>
                </a:lnTo>
                <a:lnTo>
                  <a:pt x="36013" y="121483"/>
                </a:lnTo>
                <a:lnTo>
                  <a:pt x="38199" y="126233"/>
                </a:lnTo>
                <a:lnTo>
                  <a:pt x="39654" y="130986"/>
                </a:lnTo>
                <a:lnTo>
                  <a:pt x="40627" y="135743"/>
                </a:lnTo>
                <a:lnTo>
                  <a:pt x="41273" y="140501"/>
                </a:lnTo>
                <a:lnTo>
                  <a:pt x="42498" y="144467"/>
                </a:lnTo>
                <a:lnTo>
                  <a:pt x="44109" y="147905"/>
                </a:lnTo>
                <a:lnTo>
                  <a:pt x="45977" y="150991"/>
                </a:lnTo>
                <a:lnTo>
                  <a:pt x="48016" y="154635"/>
                </a:lnTo>
                <a:lnTo>
                  <a:pt x="52398" y="162918"/>
                </a:lnTo>
                <a:lnTo>
                  <a:pt x="53884" y="167349"/>
                </a:lnTo>
                <a:lnTo>
                  <a:pt x="54874" y="171891"/>
                </a:lnTo>
                <a:lnTo>
                  <a:pt x="55535" y="176506"/>
                </a:lnTo>
                <a:lnTo>
                  <a:pt x="55975" y="180377"/>
                </a:lnTo>
                <a:lnTo>
                  <a:pt x="56464" y="186794"/>
                </a:lnTo>
                <a:lnTo>
                  <a:pt x="57388" y="189617"/>
                </a:lnTo>
                <a:lnTo>
                  <a:pt x="58798" y="192292"/>
                </a:lnTo>
                <a:lnTo>
                  <a:pt x="60532" y="194870"/>
                </a:lnTo>
                <a:lnTo>
                  <a:pt x="62459" y="199850"/>
                </a:lnTo>
                <a:lnTo>
                  <a:pt x="62972" y="202289"/>
                </a:lnTo>
                <a:lnTo>
                  <a:pt x="64109" y="204709"/>
                </a:lnTo>
                <a:lnTo>
                  <a:pt x="65660" y="207117"/>
                </a:lnTo>
                <a:lnTo>
                  <a:pt x="70060" y="212891"/>
                </a:lnTo>
                <a:lnTo>
                  <a:pt x="70662" y="215797"/>
                </a:lnTo>
                <a:lnTo>
                  <a:pt x="71143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59"/>
          <p:cNvSpPr/>
          <p:nvPr/>
        </p:nvSpPr>
        <p:spPr>
          <a:xfrm>
            <a:off x="7479506" y="1335881"/>
            <a:ext cx="35720" cy="264320"/>
          </a:xfrm>
          <a:custGeom>
            <a:avLst/>
            <a:gdLst/>
            <a:ahLst/>
            <a:cxnLst/>
            <a:rect l="0" t="0" r="0" b="0"/>
            <a:pathLst>
              <a:path w="35720" h="264320">
                <a:moveTo>
                  <a:pt x="0" y="0"/>
                </a:moveTo>
                <a:lnTo>
                  <a:pt x="0" y="10849"/>
                </a:lnTo>
                <a:lnTo>
                  <a:pt x="794" y="12789"/>
                </a:lnTo>
                <a:lnTo>
                  <a:pt x="2116" y="14876"/>
                </a:lnTo>
                <a:lnTo>
                  <a:pt x="3793" y="17061"/>
                </a:lnTo>
                <a:lnTo>
                  <a:pt x="4910" y="19311"/>
                </a:lnTo>
                <a:lnTo>
                  <a:pt x="5654" y="21605"/>
                </a:lnTo>
                <a:lnTo>
                  <a:pt x="6702" y="28626"/>
                </a:lnTo>
                <a:lnTo>
                  <a:pt x="6947" y="34154"/>
                </a:lnTo>
                <a:lnTo>
                  <a:pt x="7057" y="41902"/>
                </a:lnTo>
                <a:lnTo>
                  <a:pt x="7880" y="46191"/>
                </a:lnTo>
                <a:lnTo>
                  <a:pt x="9222" y="50638"/>
                </a:lnTo>
                <a:lnTo>
                  <a:pt x="10910" y="55190"/>
                </a:lnTo>
                <a:lnTo>
                  <a:pt x="12035" y="59812"/>
                </a:lnTo>
                <a:lnTo>
                  <a:pt x="12787" y="64481"/>
                </a:lnTo>
                <a:lnTo>
                  <a:pt x="13287" y="69181"/>
                </a:lnTo>
                <a:lnTo>
                  <a:pt x="13620" y="73902"/>
                </a:lnTo>
                <a:lnTo>
                  <a:pt x="13842" y="78637"/>
                </a:lnTo>
                <a:lnTo>
                  <a:pt x="13991" y="83381"/>
                </a:lnTo>
                <a:lnTo>
                  <a:pt x="14884" y="88924"/>
                </a:lnTo>
                <a:lnTo>
                  <a:pt x="16272" y="95002"/>
                </a:lnTo>
                <a:lnTo>
                  <a:pt x="17992" y="101434"/>
                </a:lnTo>
                <a:lnTo>
                  <a:pt x="19138" y="107310"/>
                </a:lnTo>
                <a:lnTo>
                  <a:pt x="19902" y="112815"/>
                </a:lnTo>
                <a:lnTo>
                  <a:pt x="20412" y="118072"/>
                </a:lnTo>
                <a:lnTo>
                  <a:pt x="20752" y="123165"/>
                </a:lnTo>
                <a:lnTo>
                  <a:pt x="20978" y="128147"/>
                </a:lnTo>
                <a:lnTo>
                  <a:pt x="21229" y="138711"/>
                </a:lnTo>
                <a:lnTo>
                  <a:pt x="21429" y="197554"/>
                </a:lnTo>
                <a:lnTo>
                  <a:pt x="22224" y="202346"/>
                </a:lnTo>
                <a:lnTo>
                  <a:pt x="23546" y="207129"/>
                </a:lnTo>
                <a:lnTo>
                  <a:pt x="25224" y="211905"/>
                </a:lnTo>
                <a:lnTo>
                  <a:pt x="26341" y="216676"/>
                </a:lnTo>
                <a:lnTo>
                  <a:pt x="27085" y="221444"/>
                </a:lnTo>
                <a:lnTo>
                  <a:pt x="27582" y="226211"/>
                </a:lnTo>
                <a:lnTo>
                  <a:pt x="28134" y="233623"/>
                </a:lnTo>
                <a:lnTo>
                  <a:pt x="28281" y="236711"/>
                </a:lnTo>
                <a:lnTo>
                  <a:pt x="29172" y="239564"/>
                </a:lnTo>
                <a:lnTo>
                  <a:pt x="30561" y="242259"/>
                </a:lnTo>
                <a:lnTo>
                  <a:pt x="32280" y="244850"/>
                </a:lnTo>
                <a:lnTo>
                  <a:pt x="33426" y="247371"/>
                </a:lnTo>
                <a:lnTo>
                  <a:pt x="34191" y="249845"/>
                </a:lnTo>
                <a:lnTo>
                  <a:pt x="35417" y="255727"/>
                </a:lnTo>
                <a:lnTo>
                  <a:pt x="35711" y="263987"/>
                </a:lnTo>
                <a:lnTo>
                  <a:pt x="35719" y="26431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60"/>
          <p:cNvSpPr/>
          <p:nvPr/>
        </p:nvSpPr>
        <p:spPr>
          <a:xfrm>
            <a:off x="7593806" y="1421608"/>
            <a:ext cx="221457" cy="157161"/>
          </a:xfrm>
          <a:custGeom>
            <a:avLst/>
            <a:gdLst/>
            <a:ahLst/>
            <a:cxnLst/>
            <a:rect l="0" t="0" r="0" b="0"/>
            <a:pathLst>
              <a:path w="221457" h="157161">
                <a:moveTo>
                  <a:pt x="0" y="35717"/>
                </a:moveTo>
                <a:lnTo>
                  <a:pt x="0" y="31924"/>
                </a:lnTo>
                <a:lnTo>
                  <a:pt x="794" y="30807"/>
                </a:lnTo>
                <a:lnTo>
                  <a:pt x="2116" y="30062"/>
                </a:lnTo>
                <a:lnTo>
                  <a:pt x="5703" y="29235"/>
                </a:lnTo>
                <a:lnTo>
                  <a:pt x="12185" y="28769"/>
                </a:lnTo>
                <a:lnTo>
                  <a:pt x="16793" y="28660"/>
                </a:lnTo>
                <a:lnTo>
                  <a:pt x="19132" y="27837"/>
                </a:lnTo>
                <a:lnTo>
                  <a:pt x="23849" y="24806"/>
                </a:lnTo>
                <a:lnTo>
                  <a:pt x="30708" y="22930"/>
                </a:lnTo>
                <a:lnTo>
                  <a:pt x="34759" y="22430"/>
                </a:lnTo>
                <a:lnTo>
                  <a:pt x="39048" y="22096"/>
                </a:lnTo>
                <a:lnTo>
                  <a:pt x="43495" y="21874"/>
                </a:lnTo>
                <a:lnTo>
                  <a:pt x="48046" y="21725"/>
                </a:lnTo>
                <a:lnTo>
                  <a:pt x="51874" y="20833"/>
                </a:lnTo>
                <a:lnTo>
                  <a:pt x="58245" y="17725"/>
                </a:lnTo>
                <a:lnTo>
                  <a:pt x="61849" y="16578"/>
                </a:lnTo>
                <a:lnTo>
                  <a:pt x="65839" y="15814"/>
                </a:lnTo>
                <a:lnTo>
                  <a:pt x="70085" y="15304"/>
                </a:lnTo>
                <a:lnTo>
                  <a:pt x="74505" y="14171"/>
                </a:lnTo>
                <a:lnTo>
                  <a:pt x="79039" y="12621"/>
                </a:lnTo>
                <a:lnTo>
                  <a:pt x="83649" y="10795"/>
                </a:lnTo>
                <a:lnTo>
                  <a:pt x="88309" y="9577"/>
                </a:lnTo>
                <a:lnTo>
                  <a:pt x="93005" y="8765"/>
                </a:lnTo>
                <a:lnTo>
                  <a:pt x="97722" y="8224"/>
                </a:lnTo>
                <a:lnTo>
                  <a:pt x="101660" y="7069"/>
                </a:lnTo>
                <a:lnTo>
                  <a:pt x="108153" y="3670"/>
                </a:lnTo>
                <a:lnTo>
                  <a:pt x="113685" y="1630"/>
                </a:lnTo>
                <a:lnTo>
                  <a:pt x="119582" y="723"/>
                </a:lnTo>
                <a:lnTo>
                  <a:pt x="123377" y="481"/>
                </a:lnTo>
                <a:lnTo>
                  <a:pt x="131034" y="213"/>
                </a:lnTo>
                <a:lnTo>
                  <a:pt x="141159" y="26"/>
                </a:lnTo>
                <a:lnTo>
                  <a:pt x="152668" y="0"/>
                </a:lnTo>
                <a:lnTo>
                  <a:pt x="154166" y="793"/>
                </a:lnTo>
                <a:lnTo>
                  <a:pt x="155165" y="2116"/>
                </a:lnTo>
                <a:lnTo>
                  <a:pt x="156768" y="6149"/>
                </a:lnTo>
                <a:lnTo>
                  <a:pt x="157045" y="10640"/>
                </a:lnTo>
                <a:lnTo>
                  <a:pt x="156291" y="11855"/>
                </a:lnTo>
                <a:lnTo>
                  <a:pt x="154993" y="12665"/>
                </a:lnTo>
                <a:lnTo>
                  <a:pt x="153335" y="13205"/>
                </a:lnTo>
                <a:lnTo>
                  <a:pt x="152230" y="14359"/>
                </a:lnTo>
                <a:lnTo>
                  <a:pt x="151492" y="15922"/>
                </a:lnTo>
                <a:lnTo>
                  <a:pt x="151001" y="17758"/>
                </a:lnTo>
                <a:lnTo>
                  <a:pt x="148339" y="21914"/>
                </a:lnTo>
                <a:lnTo>
                  <a:pt x="146517" y="24133"/>
                </a:lnTo>
                <a:lnTo>
                  <a:pt x="145303" y="26407"/>
                </a:lnTo>
                <a:lnTo>
                  <a:pt x="143955" y="31050"/>
                </a:lnTo>
                <a:lnTo>
                  <a:pt x="141238" y="35759"/>
                </a:lnTo>
                <a:lnTo>
                  <a:pt x="139402" y="38126"/>
                </a:lnTo>
                <a:lnTo>
                  <a:pt x="137363" y="42873"/>
                </a:lnTo>
                <a:lnTo>
                  <a:pt x="136819" y="45250"/>
                </a:lnTo>
                <a:lnTo>
                  <a:pt x="134098" y="50008"/>
                </a:lnTo>
                <a:lnTo>
                  <a:pt x="130242" y="54768"/>
                </a:lnTo>
                <a:lnTo>
                  <a:pt x="125884" y="59530"/>
                </a:lnTo>
                <a:lnTo>
                  <a:pt x="124403" y="61911"/>
                </a:lnTo>
                <a:lnTo>
                  <a:pt x="122760" y="66673"/>
                </a:lnTo>
                <a:lnTo>
                  <a:pt x="119911" y="71435"/>
                </a:lnTo>
                <a:lnTo>
                  <a:pt x="116000" y="76198"/>
                </a:lnTo>
                <a:lnTo>
                  <a:pt x="111616" y="80960"/>
                </a:lnTo>
                <a:lnTo>
                  <a:pt x="110129" y="83342"/>
                </a:lnTo>
                <a:lnTo>
                  <a:pt x="108477" y="88104"/>
                </a:lnTo>
                <a:lnTo>
                  <a:pt x="105627" y="92867"/>
                </a:lnTo>
                <a:lnTo>
                  <a:pt x="101714" y="97629"/>
                </a:lnTo>
                <a:lnTo>
                  <a:pt x="97329" y="102392"/>
                </a:lnTo>
                <a:lnTo>
                  <a:pt x="92955" y="107007"/>
                </a:lnTo>
                <a:lnTo>
                  <a:pt x="89467" y="110528"/>
                </a:lnTo>
                <a:lnTo>
                  <a:pt x="88220" y="112578"/>
                </a:lnTo>
                <a:lnTo>
                  <a:pt x="86834" y="116973"/>
                </a:lnTo>
                <a:lnTo>
                  <a:pt x="85670" y="118463"/>
                </a:lnTo>
                <a:lnTo>
                  <a:pt x="84101" y="119456"/>
                </a:lnTo>
                <a:lnTo>
                  <a:pt x="82261" y="120118"/>
                </a:lnTo>
                <a:lnTo>
                  <a:pt x="81034" y="121353"/>
                </a:lnTo>
                <a:lnTo>
                  <a:pt x="80217" y="122970"/>
                </a:lnTo>
                <a:lnTo>
                  <a:pt x="78903" y="127476"/>
                </a:lnTo>
                <a:lnTo>
                  <a:pt x="78677" y="132049"/>
                </a:lnTo>
                <a:lnTo>
                  <a:pt x="78610" y="138431"/>
                </a:lnTo>
                <a:lnTo>
                  <a:pt x="77807" y="139911"/>
                </a:lnTo>
                <a:lnTo>
                  <a:pt x="76476" y="140899"/>
                </a:lnTo>
                <a:lnTo>
                  <a:pt x="72433" y="142483"/>
                </a:lnTo>
                <a:lnTo>
                  <a:pt x="72101" y="143407"/>
                </a:lnTo>
                <a:lnTo>
                  <a:pt x="71634" y="147705"/>
                </a:lnTo>
                <a:lnTo>
                  <a:pt x="71524" y="148989"/>
                </a:lnTo>
                <a:lnTo>
                  <a:pt x="72289" y="149332"/>
                </a:lnTo>
                <a:lnTo>
                  <a:pt x="75256" y="149712"/>
                </a:lnTo>
                <a:lnTo>
                  <a:pt x="76364" y="150607"/>
                </a:lnTo>
                <a:lnTo>
                  <a:pt x="77103" y="151998"/>
                </a:lnTo>
                <a:lnTo>
                  <a:pt x="77596" y="153719"/>
                </a:lnTo>
                <a:lnTo>
                  <a:pt x="78718" y="154866"/>
                </a:lnTo>
                <a:lnTo>
                  <a:pt x="80260" y="155631"/>
                </a:lnTo>
                <a:lnTo>
                  <a:pt x="84645" y="156858"/>
                </a:lnTo>
                <a:lnTo>
                  <a:pt x="91215" y="157101"/>
                </a:lnTo>
                <a:lnTo>
                  <a:pt x="162954" y="157160"/>
                </a:lnTo>
                <a:lnTo>
                  <a:pt x="167374" y="156367"/>
                </a:lnTo>
                <a:lnTo>
                  <a:pt x="171908" y="155044"/>
                </a:lnTo>
                <a:lnTo>
                  <a:pt x="176518" y="153368"/>
                </a:lnTo>
                <a:lnTo>
                  <a:pt x="180385" y="152251"/>
                </a:lnTo>
                <a:lnTo>
                  <a:pt x="186798" y="151010"/>
                </a:lnTo>
                <a:lnTo>
                  <a:pt x="192294" y="150458"/>
                </a:lnTo>
                <a:lnTo>
                  <a:pt x="198177" y="150213"/>
                </a:lnTo>
                <a:lnTo>
                  <a:pt x="213590" y="150024"/>
                </a:lnTo>
                <a:lnTo>
                  <a:pt x="221456" y="15001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61"/>
          <p:cNvSpPr/>
          <p:nvPr/>
        </p:nvSpPr>
        <p:spPr>
          <a:xfrm>
            <a:off x="7629525" y="1471612"/>
            <a:ext cx="164307" cy="28282"/>
          </a:xfrm>
          <a:custGeom>
            <a:avLst/>
            <a:gdLst/>
            <a:ahLst/>
            <a:cxnLst/>
            <a:rect l="0" t="0" r="0" b="0"/>
            <a:pathLst>
              <a:path w="164307" h="28282">
                <a:moveTo>
                  <a:pt x="14287" y="7144"/>
                </a:moveTo>
                <a:lnTo>
                  <a:pt x="7438" y="7144"/>
                </a:lnTo>
                <a:lnTo>
                  <a:pt x="7339" y="7938"/>
                </a:lnTo>
                <a:lnTo>
                  <a:pt x="7274" y="9260"/>
                </a:lnTo>
                <a:lnTo>
                  <a:pt x="7151" y="13993"/>
                </a:lnTo>
                <a:lnTo>
                  <a:pt x="2235" y="14229"/>
                </a:lnTo>
                <a:lnTo>
                  <a:pt x="993" y="14262"/>
                </a:lnTo>
                <a:lnTo>
                  <a:pt x="662" y="15064"/>
                </a:lnTo>
                <a:lnTo>
                  <a:pt x="441" y="16393"/>
                </a:lnTo>
                <a:lnTo>
                  <a:pt x="3" y="21392"/>
                </a:lnTo>
                <a:lnTo>
                  <a:pt x="0" y="21429"/>
                </a:lnTo>
                <a:lnTo>
                  <a:pt x="0" y="21431"/>
                </a:lnTo>
                <a:lnTo>
                  <a:pt x="3792" y="25223"/>
                </a:lnTo>
                <a:lnTo>
                  <a:pt x="5703" y="26341"/>
                </a:lnTo>
                <a:lnTo>
                  <a:pt x="7770" y="27085"/>
                </a:lnTo>
                <a:lnTo>
                  <a:pt x="13000" y="28281"/>
                </a:lnTo>
                <a:lnTo>
                  <a:pt x="15016" y="27585"/>
                </a:lnTo>
                <a:lnTo>
                  <a:pt x="17949" y="26328"/>
                </a:lnTo>
                <a:lnTo>
                  <a:pt x="21490" y="24695"/>
                </a:lnTo>
                <a:lnTo>
                  <a:pt x="25440" y="23607"/>
                </a:lnTo>
                <a:lnTo>
                  <a:pt x="29660" y="22882"/>
                </a:lnTo>
                <a:lnTo>
                  <a:pt x="34059" y="22398"/>
                </a:lnTo>
                <a:lnTo>
                  <a:pt x="38581" y="22076"/>
                </a:lnTo>
                <a:lnTo>
                  <a:pt x="43184" y="21861"/>
                </a:lnTo>
                <a:lnTo>
                  <a:pt x="52530" y="21622"/>
                </a:lnTo>
                <a:lnTo>
                  <a:pt x="61976" y="21516"/>
                </a:lnTo>
                <a:lnTo>
                  <a:pt x="65923" y="20694"/>
                </a:lnTo>
                <a:lnTo>
                  <a:pt x="69349" y="19352"/>
                </a:lnTo>
                <a:lnTo>
                  <a:pt x="72426" y="17664"/>
                </a:lnTo>
                <a:lnTo>
                  <a:pt x="76065" y="16539"/>
                </a:lnTo>
                <a:lnTo>
                  <a:pt x="80079" y="15788"/>
                </a:lnTo>
                <a:lnTo>
                  <a:pt x="84342" y="15288"/>
                </a:lnTo>
                <a:lnTo>
                  <a:pt x="87978" y="14955"/>
                </a:lnTo>
                <a:lnTo>
                  <a:pt x="91195" y="14732"/>
                </a:lnTo>
                <a:lnTo>
                  <a:pt x="94135" y="14584"/>
                </a:lnTo>
                <a:lnTo>
                  <a:pt x="97681" y="13691"/>
                </a:lnTo>
                <a:lnTo>
                  <a:pt x="101633" y="12303"/>
                </a:lnTo>
                <a:lnTo>
                  <a:pt x="105856" y="10583"/>
                </a:lnTo>
                <a:lnTo>
                  <a:pt x="110258" y="9437"/>
                </a:lnTo>
                <a:lnTo>
                  <a:pt x="114780" y="8672"/>
                </a:lnTo>
                <a:lnTo>
                  <a:pt x="119383" y="8163"/>
                </a:lnTo>
                <a:lnTo>
                  <a:pt x="123244" y="7823"/>
                </a:lnTo>
                <a:lnTo>
                  <a:pt x="126613" y="7597"/>
                </a:lnTo>
                <a:lnTo>
                  <a:pt x="129652" y="7446"/>
                </a:lnTo>
                <a:lnTo>
                  <a:pt x="133266" y="6551"/>
                </a:lnTo>
                <a:lnTo>
                  <a:pt x="137263" y="5161"/>
                </a:lnTo>
                <a:lnTo>
                  <a:pt x="141514" y="3441"/>
                </a:lnTo>
                <a:lnTo>
                  <a:pt x="145143" y="2294"/>
                </a:lnTo>
                <a:lnTo>
                  <a:pt x="148356" y="1529"/>
                </a:lnTo>
                <a:lnTo>
                  <a:pt x="151291" y="1020"/>
                </a:lnTo>
                <a:lnTo>
                  <a:pt x="154042" y="680"/>
                </a:lnTo>
                <a:lnTo>
                  <a:pt x="156669" y="453"/>
                </a:lnTo>
                <a:lnTo>
                  <a:pt x="16430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62"/>
          <p:cNvSpPr/>
          <p:nvPr/>
        </p:nvSpPr>
        <p:spPr>
          <a:xfrm>
            <a:off x="7922418" y="1450181"/>
            <a:ext cx="114301" cy="7145"/>
          </a:xfrm>
          <a:custGeom>
            <a:avLst/>
            <a:gdLst/>
            <a:ahLst/>
            <a:cxnLst/>
            <a:rect l="0" t="0" r="0" b="0"/>
            <a:pathLst>
              <a:path w="114301" h="7145">
                <a:moveTo>
                  <a:pt x="0" y="7144"/>
                </a:moveTo>
                <a:lnTo>
                  <a:pt x="41895" y="7144"/>
                </a:lnTo>
                <a:lnTo>
                  <a:pt x="45394" y="6350"/>
                </a:lnTo>
                <a:lnTo>
                  <a:pt x="48519" y="5027"/>
                </a:lnTo>
                <a:lnTo>
                  <a:pt x="51396" y="3351"/>
                </a:lnTo>
                <a:lnTo>
                  <a:pt x="54902" y="2234"/>
                </a:lnTo>
                <a:lnTo>
                  <a:pt x="58826" y="1489"/>
                </a:lnTo>
                <a:lnTo>
                  <a:pt x="63031" y="993"/>
                </a:lnTo>
                <a:lnTo>
                  <a:pt x="66626" y="662"/>
                </a:lnTo>
                <a:lnTo>
                  <a:pt x="69818" y="441"/>
                </a:lnTo>
                <a:lnTo>
                  <a:pt x="72738" y="294"/>
                </a:lnTo>
                <a:lnTo>
                  <a:pt x="80219" y="131"/>
                </a:lnTo>
                <a:lnTo>
                  <a:pt x="1143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63"/>
          <p:cNvSpPr/>
          <p:nvPr/>
        </p:nvSpPr>
        <p:spPr>
          <a:xfrm>
            <a:off x="7929562" y="1507331"/>
            <a:ext cx="121445" cy="7145"/>
          </a:xfrm>
          <a:custGeom>
            <a:avLst/>
            <a:gdLst/>
            <a:ahLst/>
            <a:cxnLst/>
            <a:rect l="0" t="0" r="0" b="0"/>
            <a:pathLst>
              <a:path w="121445" h="7145">
                <a:moveTo>
                  <a:pt x="0" y="7144"/>
                </a:moveTo>
                <a:lnTo>
                  <a:pt x="41901" y="7144"/>
                </a:lnTo>
                <a:lnTo>
                  <a:pt x="45396" y="6350"/>
                </a:lnTo>
                <a:lnTo>
                  <a:pt x="48520" y="5027"/>
                </a:lnTo>
                <a:lnTo>
                  <a:pt x="51397" y="3351"/>
                </a:lnTo>
                <a:lnTo>
                  <a:pt x="54902" y="2234"/>
                </a:lnTo>
                <a:lnTo>
                  <a:pt x="58827" y="1489"/>
                </a:lnTo>
                <a:lnTo>
                  <a:pt x="63030" y="993"/>
                </a:lnTo>
                <a:lnTo>
                  <a:pt x="66626" y="662"/>
                </a:lnTo>
                <a:lnTo>
                  <a:pt x="69818" y="441"/>
                </a:lnTo>
                <a:lnTo>
                  <a:pt x="72738" y="294"/>
                </a:lnTo>
                <a:lnTo>
                  <a:pt x="80218" y="131"/>
                </a:lnTo>
                <a:lnTo>
                  <a:pt x="12144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64"/>
          <p:cNvSpPr/>
          <p:nvPr/>
        </p:nvSpPr>
        <p:spPr>
          <a:xfrm>
            <a:off x="8193987" y="1357338"/>
            <a:ext cx="242782" cy="198908"/>
          </a:xfrm>
          <a:custGeom>
            <a:avLst/>
            <a:gdLst/>
            <a:ahLst/>
            <a:cxnLst/>
            <a:rect l="0" t="0" r="0" b="0"/>
            <a:pathLst>
              <a:path w="242782" h="198908">
                <a:moveTo>
                  <a:pt x="21325" y="21405"/>
                </a:moveTo>
                <a:lnTo>
                  <a:pt x="21325" y="8118"/>
                </a:lnTo>
                <a:lnTo>
                  <a:pt x="22119" y="7785"/>
                </a:lnTo>
                <a:lnTo>
                  <a:pt x="25118" y="7414"/>
                </a:lnTo>
                <a:lnTo>
                  <a:pt x="26235" y="6522"/>
                </a:lnTo>
                <a:lnTo>
                  <a:pt x="26979" y="5133"/>
                </a:lnTo>
                <a:lnTo>
                  <a:pt x="27477" y="3413"/>
                </a:lnTo>
                <a:lnTo>
                  <a:pt x="29395" y="2267"/>
                </a:lnTo>
                <a:lnTo>
                  <a:pt x="35759" y="993"/>
                </a:lnTo>
                <a:lnTo>
                  <a:pt x="41763" y="427"/>
                </a:lnTo>
                <a:lnTo>
                  <a:pt x="47077" y="175"/>
                </a:lnTo>
                <a:lnTo>
                  <a:pt x="52085" y="64"/>
                </a:lnTo>
                <a:lnTo>
                  <a:pt x="63160" y="0"/>
                </a:lnTo>
                <a:lnTo>
                  <a:pt x="67471" y="785"/>
                </a:lnTo>
                <a:lnTo>
                  <a:pt x="71933" y="2102"/>
                </a:lnTo>
                <a:lnTo>
                  <a:pt x="76495" y="3774"/>
                </a:lnTo>
                <a:lnTo>
                  <a:pt x="81124" y="4889"/>
                </a:lnTo>
                <a:lnTo>
                  <a:pt x="85798" y="5632"/>
                </a:lnTo>
                <a:lnTo>
                  <a:pt x="90501" y="6127"/>
                </a:lnTo>
                <a:lnTo>
                  <a:pt x="97842" y="8794"/>
                </a:lnTo>
                <a:lnTo>
                  <a:pt x="103752" y="12625"/>
                </a:lnTo>
                <a:lnTo>
                  <a:pt x="109024" y="16974"/>
                </a:lnTo>
                <a:lnTo>
                  <a:pt x="111541" y="18451"/>
                </a:lnTo>
                <a:lnTo>
                  <a:pt x="116454" y="20092"/>
                </a:lnTo>
                <a:lnTo>
                  <a:pt x="118876" y="22118"/>
                </a:lnTo>
                <a:lnTo>
                  <a:pt x="121284" y="25055"/>
                </a:lnTo>
                <a:lnTo>
                  <a:pt x="123683" y="28601"/>
                </a:lnTo>
                <a:lnTo>
                  <a:pt x="126349" y="34658"/>
                </a:lnTo>
                <a:lnTo>
                  <a:pt x="127533" y="40789"/>
                </a:lnTo>
                <a:lnTo>
                  <a:pt x="127850" y="44646"/>
                </a:lnTo>
                <a:lnTo>
                  <a:pt x="128060" y="48806"/>
                </a:lnTo>
                <a:lnTo>
                  <a:pt x="128294" y="57660"/>
                </a:lnTo>
                <a:lnTo>
                  <a:pt x="128479" y="97909"/>
                </a:lnTo>
                <a:lnTo>
                  <a:pt x="127685" y="101776"/>
                </a:lnTo>
                <a:lnTo>
                  <a:pt x="126363" y="105149"/>
                </a:lnTo>
                <a:lnTo>
                  <a:pt x="124688" y="108190"/>
                </a:lnTo>
                <a:lnTo>
                  <a:pt x="118538" y="120056"/>
                </a:lnTo>
                <a:lnTo>
                  <a:pt x="116296" y="123685"/>
                </a:lnTo>
                <a:lnTo>
                  <a:pt x="111688" y="129834"/>
                </a:lnTo>
                <a:lnTo>
                  <a:pt x="108555" y="133378"/>
                </a:lnTo>
                <a:lnTo>
                  <a:pt x="100840" y="141550"/>
                </a:lnTo>
                <a:lnTo>
                  <a:pt x="98147" y="145158"/>
                </a:lnTo>
                <a:lnTo>
                  <a:pt x="95155" y="151284"/>
                </a:lnTo>
                <a:lnTo>
                  <a:pt x="92770" y="154028"/>
                </a:lnTo>
                <a:lnTo>
                  <a:pt x="85887" y="159195"/>
                </a:lnTo>
                <a:lnTo>
                  <a:pt x="79652" y="162020"/>
                </a:lnTo>
                <a:lnTo>
                  <a:pt x="76879" y="162773"/>
                </a:lnTo>
                <a:lnTo>
                  <a:pt x="71680" y="165727"/>
                </a:lnTo>
                <a:lnTo>
                  <a:pt x="64291" y="171853"/>
                </a:lnTo>
                <a:lnTo>
                  <a:pt x="58475" y="177241"/>
                </a:lnTo>
                <a:lnTo>
                  <a:pt x="53446" y="177978"/>
                </a:lnTo>
                <a:lnTo>
                  <a:pt x="46713" y="178306"/>
                </a:lnTo>
                <a:lnTo>
                  <a:pt x="41076" y="178451"/>
                </a:lnTo>
                <a:lnTo>
                  <a:pt x="26150" y="178557"/>
                </a:lnTo>
                <a:lnTo>
                  <a:pt x="19235" y="176447"/>
                </a:lnTo>
                <a:lnTo>
                  <a:pt x="9447" y="172416"/>
                </a:lnTo>
                <a:lnTo>
                  <a:pt x="3959" y="167926"/>
                </a:lnTo>
                <a:lnTo>
                  <a:pt x="2604" y="165917"/>
                </a:lnTo>
                <a:lnTo>
                  <a:pt x="697" y="160091"/>
                </a:lnTo>
                <a:lnTo>
                  <a:pt x="251" y="158450"/>
                </a:lnTo>
                <a:lnTo>
                  <a:pt x="0" y="153733"/>
                </a:lnTo>
                <a:lnTo>
                  <a:pt x="1553" y="151693"/>
                </a:lnTo>
                <a:lnTo>
                  <a:pt x="7510" y="147309"/>
                </a:lnTo>
                <a:lnTo>
                  <a:pt x="13332" y="142715"/>
                </a:lnTo>
                <a:lnTo>
                  <a:pt x="18567" y="138027"/>
                </a:lnTo>
                <a:lnTo>
                  <a:pt x="23539" y="133297"/>
                </a:lnTo>
                <a:lnTo>
                  <a:pt x="26770" y="131719"/>
                </a:lnTo>
                <a:lnTo>
                  <a:pt x="30511" y="130666"/>
                </a:lnTo>
                <a:lnTo>
                  <a:pt x="34593" y="129965"/>
                </a:lnTo>
                <a:lnTo>
                  <a:pt x="38902" y="128703"/>
                </a:lnTo>
                <a:lnTo>
                  <a:pt x="43362" y="127069"/>
                </a:lnTo>
                <a:lnTo>
                  <a:pt x="47922" y="125185"/>
                </a:lnTo>
                <a:lnTo>
                  <a:pt x="53345" y="123929"/>
                </a:lnTo>
                <a:lnTo>
                  <a:pt x="59340" y="123092"/>
                </a:lnTo>
                <a:lnTo>
                  <a:pt x="65718" y="122534"/>
                </a:lnTo>
                <a:lnTo>
                  <a:pt x="71558" y="122162"/>
                </a:lnTo>
                <a:lnTo>
                  <a:pt x="82279" y="121748"/>
                </a:lnTo>
                <a:lnTo>
                  <a:pt x="107802" y="121483"/>
                </a:lnTo>
                <a:lnTo>
                  <a:pt x="121672" y="121447"/>
                </a:lnTo>
                <a:lnTo>
                  <a:pt x="127910" y="122231"/>
                </a:lnTo>
                <a:lnTo>
                  <a:pt x="133657" y="123547"/>
                </a:lnTo>
                <a:lnTo>
                  <a:pt x="139076" y="125219"/>
                </a:lnTo>
                <a:lnTo>
                  <a:pt x="144276" y="127127"/>
                </a:lnTo>
                <a:lnTo>
                  <a:pt x="149329" y="129193"/>
                </a:lnTo>
                <a:lnTo>
                  <a:pt x="154287" y="131363"/>
                </a:lnTo>
                <a:lnTo>
                  <a:pt x="159972" y="133604"/>
                </a:lnTo>
                <a:lnTo>
                  <a:pt x="172640" y="138211"/>
                </a:lnTo>
                <a:lnTo>
                  <a:pt x="178558" y="140551"/>
                </a:lnTo>
                <a:lnTo>
                  <a:pt x="184090" y="142905"/>
                </a:lnTo>
                <a:lnTo>
                  <a:pt x="189367" y="145267"/>
                </a:lnTo>
                <a:lnTo>
                  <a:pt x="193679" y="147636"/>
                </a:lnTo>
                <a:lnTo>
                  <a:pt x="200585" y="152385"/>
                </a:lnTo>
                <a:lnTo>
                  <a:pt x="203538" y="155556"/>
                </a:lnTo>
                <a:lnTo>
                  <a:pt x="206301" y="159258"/>
                </a:lnTo>
                <a:lnTo>
                  <a:pt x="208935" y="163313"/>
                </a:lnTo>
                <a:lnTo>
                  <a:pt x="211486" y="166811"/>
                </a:lnTo>
                <a:lnTo>
                  <a:pt x="216437" y="172813"/>
                </a:lnTo>
                <a:lnTo>
                  <a:pt x="221283" y="178127"/>
                </a:lnTo>
                <a:lnTo>
                  <a:pt x="223687" y="180655"/>
                </a:lnTo>
                <a:lnTo>
                  <a:pt x="226082" y="182340"/>
                </a:lnTo>
                <a:lnTo>
                  <a:pt x="230863" y="184213"/>
                </a:lnTo>
                <a:lnTo>
                  <a:pt x="232454" y="185506"/>
                </a:lnTo>
                <a:lnTo>
                  <a:pt x="233515" y="187162"/>
                </a:lnTo>
                <a:lnTo>
                  <a:pt x="235218" y="191731"/>
                </a:lnTo>
                <a:lnTo>
                  <a:pt x="235513" y="196314"/>
                </a:lnTo>
                <a:lnTo>
                  <a:pt x="236348" y="197543"/>
                </a:lnTo>
                <a:lnTo>
                  <a:pt x="237699" y="198361"/>
                </a:lnTo>
                <a:lnTo>
                  <a:pt x="239393" y="198907"/>
                </a:lnTo>
                <a:lnTo>
                  <a:pt x="240522" y="198477"/>
                </a:lnTo>
                <a:lnTo>
                  <a:pt x="241275" y="197397"/>
                </a:lnTo>
                <a:lnTo>
                  <a:pt x="242781" y="19285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65"/>
          <p:cNvSpPr/>
          <p:nvPr/>
        </p:nvSpPr>
        <p:spPr>
          <a:xfrm>
            <a:off x="8093871" y="1428750"/>
            <a:ext cx="100011" cy="7144"/>
          </a:xfrm>
          <a:custGeom>
            <a:avLst/>
            <a:gdLst/>
            <a:ahLst/>
            <a:cxnLst/>
            <a:rect l="0" t="0" r="0" b="0"/>
            <a:pathLst>
              <a:path w="100011" h="7144">
                <a:moveTo>
                  <a:pt x="7141" y="0"/>
                </a:moveTo>
                <a:lnTo>
                  <a:pt x="5" y="0"/>
                </a:lnTo>
                <a:lnTo>
                  <a:pt x="0" y="3792"/>
                </a:lnTo>
                <a:lnTo>
                  <a:pt x="793" y="4909"/>
                </a:lnTo>
                <a:lnTo>
                  <a:pt x="2116" y="5654"/>
                </a:lnTo>
                <a:lnTo>
                  <a:pt x="6149" y="6849"/>
                </a:lnTo>
                <a:lnTo>
                  <a:pt x="8816" y="7013"/>
                </a:lnTo>
                <a:lnTo>
                  <a:pt x="13442" y="7085"/>
                </a:lnTo>
                <a:lnTo>
                  <a:pt x="63004" y="7143"/>
                </a:lnTo>
                <a:lnTo>
                  <a:pt x="66608" y="6349"/>
                </a:lnTo>
                <a:lnTo>
                  <a:pt x="69804" y="5027"/>
                </a:lnTo>
                <a:lnTo>
                  <a:pt x="72730" y="3351"/>
                </a:lnTo>
                <a:lnTo>
                  <a:pt x="75473" y="2234"/>
                </a:lnTo>
                <a:lnTo>
                  <a:pt x="78096" y="1489"/>
                </a:lnTo>
                <a:lnTo>
                  <a:pt x="80638" y="993"/>
                </a:lnTo>
                <a:lnTo>
                  <a:pt x="83126" y="661"/>
                </a:lnTo>
                <a:lnTo>
                  <a:pt x="85580" y="441"/>
                </a:lnTo>
                <a:lnTo>
                  <a:pt x="88008" y="294"/>
                </a:lnTo>
                <a:lnTo>
                  <a:pt x="92823" y="130"/>
                </a:lnTo>
                <a:lnTo>
                  <a:pt x="10001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66"/>
          <p:cNvSpPr/>
          <p:nvPr/>
        </p:nvSpPr>
        <p:spPr>
          <a:xfrm>
            <a:off x="8446946" y="1328737"/>
            <a:ext cx="139501" cy="157073"/>
          </a:xfrm>
          <a:custGeom>
            <a:avLst/>
            <a:gdLst/>
            <a:ahLst/>
            <a:cxnLst/>
            <a:rect l="0" t="0" r="0" b="0"/>
            <a:pathLst>
              <a:path w="139501" h="157073">
                <a:moveTo>
                  <a:pt x="46972" y="14288"/>
                </a:moveTo>
                <a:lnTo>
                  <a:pt x="50765" y="10495"/>
                </a:lnTo>
                <a:lnTo>
                  <a:pt x="51088" y="9378"/>
                </a:lnTo>
                <a:lnTo>
                  <a:pt x="50510" y="8633"/>
                </a:lnTo>
                <a:lnTo>
                  <a:pt x="49331" y="8137"/>
                </a:lnTo>
                <a:lnTo>
                  <a:pt x="49338" y="7806"/>
                </a:lnTo>
                <a:lnTo>
                  <a:pt x="50137" y="7585"/>
                </a:lnTo>
                <a:lnTo>
                  <a:pt x="51463" y="7438"/>
                </a:lnTo>
                <a:lnTo>
                  <a:pt x="51554" y="7340"/>
                </a:lnTo>
                <a:lnTo>
                  <a:pt x="47733" y="7170"/>
                </a:lnTo>
                <a:lnTo>
                  <a:pt x="23129" y="7144"/>
                </a:lnTo>
                <a:lnTo>
                  <a:pt x="21552" y="7938"/>
                </a:lnTo>
                <a:lnTo>
                  <a:pt x="20501" y="9260"/>
                </a:lnTo>
                <a:lnTo>
                  <a:pt x="19799" y="10936"/>
                </a:lnTo>
                <a:lnTo>
                  <a:pt x="18538" y="12053"/>
                </a:lnTo>
                <a:lnTo>
                  <a:pt x="16904" y="12798"/>
                </a:lnTo>
                <a:lnTo>
                  <a:pt x="15020" y="13295"/>
                </a:lnTo>
                <a:lnTo>
                  <a:pt x="13765" y="14419"/>
                </a:lnTo>
                <a:lnTo>
                  <a:pt x="12928" y="15963"/>
                </a:lnTo>
                <a:lnTo>
                  <a:pt x="12370" y="17786"/>
                </a:lnTo>
                <a:lnTo>
                  <a:pt x="11204" y="19001"/>
                </a:lnTo>
                <a:lnTo>
                  <a:pt x="9633" y="19811"/>
                </a:lnTo>
                <a:lnTo>
                  <a:pt x="7792" y="20351"/>
                </a:lnTo>
                <a:lnTo>
                  <a:pt x="6565" y="21505"/>
                </a:lnTo>
                <a:lnTo>
                  <a:pt x="5747" y="23068"/>
                </a:lnTo>
                <a:lnTo>
                  <a:pt x="4837" y="26921"/>
                </a:lnTo>
                <a:lnTo>
                  <a:pt x="4433" y="31279"/>
                </a:lnTo>
                <a:lnTo>
                  <a:pt x="4254" y="35862"/>
                </a:lnTo>
                <a:lnTo>
                  <a:pt x="4152" y="42905"/>
                </a:lnTo>
                <a:lnTo>
                  <a:pt x="4138" y="45272"/>
                </a:lnTo>
                <a:lnTo>
                  <a:pt x="3335" y="47644"/>
                </a:lnTo>
                <a:lnTo>
                  <a:pt x="326" y="52396"/>
                </a:lnTo>
                <a:lnTo>
                  <a:pt x="0" y="53981"/>
                </a:lnTo>
                <a:lnTo>
                  <a:pt x="577" y="55037"/>
                </a:lnTo>
                <a:lnTo>
                  <a:pt x="3333" y="57005"/>
                </a:lnTo>
                <a:lnTo>
                  <a:pt x="7205" y="60525"/>
                </a:lnTo>
                <a:lnTo>
                  <a:pt x="17049" y="70114"/>
                </a:lnTo>
                <a:lnTo>
                  <a:pt x="19086" y="71349"/>
                </a:lnTo>
                <a:lnTo>
                  <a:pt x="22032" y="72966"/>
                </a:lnTo>
                <a:lnTo>
                  <a:pt x="25582" y="74838"/>
                </a:lnTo>
                <a:lnTo>
                  <a:pt x="29538" y="76085"/>
                </a:lnTo>
                <a:lnTo>
                  <a:pt x="33761" y="76917"/>
                </a:lnTo>
                <a:lnTo>
                  <a:pt x="38166" y="77472"/>
                </a:lnTo>
                <a:lnTo>
                  <a:pt x="42688" y="78636"/>
                </a:lnTo>
                <a:lnTo>
                  <a:pt x="47292" y="80205"/>
                </a:lnTo>
                <a:lnTo>
                  <a:pt x="51948" y="82045"/>
                </a:lnTo>
                <a:lnTo>
                  <a:pt x="56640" y="84065"/>
                </a:lnTo>
                <a:lnTo>
                  <a:pt x="66086" y="88427"/>
                </a:lnTo>
                <a:lnTo>
                  <a:pt x="70827" y="89907"/>
                </a:lnTo>
                <a:lnTo>
                  <a:pt x="75575" y="90895"/>
                </a:lnTo>
                <a:lnTo>
                  <a:pt x="80328" y="91553"/>
                </a:lnTo>
                <a:lnTo>
                  <a:pt x="84291" y="92785"/>
                </a:lnTo>
                <a:lnTo>
                  <a:pt x="87726" y="94400"/>
                </a:lnTo>
                <a:lnTo>
                  <a:pt x="90811" y="96271"/>
                </a:lnTo>
                <a:lnTo>
                  <a:pt x="94454" y="97518"/>
                </a:lnTo>
                <a:lnTo>
                  <a:pt x="98471" y="98350"/>
                </a:lnTo>
                <a:lnTo>
                  <a:pt x="102736" y="98904"/>
                </a:lnTo>
                <a:lnTo>
                  <a:pt x="107166" y="100067"/>
                </a:lnTo>
                <a:lnTo>
                  <a:pt x="111708" y="101637"/>
                </a:lnTo>
                <a:lnTo>
                  <a:pt x="116323" y="103476"/>
                </a:lnTo>
                <a:lnTo>
                  <a:pt x="120194" y="105497"/>
                </a:lnTo>
                <a:lnTo>
                  <a:pt x="123568" y="107638"/>
                </a:lnTo>
                <a:lnTo>
                  <a:pt x="126612" y="109858"/>
                </a:lnTo>
                <a:lnTo>
                  <a:pt x="128639" y="112133"/>
                </a:lnTo>
                <a:lnTo>
                  <a:pt x="129992" y="114443"/>
                </a:lnTo>
                <a:lnTo>
                  <a:pt x="130894" y="116776"/>
                </a:lnTo>
                <a:lnTo>
                  <a:pt x="134012" y="121486"/>
                </a:lnTo>
                <a:lnTo>
                  <a:pt x="135955" y="123853"/>
                </a:lnTo>
                <a:lnTo>
                  <a:pt x="137251" y="126225"/>
                </a:lnTo>
                <a:lnTo>
                  <a:pt x="138690" y="130977"/>
                </a:lnTo>
                <a:lnTo>
                  <a:pt x="139500" y="134323"/>
                </a:lnTo>
                <a:lnTo>
                  <a:pt x="138820" y="135586"/>
                </a:lnTo>
                <a:lnTo>
                  <a:pt x="135947" y="139106"/>
                </a:lnTo>
                <a:lnTo>
                  <a:pt x="134865" y="141156"/>
                </a:lnTo>
                <a:lnTo>
                  <a:pt x="133661" y="145551"/>
                </a:lnTo>
                <a:lnTo>
                  <a:pt x="132545" y="147040"/>
                </a:lnTo>
                <a:lnTo>
                  <a:pt x="131009" y="148033"/>
                </a:lnTo>
                <a:lnTo>
                  <a:pt x="127184" y="149136"/>
                </a:lnTo>
                <a:lnTo>
                  <a:pt x="122839" y="149627"/>
                </a:lnTo>
                <a:lnTo>
                  <a:pt x="119776" y="150551"/>
                </a:lnTo>
                <a:lnTo>
                  <a:pt x="116145" y="151961"/>
                </a:lnTo>
                <a:lnTo>
                  <a:pt x="112137" y="153695"/>
                </a:lnTo>
                <a:lnTo>
                  <a:pt x="108672" y="154851"/>
                </a:lnTo>
                <a:lnTo>
                  <a:pt x="105568" y="155621"/>
                </a:lnTo>
                <a:lnTo>
                  <a:pt x="102705" y="156135"/>
                </a:lnTo>
                <a:lnTo>
                  <a:pt x="100003" y="156477"/>
                </a:lnTo>
                <a:lnTo>
                  <a:pt x="97406" y="156706"/>
                </a:lnTo>
                <a:lnTo>
                  <a:pt x="94883" y="156858"/>
                </a:lnTo>
                <a:lnTo>
                  <a:pt x="89962" y="157027"/>
                </a:lnTo>
                <a:lnTo>
                  <a:pt x="87539" y="157072"/>
                </a:lnTo>
                <a:lnTo>
                  <a:pt x="85130" y="156309"/>
                </a:lnTo>
                <a:lnTo>
                  <a:pt x="82728" y="155006"/>
                </a:lnTo>
                <a:lnTo>
                  <a:pt x="80335" y="153343"/>
                </a:lnTo>
                <a:lnTo>
                  <a:pt x="77946" y="152235"/>
                </a:lnTo>
                <a:lnTo>
                  <a:pt x="75559" y="151496"/>
                </a:lnTo>
                <a:lnTo>
                  <a:pt x="73174" y="151004"/>
                </a:lnTo>
                <a:lnTo>
                  <a:pt x="70790" y="149882"/>
                </a:lnTo>
                <a:lnTo>
                  <a:pt x="68407" y="148340"/>
                </a:lnTo>
                <a:lnTo>
                  <a:pt x="66025" y="146518"/>
                </a:lnTo>
                <a:lnTo>
                  <a:pt x="64436" y="144510"/>
                </a:lnTo>
                <a:lnTo>
                  <a:pt x="63378" y="142378"/>
                </a:lnTo>
                <a:lnTo>
                  <a:pt x="62671" y="140162"/>
                </a:lnTo>
                <a:lnTo>
                  <a:pt x="59770" y="135584"/>
                </a:lnTo>
                <a:lnTo>
                  <a:pt x="57886" y="133252"/>
                </a:lnTo>
                <a:lnTo>
                  <a:pt x="56629" y="130903"/>
                </a:lnTo>
                <a:lnTo>
                  <a:pt x="55233" y="126177"/>
                </a:lnTo>
                <a:lnTo>
                  <a:pt x="54613" y="121431"/>
                </a:lnTo>
                <a:lnTo>
                  <a:pt x="54337" y="116675"/>
                </a:lnTo>
                <a:lnTo>
                  <a:pt x="54214" y="111916"/>
                </a:lnTo>
                <a:lnTo>
                  <a:pt x="54145" y="100982"/>
                </a:lnTo>
                <a:lnTo>
                  <a:pt x="54928" y="97484"/>
                </a:lnTo>
                <a:lnTo>
                  <a:pt x="56245" y="94358"/>
                </a:lnTo>
                <a:lnTo>
                  <a:pt x="57917" y="91480"/>
                </a:lnTo>
                <a:lnTo>
                  <a:pt x="61891" y="84050"/>
                </a:lnTo>
                <a:lnTo>
                  <a:pt x="70910" y="66344"/>
                </a:lnTo>
                <a:lnTo>
                  <a:pt x="73250" y="62486"/>
                </a:lnTo>
                <a:lnTo>
                  <a:pt x="75603" y="59120"/>
                </a:lnTo>
                <a:lnTo>
                  <a:pt x="77966" y="56082"/>
                </a:lnTo>
                <a:lnTo>
                  <a:pt x="80334" y="52469"/>
                </a:lnTo>
                <a:lnTo>
                  <a:pt x="82707" y="48473"/>
                </a:lnTo>
                <a:lnTo>
                  <a:pt x="85083" y="44222"/>
                </a:lnTo>
                <a:lnTo>
                  <a:pt x="87461" y="40594"/>
                </a:lnTo>
                <a:lnTo>
                  <a:pt x="89840" y="37381"/>
                </a:lnTo>
                <a:lnTo>
                  <a:pt x="92219" y="34446"/>
                </a:lnTo>
                <a:lnTo>
                  <a:pt x="93806" y="31695"/>
                </a:lnTo>
                <a:lnTo>
                  <a:pt x="94863" y="29068"/>
                </a:lnTo>
                <a:lnTo>
                  <a:pt x="95569" y="26522"/>
                </a:lnTo>
                <a:lnTo>
                  <a:pt x="96038" y="24031"/>
                </a:lnTo>
                <a:lnTo>
                  <a:pt x="96561" y="19147"/>
                </a:lnTo>
                <a:lnTo>
                  <a:pt x="96792" y="14331"/>
                </a:lnTo>
                <a:lnTo>
                  <a:pt x="96942" y="8563"/>
                </a:lnTo>
                <a:lnTo>
                  <a:pt x="96968" y="3772"/>
                </a:lnTo>
                <a:lnTo>
                  <a:pt x="96178" y="2515"/>
                </a:lnTo>
                <a:lnTo>
                  <a:pt x="94857" y="1676"/>
                </a:lnTo>
                <a:lnTo>
                  <a:pt x="8983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67"/>
          <p:cNvSpPr/>
          <p:nvPr/>
        </p:nvSpPr>
        <p:spPr>
          <a:xfrm>
            <a:off x="8636793" y="1314450"/>
            <a:ext cx="142537" cy="171442"/>
          </a:xfrm>
          <a:custGeom>
            <a:avLst/>
            <a:gdLst/>
            <a:ahLst/>
            <a:cxnLst/>
            <a:rect l="0" t="0" r="0" b="0"/>
            <a:pathLst>
              <a:path w="142537" h="171442">
                <a:moveTo>
                  <a:pt x="0" y="7143"/>
                </a:moveTo>
                <a:lnTo>
                  <a:pt x="0" y="3351"/>
                </a:lnTo>
                <a:lnTo>
                  <a:pt x="794" y="2234"/>
                </a:lnTo>
                <a:lnTo>
                  <a:pt x="2116" y="1489"/>
                </a:lnTo>
                <a:lnTo>
                  <a:pt x="6152" y="294"/>
                </a:lnTo>
                <a:lnTo>
                  <a:pt x="8819" y="130"/>
                </a:lnTo>
                <a:lnTo>
                  <a:pt x="12652" y="58"/>
                </a:lnTo>
                <a:lnTo>
                  <a:pt x="58539" y="0"/>
                </a:lnTo>
                <a:lnTo>
                  <a:pt x="61252" y="793"/>
                </a:lnTo>
                <a:lnTo>
                  <a:pt x="63853" y="2116"/>
                </a:lnTo>
                <a:lnTo>
                  <a:pt x="66381" y="3792"/>
                </a:lnTo>
                <a:lnTo>
                  <a:pt x="69654" y="4909"/>
                </a:lnTo>
                <a:lnTo>
                  <a:pt x="73424" y="5654"/>
                </a:lnTo>
                <a:lnTo>
                  <a:pt x="77524" y="6150"/>
                </a:lnTo>
                <a:lnTo>
                  <a:pt x="81052" y="6481"/>
                </a:lnTo>
                <a:lnTo>
                  <a:pt x="84197" y="6702"/>
                </a:lnTo>
                <a:lnTo>
                  <a:pt x="87088" y="6849"/>
                </a:lnTo>
                <a:lnTo>
                  <a:pt x="89809" y="7741"/>
                </a:lnTo>
                <a:lnTo>
                  <a:pt x="92416" y="9129"/>
                </a:lnTo>
                <a:lnTo>
                  <a:pt x="94949" y="10848"/>
                </a:lnTo>
                <a:lnTo>
                  <a:pt x="97431" y="12788"/>
                </a:lnTo>
                <a:lnTo>
                  <a:pt x="99879" y="14875"/>
                </a:lnTo>
                <a:lnTo>
                  <a:pt x="102304" y="17060"/>
                </a:lnTo>
                <a:lnTo>
                  <a:pt x="103922" y="19311"/>
                </a:lnTo>
                <a:lnTo>
                  <a:pt x="105719" y="23928"/>
                </a:lnTo>
                <a:lnTo>
                  <a:pt x="106731" y="27198"/>
                </a:lnTo>
                <a:lnTo>
                  <a:pt x="106079" y="28450"/>
                </a:lnTo>
                <a:lnTo>
                  <a:pt x="103237" y="31959"/>
                </a:lnTo>
                <a:lnTo>
                  <a:pt x="99330" y="36164"/>
                </a:lnTo>
                <a:lnTo>
                  <a:pt x="90353" y="45331"/>
                </a:lnTo>
                <a:lnTo>
                  <a:pt x="83304" y="52413"/>
                </a:lnTo>
                <a:lnTo>
                  <a:pt x="80936" y="53992"/>
                </a:lnTo>
                <a:lnTo>
                  <a:pt x="78564" y="55044"/>
                </a:lnTo>
                <a:lnTo>
                  <a:pt x="76189" y="55746"/>
                </a:lnTo>
                <a:lnTo>
                  <a:pt x="73017" y="57008"/>
                </a:lnTo>
                <a:lnTo>
                  <a:pt x="69316" y="58642"/>
                </a:lnTo>
                <a:lnTo>
                  <a:pt x="65261" y="60526"/>
                </a:lnTo>
                <a:lnTo>
                  <a:pt x="62558" y="62576"/>
                </a:lnTo>
                <a:lnTo>
                  <a:pt x="60755" y="64736"/>
                </a:lnTo>
                <a:lnTo>
                  <a:pt x="59553" y="66969"/>
                </a:lnTo>
                <a:lnTo>
                  <a:pt x="57959" y="68458"/>
                </a:lnTo>
                <a:lnTo>
                  <a:pt x="56102" y="69451"/>
                </a:lnTo>
                <a:lnTo>
                  <a:pt x="54070" y="70113"/>
                </a:lnTo>
                <a:lnTo>
                  <a:pt x="52715" y="71348"/>
                </a:lnTo>
                <a:lnTo>
                  <a:pt x="51813" y="72965"/>
                </a:lnTo>
                <a:lnTo>
                  <a:pt x="50363" y="77472"/>
                </a:lnTo>
                <a:lnTo>
                  <a:pt x="50113" y="82044"/>
                </a:lnTo>
                <a:lnTo>
                  <a:pt x="50871" y="83271"/>
                </a:lnTo>
                <a:lnTo>
                  <a:pt x="52170" y="84089"/>
                </a:lnTo>
                <a:lnTo>
                  <a:pt x="55730" y="84998"/>
                </a:lnTo>
                <a:lnTo>
                  <a:pt x="59959" y="85402"/>
                </a:lnTo>
                <a:lnTo>
                  <a:pt x="62198" y="85509"/>
                </a:lnTo>
                <a:lnTo>
                  <a:pt x="66802" y="85629"/>
                </a:lnTo>
                <a:lnTo>
                  <a:pt x="87125" y="85716"/>
                </a:lnTo>
                <a:lnTo>
                  <a:pt x="90627" y="86513"/>
                </a:lnTo>
                <a:lnTo>
                  <a:pt x="94550" y="87837"/>
                </a:lnTo>
                <a:lnTo>
                  <a:pt x="98752" y="89514"/>
                </a:lnTo>
                <a:lnTo>
                  <a:pt x="102347" y="90632"/>
                </a:lnTo>
                <a:lnTo>
                  <a:pt x="105538" y="91378"/>
                </a:lnTo>
                <a:lnTo>
                  <a:pt x="108459" y="91875"/>
                </a:lnTo>
                <a:lnTo>
                  <a:pt x="111993" y="92999"/>
                </a:lnTo>
                <a:lnTo>
                  <a:pt x="115937" y="94543"/>
                </a:lnTo>
                <a:lnTo>
                  <a:pt x="120154" y="96366"/>
                </a:lnTo>
                <a:lnTo>
                  <a:pt x="123759" y="98375"/>
                </a:lnTo>
                <a:lnTo>
                  <a:pt x="126956" y="100508"/>
                </a:lnTo>
                <a:lnTo>
                  <a:pt x="133999" y="105843"/>
                </a:lnTo>
                <a:lnTo>
                  <a:pt x="137078" y="108689"/>
                </a:lnTo>
                <a:lnTo>
                  <a:pt x="139010" y="110559"/>
                </a:lnTo>
                <a:lnTo>
                  <a:pt x="140299" y="112600"/>
                </a:lnTo>
                <a:lnTo>
                  <a:pt x="141730" y="116984"/>
                </a:lnTo>
                <a:lnTo>
                  <a:pt x="142367" y="121578"/>
                </a:lnTo>
                <a:lnTo>
                  <a:pt x="142536" y="123914"/>
                </a:lnTo>
                <a:lnTo>
                  <a:pt x="141855" y="126266"/>
                </a:lnTo>
                <a:lnTo>
                  <a:pt x="138982" y="130995"/>
                </a:lnTo>
                <a:lnTo>
                  <a:pt x="135060" y="135743"/>
                </a:lnTo>
                <a:lnTo>
                  <a:pt x="132902" y="138120"/>
                </a:lnTo>
                <a:lnTo>
                  <a:pt x="131464" y="140498"/>
                </a:lnTo>
                <a:lnTo>
                  <a:pt x="129866" y="145258"/>
                </a:lnTo>
                <a:lnTo>
                  <a:pt x="127039" y="150019"/>
                </a:lnTo>
                <a:lnTo>
                  <a:pt x="123137" y="154781"/>
                </a:lnTo>
                <a:lnTo>
                  <a:pt x="118757" y="159543"/>
                </a:lnTo>
                <a:lnTo>
                  <a:pt x="116478" y="161131"/>
                </a:lnTo>
                <a:lnTo>
                  <a:pt x="114164" y="162189"/>
                </a:lnTo>
                <a:lnTo>
                  <a:pt x="111829" y="162895"/>
                </a:lnTo>
                <a:lnTo>
                  <a:pt x="109478" y="164159"/>
                </a:lnTo>
                <a:lnTo>
                  <a:pt x="107116" y="165795"/>
                </a:lnTo>
                <a:lnTo>
                  <a:pt x="104749" y="167680"/>
                </a:lnTo>
                <a:lnTo>
                  <a:pt x="102376" y="168936"/>
                </a:lnTo>
                <a:lnTo>
                  <a:pt x="100000" y="169774"/>
                </a:lnTo>
                <a:lnTo>
                  <a:pt x="97625" y="170333"/>
                </a:lnTo>
                <a:lnTo>
                  <a:pt x="95246" y="170705"/>
                </a:lnTo>
                <a:lnTo>
                  <a:pt x="92866" y="170953"/>
                </a:lnTo>
                <a:lnTo>
                  <a:pt x="90485" y="171119"/>
                </a:lnTo>
                <a:lnTo>
                  <a:pt x="88105" y="171229"/>
                </a:lnTo>
                <a:lnTo>
                  <a:pt x="79992" y="171420"/>
                </a:lnTo>
                <a:lnTo>
                  <a:pt x="75207" y="171441"/>
                </a:lnTo>
                <a:lnTo>
                  <a:pt x="73951" y="170650"/>
                </a:lnTo>
                <a:lnTo>
                  <a:pt x="73113" y="169329"/>
                </a:lnTo>
                <a:lnTo>
                  <a:pt x="72555" y="167655"/>
                </a:lnTo>
                <a:lnTo>
                  <a:pt x="71389" y="166538"/>
                </a:lnTo>
                <a:lnTo>
                  <a:pt x="69818" y="165794"/>
                </a:lnTo>
                <a:lnTo>
                  <a:pt x="64294" y="1643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68"/>
          <p:cNvSpPr/>
          <p:nvPr/>
        </p:nvSpPr>
        <p:spPr>
          <a:xfrm>
            <a:off x="8822531" y="1300164"/>
            <a:ext cx="178595" cy="164303"/>
          </a:xfrm>
          <a:custGeom>
            <a:avLst/>
            <a:gdLst/>
            <a:ahLst/>
            <a:cxnLst/>
            <a:rect l="0" t="0" r="0" b="0"/>
            <a:pathLst>
              <a:path w="178595" h="164303">
                <a:moveTo>
                  <a:pt x="0" y="14286"/>
                </a:moveTo>
                <a:lnTo>
                  <a:pt x="0" y="8135"/>
                </a:lnTo>
                <a:lnTo>
                  <a:pt x="794" y="7804"/>
                </a:lnTo>
                <a:lnTo>
                  <a:pt x="6151" y="7229"/>
                </a:lnTo>
                <a:lnTo>
                  <a:pt x="10643" y="3375"/>
                </a:lnTo>
                <a:lnTo>
                  <a:pt x="12652" y="2250"/>
                </a:lnTo>
                <a:lnTo>
                  <a:pt x="17000" y="999"/>
                </a:lnTo>
                <a:lnTo>
                  <a:pt x="21578" y="443"/>
                </a:lnTo>
                <a:lnTo>
                  <a:pt x="26259" y="196"/>
                </a:lnTo>
                <a:lnTo>
                  <a:pt x="34316" y="24"/>
                </a:lnTo>
                <a:lnTo>
                  <a:pt x="45539" y="0"/>
                </a:lnTo>
                <a:lnTo>
                  <a:pt x="47822" y="793"/>
                </a:lnTo>
                <a:lnTo>
                  <a:pt x="52475" y="3791"/>
                </a:lnTo>
                <a:lnTo>
                  <a:pt x="57189" y="5652"/>
                </a:lnTo>
                <a:lnTo>
                  <a:pt x="59557" y="6149"/>
                </a:lnTo>
                <a:lnTo>
                  <a:pt x="64305" y="8817"/>
                </a:lnTo>
                <a:lnTo>
                  <a:pt x="66683" y="10640"/>
                </a:lnTo>
                <a:lnTo>
                  <a:pt x="71440" y="12665"/>
                </a:lnTo>
                <a:lnTo>
                  <a:pt x="73822" y="13205"/>
                </a:lnTo>
                <a:lnTo>
                  <a:pt x="78582" y="15922"/>
                </a:lnTo>
                <a:lnTo>
                  <a:pt x="80964" y="17758"/>
                </a:lnTo>
                <a:lnTo>
                  <a:pt x="85726" y="19798"/>
                </a:lnTo>
                <a:lnTo>
                  <a:pt x="88106" y="20342"/>
                </a:lnTo>
                <a:lnTo>
                  <a:pt x="92869" y="23062"/>
                </a:lnTo>
                <a:lnTo>
                  <a:pt x="97631" y="26918"/>
                </a:lnTo>
                <a:lnTo>
                  <a:pt x="102394" y="31277"/>
                </a:lnTo>
                <a:lnTo>
                  <a:pt x="105745" y="34401"/>
                </a:lnTo>
                <a:lnTo>
                  <a:pt x="106215" y="35633"/>
                </a:lnTo>
                <a:lnTo>
                  <a:pt x="106738" y="39119"/>
                </a:lnTo>
                <a:lnTo>
                  <a:pt x="106970" y="43314"/>
                </a:lnTo>
                <a:lnTo>
                  <a:pt x="107073" y="47825"/>
                </a:lnTo>
                <a:lnTo>
                  <a:pt x="107120" y="52475"/>
                </a:lnTo>
                <a:lnTo>
                  <a:pt x="106338" y="54827"/>
                </a:lnTo>
                <a:lnTo>
                  <a:pt x="103353" y="59556"/>
                </a:lnTo>
                <a:lnTo>
                  <a:pt x="99380" y="64304"/>
                </a:lnTo>
                <a:lnTo>
                  <a:pt x="97209" y="66681"/>
                </a:lnTo>
                <a:lnTo>
                  <a:pt x="94969" y="69853"/>
                </a:lnTo>
                <a:lnTo>
                  <a:pt x="92682" y="73556"/>
                </a:lnTo>
                <a:lnTo>
                  <a:pt x="90363" y="77611"/>
                </a:lnTo>
                <a:lnTo>
                  <a:pt x="87229" y="81109"/>
                </a:lnTo>
                <a:lnTo>
                  <a:pt x="83553" y="84235"/>
                </a:lnTo>
                <a:lnTo>
                  <a:pt x="79514" y="87112"/>
                </a:lnTo>
                <a:lnTo>
                  <a:pt x="76028" y="89824"/>
                </a:lnTo>
                <a:lnTo>
                  <a:pt x="72910" y="92426"/>
                </a:lnTo>
                <a:lnTo>
                  <a:pt x="70039" y="94954"/>
                </a:lnTo>
                <a:lnTo>
                  <a:pt x="68123" y="97433"/>
                </a:lnTo>
                <a:lnTo>
                  <a:pt x="65996" y="102305"/>
                </a:lnTo>
                <a:lnTo>
                  <a:pt x="62933" y="107116"/>
                </a:lnTo>
                <a:lnTo>
                  <a:pt x="58926" y="111900"/>
                </a:lnTo>
                <a:lnTo>
                  <a:pt x="54500" y="116672"/>
                </a:lnTo>
                <a:lnTo>
                  <a:pt x="45191" y="126203"/>
                </a:lnTo>
                <a:lnTo>
                  <a:pt x="40457" y="130966"/>
                </a:lnTo>
                <a:lnTo>
                  <a:pt x="38878" y="133348"/>
                </a:lnTo>
                <a:lnTo>
                  <a:pt x="37122" y="138110"/>
                </a:lnTo>
                <a:lnTo>
                  <a:pt x="34226" y="142873"/>
                </a:lnTo>
                <a:lnTo>
                  <a:pt x="29691" y="148606"/>
                </a:lnTo>
                <a:lnTo>
                  <a:pt x="29071" y="151506"/>
                </a:lnTo>
                <a:lnTo>
                  <a:pt x="28673" y="156044"/>
                </a:lnTo>
                <a:lnTo>
                  <a:pt x="30735" y="158781"/>
                </a:lnTo>
                <a:lnTo>
                  <a:pt x="32396" y="160622"/>
                </a:lnTo>
                <a:lnTo>
                  <a:pt x="34297" y="161849"/>
                </a:lnTo>
                <a:lnTo>
                  <a:pt x="38526" y="163213"/>
                </a:lnTo>
                <a:lnTo>
                  <a:pt x="43052" y="163819"/>
                </a:lnTo>
                <a:lnTo>
                  <a:pt x="48502" y="164089"/>
                </a:lnTo>
                <a:lnTo>
                  <a:pt x="62821" y="164262"/>
                </a:lnTo>
                <a:lnTo>
                  <a:pt x="96970" y="164302"/>
                </a:lnTo>
                <a:lnTo>
                  <a:pt x="101952" y="163509"/>
                </a:lnTo>
                <a:lnTo>
                  <a:pt x="106862" y="162187"/>
                </a:lnTo>
                <a:lnTo>
                  <a:pt x="111723" y="160511"/>
                </a:lnTo>
                <a:lnTo>
                  <a:pt x="116551" y="159394"/>
                </a:lnTo>
                <a:lnTo>
                  <a:pt x="121357" y="158650"/>
                </a:lnTo>
                <a:lnTo>
                  <a:pt x="126148" y="158153"/>
                </a:lnTo>
                <a:lnTo>
                  <a:pt x="130136" y="157822"/>
                </a:lnTo>
                <a:lnTo>
                  <a:pt x="133588" y="157602"/>
                </a:lnTo>
                <a:lnTo>
                  <a:pt x="136684" y="157455"/>
                </a:lnTo>
                <a:lnTo>
                  <a:pt x="140335" y="156563"/>
                </a:lnTo>
                <a:lnTo>
                  <a:pt x="144356" y="155175"/>
                </a:lnTo>
                <a:lnTo>
                  <a:pt x="148625" y="153455"/>
                </a:lnTo>
                <a:lnTo>
                  <a:pt x="152265" y="152309"/>
                </a:lnTo>
                <a:lnTo>
                  <a:pt x="155485" y="151545"/>
                </a:lnTo>
                <a:lnTo>
                  <a:pt x="158425" y="151036"/>
                </a:lnTo>
                <a:lnTo>
                  <a:pt x="163809" y="150470"/>
                </a:lnTo>
                <a:lnTo>
                  <a:pt x="168848" y="150218"/>
                </a:lnTo>
                <a:lnTo>
                  <a:pt x="173733" y="150106"/>
                </a:lnTo>
                <a:lnTo>
                  <a:pt x="175353" y="150870"/>
                </a:lnTo>
                <a:lnTo>
                  <a:pt x="176433" y="152173"/>
                </a:lnTo>
                <a:lnTo>
                  <a:pt x="178594" y="15716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69"/>
          <p:cNvSpPr/>
          <p:nvPr/>
        </p:nvSpPr>
        <p:spPr>
          <a:xfrm>
            <a:off x="5929323" y="1321593"/>
            <a:ext cx="135721" cy="357189"/>
          </a:xfrm>
          <a:custGeom>
            <a:avLst/>
            <a:gdLst/>
            <a:ahLst/>
            <a:cxnLst/>
            <a:rect l="0" t="0" r="0" b="0"/>
            <a:pathLst>
              <a:path w="135721" h="357189">
                <a:moveTo>
                  <a:pt x="135720" y="0"/>
                </a:moveTo>
                <a:lnTo>
                  <a:pt x="128871" y="0"/>
                </a:lnTo>
                <a:lnTo>
                  <a:pt x="124871" y="3793"/>
                </a:lnTo>
                <a:lnTo>
                  <a:pt x="118659" y="9943"/>
                </a:lnTo>
                <a:lnTo>
                  <a:pt x="116409" y="11392"/>
                </a:lnTo>
                <a:lnTo>
                  <a:pt x="114115" y="12357"/>
                </a:lnTo>
                <a:lnTo>
                  <a:pt x="111791" y="13001"/>
                </a:lnTo>
                <a:lnTo>
                  <a:pt x="109449" y="15017"/>
                </a:lnTo>
                <a:lnTo>
                  <a:pt x="107094" y="17949"/>
                </a:lnTo>
                <a:lnTo>
                  <a:pt x="104730" y="21491"/>
                </a:lnTo>
                <a:lnTo>
                  <a:pt x="102360" y="24646"/>
                </a:lnTo>
                <a:lnTo>
                  <a:pt x="99986" y="27543"/>
                </a:lnTo>
                <a:lnTo>
                  <a:pt x="97610" y="30269"/>
                </a:lnTo>
                <a:lnTo>
                  <a:pt x="94439" y="32879"/>
                </a:lnTo>
                <a:lnTo>
                  <a:pt x="90737" y="35413"/>
                </a:lnTo>
                <a:lnTo>
                  <a:pt x="86681" y="37896"/>
                </a:lnTo>
                <a:lnTo>
                  <a:pt x="83184" y="41139"/>
                </a:lnTo>
                <a:lnTo>
                  <a:pt x="80059" y="44889"/>
                </a:lnTo>
                <a:lnTo>
                  <a:pt x="77181" y="48976"/>
                </a:lnTo>
                <a:lnTo>
                  <a:pt x="74469" y="52495"/>
                </a:lnTo>
                <a:lnTo>
                  <a:pt x="71868" y="55634"/>
                </a:lnTo>
                <a:lnTo>
                  <a:pt x="69339" y="58521"/>
                </a:lnTo>
                <a:lnTo>
                  <a:pt x="66066" y="62033"/>
                </a:lnTo>
                <a:lnTo>
                  <a:pt x="58196" y="70168"/>
                </a:lnTo>
                <a:lnTo>
                  <a:pt x="54669" y="74560"/>
                </a:lnTo>
                <a:lnTo>
                  <a:pt x="51523" y="79076"/>
                </a:lnTo>
                <a:lnTo>
                  <a:pt x="48633" y="83673"/>
                </a:lnTo>
                <a:lnTo>
                  <a:pt x="45912" y="88326"/>
                </a:lnTo>
                <a:lnTo>
                  <a:pt x="43305" y="93015"/>
                </a:lnTo>
                <a:lnTo>
                  <a:pt x="40772" y="97729"/>
                </a:lnTo>
                <a:lnTo>
                  <a:pt x="37496" y="102459"/>
                </a:lnTo>
                <a:lnTo>
                  <a:pt x="33725" y="107200"/>
                </a:lnTo>
                <a:lnTo>
                  <a:pt x="29624" y="111948"/>
                </a:lnTo>
                <a:lnTo>
                  <a:pt x="26095" y="116701"/>
                </a:lnTo>
                <a:lnTo>
                  <a:pt x="22950" y="121457"/>
                </a:lnTo>
                <a:lnTo>
                  <a:pt x="20059" y="126215"/>
                </a:lnTo>
                <a:lnTo>
                  <a:pt x="17338" y="131769"/>
                </a:lnTo>
                <a:lnTo>
                  <a:pt x="14730" y="137852"/>
                </a:lnTo>
                <a:lnTo>
                  <a:pt x="12198" y="144289"/>
                </a:lnTo>
                <a:lnTo>
                  <a:pt x="9715" y="150168"/>
                </a:lnTo>
                <a:lnTo>
                  <a:pt x="4841" y="160933"/>
                </a:lnTo>
                <a:lnTo>
                  <a:pt x="3224" y="166820"/>
                </a:lnTo>
                <a:lnTo>
                  <a:pt x="2145" y="173126"/>
                </a:lnTo>
                <a:lnTo>
                  <a:pt x="1427" y="179711"/>
                </a:lnTo>
                <a:lnTo>
                  <a:pt x="947" y="185689"/>
                </a:lnTo>
                <a:lnTo>
                  <a:pt x="415" y="196564"/>
                </a:lnTo>
                <a:lnTo>
                  <a:pt x="179" y="206689"/>
                </a:lnTo>
                <a:lnTo>
                  <a:pt x="0" y="244271"/>
                </a:lnTo>
                <a:lnTo>
                  <a:pt x="791" y="250160"/>
                </a:lnTo>
                <a:lnTo>
                  <a:pt x="3785" y="260936"/>
                </a:lnTo>
                <a:lnTo>
                  <a:pt x="7761" y="271018"/>
                </a:lnTo>
                <a:lnTo>
                  <a:pt x="9933" y="275929"/>
                </a:lnTo>
                <a:lnTo>
                  <a:pt x="12175" y="279996"/>
                </a:lnTo>
                <a:lnTo>
                  <a:pt x="14463" y="283502"/>
                </a:lnTo>
                <a:lnTo>
                  <a:pt x="16782" y="286633"/>
                </a:lnTo>
                <a:lnTo>
                  <a:pt x="19122" y="290307"/>
                </a:lnTo>
                <a:lnTo>
                  <a:pt x="21476" y="294344"/>
                </a:lnTo>
                <a:lnTo>
                  <a:pt x="23838" y="298623"/>
                </a:lnTo>
                <a:lnTo>
                  <a:pt x="26207" y="302270"/>
                </a:lnTo>
                <a:lnTo>
                  <a:pt x="28581" y="305495"/>
                </a:lnTo>
                <a:lnTo>
                  <a:pt x="30956" y="308438"/>
                </a:lnTo>
                <a:lnTo>
                  <a:pt x="34128" y="311988"/>
                </a:lnTo>
                <a:lnTo>
                  <a:pt x="41885" y="320166"/>
                </a:lnTo>
                <a:lnTo>
                  <a:pt x="46176" y="323775"/>
                </a:lnTo>
                <a:lnTo>
                  <a:pt x="50624" y="326975"/>
                </a:lnTo>
                <a:lnTo>
                  <a:pt x="55177" y="329902"/>
                </a:lnTo>
                <a:lnTo>
                  <a:pt x="59006" y="332647"/>
                </a:lnTo>
                <a:lnTo>
                  <a:pt x="62353" y="335271"/>
                </a:lnTo>
                <a:lnTo>
                  <a:pt x="65377" y="337814"/>
                </a:lnTo>
                <a:lnTo>
                  <a:pt x="68981" y="339510"/>
                </a:lnTo>
                <a:lnTo>
                  <a:pt x="72971" y="340640"/>
                </a:lnTo>
                <a:lnTo>
                  <a:pt x="77219" y="341393"/>
                </a:lnTo>
                <a:lnTo>
                  <a:pt x="80845" y="342689"/>
                </a:lnTo>
                <a:lnTo>
                  <a:pt x="84055" y="344347"/>
                </a:lnTo>
                <a:lnTo>
                  <a:pt x="86990" y="346246"/>
                </a:lnTo>
                <a:lnTo>
                  <a:pt x="88945" y="348306"/>
                </a:lnTo>
                <a:lnTo>
                  <a:pt x="90249" y="350473"/>
                </a:lnTo>
                <a:lnTo>
                  <a:pt x="91119" y="352711"/>
                </a:lnTo>
                <a:lnTo>
                  <a:pt x="92492" y="354203"/>
                </a:lnTo>
                <a:lnTo>
                  <a:pt x="94201" y="355198"/>
                </a:lnTo>
                <a:lnTo>
                  <a:pt x="99972" y="357177"/>
                </a:lnTo>
                <a:lnTo>
                  <a:pt x="107145" y="35718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70"/>
          <p:cNvSpPr/>
          <p:nvPr/>
        </p:nvSpPr>
        <p:spPr>
          <a:xfrm>
            <a:off x="5629312" y="1417490"/>
            <a:ext cx="171312" cy="215336"/>
          </a:xfrm>
          <a:custGeom>
            <a:avLst/>
            <a:gdLst/>
            <a:ahLst/>
            <a:cxnLst/>
            <a:rect l="0" t="0" r="0" b="0"/>
            <a:pathLst>
              <a:path w="171312" h="215336">
                <a:moveTo>
                  <a:pt x="135694" y="4116"/>
                </a:moveTo>
                <a:lnTo>
                  <a:pt x="129543" y="4116"/>
                </a:lnTo>
                <a:lnTo>
                  <a:pt x="125052" y="323"/>
                </a:lnTo>
                <a:lnTo>
                  <a:pt x="123043" y="0"/>
                </a:lnTo>
                <a:lnTo>
                  <a:pt x="120910" y="578"/>
                </a:lnTo>
                <a:lnTo>
                  <a:pt x="118694" y="1757"/>
                </a:lnTo>
                <a:lnTo>
                  <a:pt x="114116" y="3068"/>
                </a:lnTo>
                <a:lnTo>
                  <a:pt x="111783" y="3417"/>
                </a:lnTo>
                <a:lnTo>
                  <a:pt x="108641" y="4444"/>
                </a:lnTo>
                <a:lnTo>
                  <a:pt x="104959" y="5922"/>
                </a:lnTo>
                <a:lnTo>
                  <a:pt x="100916" y="7701"/>
                </a:lnTo>
                <a:lnTo>
                  <a:pt x="96634" y="8887"/>
                </a:lnTo>
                <a:lnTo>
                  <a:pt x="92191" y="9678"/>
                </a:lnTo>
                <a:lnTo>
                  <a:pt x="87642" y="10205"/>
                </a:lnTo>
                <a:lnTo>
                  <a:pt x="83022" y="11350"/>
                </a:lnTo>
                <a:lnTo>
                  <a:pt x="78354" y="12908"/>
                </a:lnTo>
                <a:lnTo>
                  <a:pt x="73655" y="14740"/>
                </a:lnTo>
                <a:lnTo>
                  <a:pt x="69728" y="17548"/>
                </a:lnTo>
                <a:lnTo>
                  <a:pt x="66317" y="21008"/>
                </a:lnTo>
                <a:lnTo>
                  <a:pt x="63249" y="24902"/>
                </a:lnTo>
                <a:lnTo>
                  <a:pt x="59616" y="28292"/>
                </a:lnTo>
                <a:lnTo>
                  <a:pt x="55606" y="31346"/>
                </a:lnTo>
                <a:lnTo>
                  <a:pt x="51346" y="34176"/>
                </a:lnTo>
                <a:lnTo>
                  <a:pt x="47712" y="36856"/>
                </a:lnTo>
                <a:lnTo>
                  <a:pt x="44495" y="39436"/>
                </a:lnTo>
                <a:lnTo>
                  <a:pt x="41558" y="41950"/>
                </a:lnTo>
                <a:lnTo>
                  <a:pt x="38011" y="44420"/>
                </a:lnTo>
                <a:lnTo>
                  <a:pt x="34060" y="46860"/>
                </a:lnTo>
                <a:lnTo>
                  <a:pt x="29838" y="49281"/>
                </a:lnTo>
                <a:lnTo>
                  <a:pt x="26229" y="51688"/>
                </a:lnTo>
                <a:lnTo>
                  <a:pt x="23030" y="54087"/>
                </a:lnTo>
                <a:lnTo>
                  <a:pt x="20104" y="56480"/>
                </a:lnTo>
                <a:lnTo>
                  <a:pt x="17358" y="58869"/>
                </a:lnTo>
                <a:lnTo>
                  <a:pt x="12192" y="63640"/>
                </a:lnTo>
                <a:lnTo>
                  <a:pt x="4821" y="70789"/>
                </a:lnTo>
                <a:lnTo>
                  <a:pt x="3201" y="73171"/>
                </a:lnTo>
                <a:lnTo>
                  <a:pt x="922" y="79522"/>
                </a:lnTo>
                <a:lnTo>
                  <a:pt x="389" y="81286"/>
                </a:lnTo>
                <a:lnTo>
                  <a:pt x="47" y="87328"/>
                </a:lnTo>
                <a:lnTo>
                  <a:pt x="0" y="88724"/>
                </a:lnTo>
                <a:lnTo>
                  <a:pt x="3766" y="93302"/>
                </a:lnTo>
                <a:lnTo>
                  <a:pt x="5673" y="94530"/>
                </a:lnTo>
                <a:lnTo>
                  <a:pt x="9909" y="95893"/>
                </a:lnTo>
                <a:lnTo>
                  <a:pt x="14438" y="96500"/>
                </a:lnTo>
                <a:lnTo>
                  <a:pt x="16756" y="96661"/>
                </a:lnTo>
                <a:lnTo>
                  <a:pt x="19890" y="97563"/>
                </a:lnTo>
                <a:lnTo>
                  <a:pt x="23566" y="98957"/>
                </a:lnTo>
                <a:lnTo>
                  <a:pt x="27604" y="100681"/>
                </a:lnTo>
                <a:lnTo>
                  <a:pt x="31885" y="101830"/>
                </a:lnTo>
                <a:lnTo>
                  <a:pt x="36325" y="102596"/>
                </a:lnTo>
                <a:lnTo>
                  <a:pt x="40873" y="103107"/>
                </a:lnTo>
                <a:lnTo>
                  <a:pt x="46286" y="104241"/>
                </a:lnTo>
                <a:lnTo>
                  <a:pt x="52276" y="105791"/>
                </a:lnTo>
                <a:lnTo>
                  <a:pt x="58651" y="107618"/>
                </a:lnTo>
                <a:lnTo>
                  <a:pt x="64488" y="109630"/>
                </a:lnTo>
                <a:lnTo>
                  <a:pt x="69967" y="111765"/>
                </a:lnTo>
                <a:lnTo>
                  <a:pt x="75208" y="113982"/>
                </a:lnTo>
                <a:lnTo>
                  <a:pt x="81082" y="116253"/>
                </a:lnTo>
                <a:lnTo>
                  <a:pt x="93959" y="120894"/>
                </a:lnTo>
                <a:lnTo>
                  <a:pt x="99933" y="123243"/>
                </a:lnTo>
                <a:lnTo>
                  <a:pt x="105504" y="125603"/>
                </a:lnTo>
                <a:lnTo>
                  <a:pt x="110805" y="127970"/>
                </a:lnTo>
                <a:lnTo>
                  <a:pt x="115132" y="130341"/>
                </a:lnTo>
                <a:lnTo>
                  <a:pt x="118811" y="132716"/>
                </a:lnTo>
                <a:lnTo>
                  <a:pt x="122057" y="135093"/>
                </a:lnTo>
                <a:lnTo>
                  <a:pt x="125809" y="137471"/>
                </a:lnTo>
                <a:lnTo>
                  <a:pt x="129898" y="139851"/>
                </a:lnTo>
                <a:lnTo>
                  <a:pt x="134211" y="142231"/>
                </a:lnTo>
                <a:lnTo>
                  <a:pt x="143237" y="146992"/>
                </a:lnTo>
                <a:lnTo>
                  <a:pt x="147866" y="149373"/>
                </a:lnTo>
                <a:lnTo>
                  <a:pt x="151746" y="151754"/>
                </a:lnTo>
                <a:lnTo>
                  <a:pt x="155127" y="154135"/>
                </a:lnTo>
                <a:lnTo>
                  <a:pt x="158174" y="156516"/>
                </a:lnTo>
                <a:lnTo>
                  <a:pt x="160205" y="158897"/>
                </a:lnTo>
                <a:lnTo>
                  <a:pt x="161560" y="161278"/>
                </a:lnTo>
                <a:lnTo>
                  <a:pt x="163858" y="166835"/>
                </a:lnTo>
                <a:lnTo>
                  <a:pt x="167526" y="174596"/>
                </a:lnTo>
                <a:lnTo>
                  <a:pt x="169685" y="181220"/>
                </a:lnTo>
                <a:lnTo>
                  <a:pt x="170645" y="186810"/>
                </a:lnTo>
                <a:lnTo>
                  <a:pt x="171071" y="191940"/>
                </a:lnTo>
                <a:lnTo>
                  <a:pt x="171261" y="196866"/>
                </a:lnTo>
                <a:lnTo>
                  <a:pt x="171311" y="199291"/>
                </a:lnTo>
                <a:lnTo>
                  <a:pt x="170551" y="200908"/>
                </a:lnTo>
                <a:lnTo>
                  <a:pt x="169251" y="201985"/>
                </a:lnTo>
                <a:lnTo>
                  <a:pt x="167590" y="202704"/>
                </a:lnTo>
                <a:lnTo>
                  <a:pt x="163628" y="205619"/>
                </a:lnTo>
                <a:lnTo>
                  <a:pt x="161461" y="207507"/>
                </a:lnTo>
                <a:lnTo>
                  <a:pt x="159222" y="208766"/>
                </a:lnTo>
                <a:lnTo>
                  <a:pt x="154617" y="210165"/>
                </a:lnTo>
                <a:lnTo>
                  <a:pt x="149925" y="210787"/>
                </a:lnTo>
                <a:lnTo>
                  <a:pt x="147563" y="210953"/>
                </a:lnTo>
                <a:lnTo>
                  <a:pt x="145194" y="211857"/>
                </a:lnTo>
                <a:lnTo>
                  <a:pt x="140445" y="214979"/>
                </a:lnTo>
                <a:lnTo>
                  <a:pt x="137274" y="215335"/>
                </a:lnTo>
                <a:lnTo>
                  <a:pt x="133572" y="214778"/>
                </a:lnTo>
                <a:lnTo>
                  <a:pt x="129517" y="213614"/>
                </a:lnTo>
                <a:lnTo>
                  <a:pt x="126020" y="212837"/>
                </a:lnTo>
                <a:lnTo>
                  <a:pt x="122895" y="212320"/>
                </a:lnTo>
                <a:lnTo>
                  <a:pt x="120017" y="211975"/>
                </a:lnTo>
                <a:lnTo>
                  <a:pt x="114704" y="211591"/>
                </a:lnTo>
                <a:lnTo>
                  <a:pt x="112175" y="211489"/>
                </a:lnTo>
                <a:lnTo>
                  <a:pt x="108902" y="210627"/>
                </a:lnTo>
                <a:lnTo>
                  <a:pt x="105133" y="209259"/>
                </a:lnTo>
                <a:lnTo>
                  <a:pt x="101032" y="207553"/>
                </a:lnTo>
                <a:lnTo>
                  <a:pt x="97505" y="205622"/>
                </a:lnTo>
                <a:lnTo>
                  <a:pt x="94359" y="203541"/>
                </a:lnTo>
                <a:lnTo>
                  <a:pt x="91469" y="201359"/>
                </a:lnTo>
                <a:lnTo>
                  <a:pt x="86141" y="196819"/>
                </a:lnTo>
                <a:lnTo>
                  <a:pt x="83608" y="194497"/>
                </a:lnTo>
                <a:lnTo>
                  <a:pt x="81920" y="192156"/>
                </a:lnTo>
                <a:lnTo>
                  <a:pt x="80044" y="187437"/>
                </a:lnTo>
                <a:lnTo>
                  <a:pt x="77094" y="182694"/>
                </a:lnTo>
                <a:lnTo>
                  <a:pt x="75196" y="180318"/>
                </a:lnTo>
                <a:lnTo>
                  <a:pt x="73931" y="177146"/>
                </a:lnTo>
                <a:lnTo>
                  <a:pt x="73087" y="173445"/>
                </a:lnTo>
                <a:lnTo>
                  <a:pt x="72525" y="169389"/>
                </a:lnTo>
                <a:lnTo>
                  <a:pt x="71900" y="162766"/>
                </a:lnTo>
                <a:lnTo>
                  <a:pt x="71622" y="156383"/>
                </a:lnTo>
                <a:lnTo>
                  <a:pt x="71429" y="138546"/>
                </a:lnTo>
                <a:lnTo>
                  <a:pt x="73007" y="135011"/>
                </a:lnTo>
                <a:lnTo>
                  <a:pt x="75646" y="131067"/>
                </a:lnTo>
                <a:lnTo>
                  <a:pt x="78993" y="126850"/>
                </a:lnTo>
                <a:lnTo>
                  <a:pt x="81225" y="122451"/>
                </a:lnTo>
                <a:lnTo>
                  <a:pt x="82712" y="117931"/>
                </a:lnTo>
                <a:lnTo>
                  <a:pt x="83704" y="113330"/>
                </a:lnTo>
                <a:lnTo>
                  <a:pt x="85953" y="108675"/>
                </a:lnTo>
                <a:lnTo>
                  <a:pt x="89040" y="103985"/>
                </a:lnTo>
                <a:lnTo>
                  <a:pt x="92685" y="99270"/>
                </a:lnTo>
                <a:lnTo>
                  <a:pt x="95908" y="94539"/>
                </a:lnTo>
                <a:lnTo>
                  <a:pt x="98851" y="89798"/>
                </a:lnTo>
                <a:lnTo>
                  <a:pt x="101607" y="85050"/>
                </a:lnTo>
                <a:lnTo>
                  <a:pt x="106786" y="75541"/>
                </a:lnTo>
                <a:lnTo>
                  <a:pt x="109278" y="70782"/>
                </a:lnTo>
                <a:lnTo>
                  <a:pt x="111733" y="66816"/>
                </a:lnTo>
                <a:lnTo>
                  <a:pt x="116578" y="60293"/>
                </a:lnTo>
                <a:lnTo>
                  <a:pt x="118981" y="56649"/>
                </a:lnTo>
                <a:lnTo>
                  <a:pt x="121377" y="52631"/>
                </a:lnTo>
                <a:lnTo>
                  <a:pt x="123768" y="48366"/>
                </a:lnTo>
                <a:lnTo>
                  <a:pt x="128541" y="39393"/>
                </a:lnTo>
                <a:lnTo>
                  <a:pt x="130925" y="34778"/>
                </a:lnTo>
                <a:lnTo>
                  <a:pt x="132515" y="30907"/>
                </a:lnTo>
                <a:lnTo>
                  <a:pt x="134281" y="24490"/>
                </a:lnTo>
                <a:lnTo>
                  <a:pt x="133958" y="21667"/>
                </a:lnTo>
                <a:lnTo>
                  <a:pt x="132949" y="18992"/>
                </a:lnTo>
                <a:lnTo>
                  <a:pt x="130505" y="13902"/>
                </a:lnTo>
                <a:lnTo>
                  <a:pt x="129419" y="8995"/>
                </a:lnTo>
                <a:lnTo>
                  <a:pt x="128335" y="7368"/>
                </a:lnTo>
                <a:lnTo>
                  <a:pt x="126819" y="6284"/>
                </a:lnTo>
                <a:lnTo>
                  <a:pt x="125015" y="5561"/>
                </a:lnTo>
                <a:lnTo>
                  <a:pt x="122225" y="5079"/>
                </a:lnTo>
                <a:lnTo>
                  <a:pt x="118777" y="4758"/>
                </a:lnTo>
                <a:lnTo>
                  <a:pt x="114891" y="4544"/>
                </a:lnTo>
                <a:lnTo>
                  <a:pt x="104223" y="4306"/>
                </a:lnTo>
                <a:lnTo>
                  <a:pt x="66886" y="4127"/>
                </a:lnTo>
                <a:lnTo>
                  <a:pt x="62041" y="4917"/>
                </a:lnTo>
                <a:lnTo>
                  <a:pt x="57223" y="6237"/>
                </a:lnTo>
                <a:lnTo>
                  <a:pt x="45669" y="10268"/>
                </a:lnTo>
                <a:lnTo>
                  <a:pt x="41973" y="12935"/>
                </a:lnTo>
                <a:lnTo>
                  <a:pt x="35681" y="1840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71"/>
          <p:cNvSpPr/>
          <p:nvPr/>
        </p:nvSpPr>
        <p:spPr>
          <a:xfrm>
            <a:off x="8843962" y="1200150"/>
            <a:ext cx="192790" cy="371464"/>
          </a:xfrm>
          <a:custGeom>
            <a:avLst/>
            <a:gdLst/>
            <a:ahLst/>
            <a:cxnLst/>
            <a:rect l="0" t="0" r="0" b="0"/>
            <a:pathLst>
              <a:path w="192790" h="371464">
                <a:moveTo>
                  <a:pt x="71438" y="0"/>
                </a:moveTo>
                <a:lnTo>
                  <a:pt x="64381" y="0"/>
                </a:lnTo>
                <a:lnTo>
                  <a:pt x="70452" y="0"/>
                </a:lnTo>
                <a:lnTo>
                  <a:pt x="76153" y="4909"/>
                </a:lnTo>
                <a:lnTo>
                  <a:pt x="82054" y="10641"/>
                </a:lnTo>
                <a:lnTo>
                  <a:pt x="88430" y="16999"/>
                </a:lnTo>
                <a:lnTo>
                  <a:pt x="91497" y="19270"/>
                </a:lnTo>
                <a:lnTo>
                  <a:pt x="95129" y="21578"/>
                </a:lnTo>
                <a:lnTo>
                  <a:pt x="99138" y="23910"/>
                </a:lnTo>
                <a:lnTo>
                  <a:pt x="103398" y="27052"/>
                </a:lnTo>
                <a:lnTo>
                  <a:pt x="107826" y="30735"/>
                </a:lnTo>
                <a:lnTo>
                  <a:pt x="116185" y="38266"/>
                </a:lnTo>
                <a:lnTo>
                  <a:pt x="122546" y="44259"/>
                </a:lnTo>
                <a:lnTo>
                  <a:pt x="134382" y="55888"/>
                </a:lnTo>
                <a:lnTo>
                  <a:pt x="138801" y="59483"/>
                </a:lnTo>
                <a:lnTo>
                  <a:pt x="143334" y="62674"/>
                </a:lnTo>
                <a:lnTo>
                  <a:pt x="147943" y="65595"/>
                </a:lnTo>
                <a:lnTo>
                  <a:pt x="151810" y="69130"/>
                </a:lnTo>
                <a:lnTo>
                  <a:pt x="155182" y="73074"/>
                </a:lnTo>
                <a:lnTo>
                  <a:pt x="161044" y="82483"/>
                </a:lnTo>
                <a:lnTo>
                  <a:pt x="163719" y="88326"/>
                </a:lnTo>
                <a:lnTo>
                  <a:pt x="166296" y="94603"/>
                </a:lnTo>
                <a:lnTo>
                  <a:pt x="169602" y="99581"/>
                </a:lnTo>
                <a:lnTo>
                  <a:pt x="173393" y="103693"/>
                </a:lnTo>
                <a:lnTo>
                  <a:pt x="177507" y="107229"/>
                </a:lnTo>
                <a:lnTo>
                  <a:pt x="180251" y="111967"/>
                </a:lnTo>
                <a:lnTo>
                  <a:pt x="182080" y="117507"/>
                </a:lnTo>
                <a:lnTo>
                  <a:pt x="183299" y="123582"/>
                </a:lnTo>
                <a:lnTo>
                  <a:pt x="184654" y="134565"/>
                </a:lnTo>
                <a:lnTo>
                  <a:pt x="186050" y="145531"/>
                </a:lnTo>
                <a:lnTo>
                  <a:pt x="187533" y="151789"/>
                </a:lnTo>
                <a:lnTo>
                  <a:pt x="189316" y="158343"/>
                </a:lnTo>
                <a:lnTo>
                  <a:pt x="191297" y="169858"/>
                </a:lnTo>
                <a:lnTo>
                  <a:pt x="192177" y="181061"/>
                </a:lnTo>
                <a:lnTo>
                  <a:pt x="192568" y="193977"/>
                </a:lnTo>
                <a:lnTo>
                  <a:pt x="192789" y="210845"/>
                </a:lnTo>
                <a:lnTo>
                  <a:pt x="192025" y="216763"/>
                </a:lnTo>
                <a:lnTo>
                  <a:pt x="190724" y="223090"/>
                </a:lnTo>
                <a:lnTo>
                  <a:pt x="189061" y="229689"/>
                </a:lnTo>
                <a:lnTo>
                  <a:pt x="185098" y="241254"/>
                </a:lnTo>
                <a:lnTo>
                  <a:pt x="179898" y="252480"/>
                </a:lnTo>
                <a:lnTo>
                  <a:pt x="176288" y="258808"/>
                </a:lnTo>
                <a:lnTo>
                  <a:pt x="172294" y="265407"/>
                </a:lnTo>
                <a:lnTo>
                  <a:pt x="168044" y="271394"/>
                </a:lnTo>
                <a:lnTo>
                  <a:pt x="163623" y="276973"/>
                </a:lnTo>
                <a:lnTo>
                  <a:pt x="159089" y="282280"/>
                </a:lnTo>
                <a:lnTo>
                  <a:pt x="153684" y="288199"/>
                </a:lnTo>
                <a:lnTo>
                  <a:pt x="141329" y="301125"/>
                </a:lnTo>
                <a:lnTo>
                  <a:pt x="134700" y="307113"/>
                </a:lnTo>
                <a:lnTo>
                  <a:pt x="127901" y="312692"/>
                </a:lnTo>
                <a:lnTo>
                  <a:pt x="120986" y="317998"/>
                </a:lnTo>
                <a:lnTo>
                  <a:pt x="113201" y="323124"/>
                </a:lnTo>
                <a:lnTo>
                  <a:pt x="104837" y="328128"/>
                </a:lnTo>
                <a:lnTo>
                  <a:pt x="96085" y="333052"/>
                </a:lnTo>
                <a:lnTo>
                  <a:pt x="87869" y="337128"/>
                </a:lnTo>
                <a:lnTo>
                  <a:pt x="80011" y="340639"/>
                </a:lnTo>
                <a:lnTo>
                  <a:pt x="72391" y="343774"/>
                </a:lnTo>
                <a:lnTo>
                  <a:pt x="65723" y="346658"/>
                </a:lnTo>
                <a:lnTo>
                  <a:pt x="54081" y="351978"/>
                </a:lnTo>
                <a:lnTo>
                  <a:pt x="33672" y="361861"/>
                </a:lnTo>
                <a:lnTo>
                  <a:pt x="23961" y="366673"/>
                </a:lnTo>
                <a:lnTo>
                  <a:pt x="19943" y="368273"/>
                </a:lnTo>
                <a:lnTo>
                  <a:pt x="16470" y="369340"/>
                </a:lnTo>
                <a:lnTo>
                  <a:pt x="10495" y="370526"/>
                </a:lnTo>
                <a:lnTo>
                  <a:pt x="5193" y="371053"/>
                </a:lnTo>
                <a:lnTo>
                  <a:pt x="135" y="371463"/>
                </a:lnTo>
                <a:lnTo>
                  <a:pt x="5" y="362655"/>
                </a:lnTo>
                <a:lnTo>
                  <a:pt x="0" y="3571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72"/>
          <p:cNvSpPr/>
          <p:nvPr/>
        </p:nvSpPr>
        <p:spPr>
          <a:xfrm>
            <a:off x="164306" y="928687"/>
            <a:ext cx="135732" cy="21432"/>
          </a:xfrm>
          <a:custGeom>
            <a:avLst/>
            <a:gdLst/>
            <a:ahLst/>
            <a:cxnLst/>
            <a:rect l="0" t="0" r="0" b="0"/>
            <a:pathLst>
              <a:path w="135732" h="21432">
                <a:moveTo>
                  <a:pt x="0" y="0"/>
                </a:moveTo>
                <a:lnTo>
                  <a:pt x="0" y="7144"/>
                </a:lnTo>
                <a:lnTo>
                  <a:pt x="65970" y="7144"/>
                </a:lnTo>
                <a:lnTo>
                  <a:pt x="70967" y="7938"/>
                </a:lnTo>
                <a:lnTo>
                  <a:pt x="75093" y="9260"/>
                </a:lnTo>
                <a:lnTo>
                  <a:pt x="78637" y="10936"/>
                </a:lnTo>
                <a:lnTo>
                  <a:pt x="82587" y="12053"/>
                </a:lnTo>
                <a:lnTo>
                  <a:pt x="86808" y="12798"/>
                </a:lnTo>
                <a:lnTo>
                  <a:pt x="91209" y="13294"/>
                </a:lnTo>
                <a:lnTo>
                  <a:pt x="94937" y="13626"/>
                </a:lnTo>
                <a:lnTo>
                  <a:pt x="98217" y="13846"/>
                </a:lnTo>
                <a:lnTo>
                  <a:pt x="101196" y="13993"/>
                </a:lnTo>
                <a:lnTo>
                  <a:pt x="108741" y="14157"/>
                </a:lnTo>
                <a:lnTo>
                  <a:pt x="128228" y="14287"/>
                </a:lnTo>
                <a:lnTo>
                  <a:pt x="128348" y="15081"/>
                </a:lnTo>
                <a:lnTo>
                  <a:pt x="128427" y="16404"/>
                </a:lnTo>
                <a:lnTo>
                  <a:pt x="128481" y="18080"/>
                </a:lnTo>
                <a:lnTo>
                  <a:pt x="129310" y="19197"/>
                </a:lnTo>
                <a:lnTo>
                  <a:pt x="130657" y="19942"/>
                </a:lnTo>
                <a:lnTo>
                  <a:pt x="135731" y="2143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73"/>
          <p:cNvSpPr/>
          <p:nvPr/>
        </p:nvSpPr>
        <p:spPr>
          <a:xfrm>
            <a:off x="393245" y="864394"/>
            <a:ext cx="156493" cy="235709"/>
          </a:xfrm>
          <a:custGeom>
            <a:avLst/>
            <a:gdLst/>
            <a:ahLst/>
            <a:cxnLst/>
            <a:rect l="0" t="0" r="0" b="0"/>
            <a:pathLst>
              <a:path w="156493" h="235709">
                <a:moveTo>
                  <a:pt x="128248" y="14287"/>
                </a:moveTo>
                <a:lnTo>
                  <a:pt x="128248" y="7437"/>
                </a:lnTo>
                <a:lnTo>
                  <a:pt x="124456" y="7230"/>
                </a:lnTo>
                <a:lnTo>
                  <a:pt x="120973" y="7160"/>
                </a:lnTo>
                <a:lnTo>
                  <a:pt x="69709" y="7143"/>
                </a:lnTo>
                <a:lnTo>
                  <a:pt x="66997" y="6349"/>
                </a:lnTo>
                <a:lnTo>
                  <a:pt x="64396" y="5026"/>
                </a:lnTo>
                <a:lnTo>
                  <a:pt x="61867" y="3351"/>
                </a:lnTo>
                <a:lnTo>
                  <a:pt x="59388" y="2234"/>
                </a:lnTo>
                <a:lnTo>
                  <a:pt x="54517" y="992"/>
                </a:lnTo>
                <a:lnTo>
                  <a:pt x="50093" y="86"/>
                </a:lnTo>
                <a:lnTo>
                  <a:pt x="46001" y="25"/>
                </a:lnTo>
                <a:lnTo>
                  <a:pt x="42614" y="0"/>
                </a:lnTo>
                <a:lnTo>
                  <a:pt x="42550" y="3792"/>
                </a:lnTo>
                <a:lnTo>
                  <a:pt x="41747" y="4909"/>
                </a:lnTo>
                <a:lnTo>
                  <a:pt x="40418" y="5654"/>
                </a:lnTo>
                <a:lnTo>
                  <a:pt x="38739" y="6150"/>
                </a:lnTo>
                <a:lnTo>
                  <a:pt x="37619" y="7275"/>
                </a:lnTo>
                <a:lnTo>
                  <a:pt x="36873" y="8818"/>
                </a:lnTo>
                <a:lnTo>
                  <a:pt x="35674" y="13207"/>
                </a:lnTo>
                <a:lnTo>
                  <a:pt x="35438" y="19777"/>
                </a:lnTo>
                <a:lnTo>
                  <a:pt x="35382" y="41920"/>
                </a:lnTo>
                <a:lnTo>
                  <a:pt x="34587" y="45409"/>
                </a:lnTo>
                <a:lnTo>
                  <a:pt x="31588" y="51402"/>
                </a:lnTo>
                <a:lnTo>
                  <a:pt x="30470" y="54905"/>
                </a:lnTo>
                <a:lnTo>
                  <a:pt x="29726" y="58828"/>
                </a:lnTo>
                <a:lnTo>
                  <a:pt x="29229" y="63031"/>
                </a:lnTo>
                <a:lnTo>
                  <a:pt x="28104" y="67420"/>
                </a:lnTo>
                <a:lnTo>
                  <a:pt x="26561" y="71934"/>
                </a:lnTo>
                <a:lnTo>
                  <a:pt x="24738" y="76531"/>
                </a:lnTo>
                <a:lnTo>
                  <a:pt x="22712" y="83755"/>
                </a:lnTo>
                <a:lnTo>
                  <a:pt x="22172" y="86793"/>
                </a:lnTo>
                <a:lnTo>
                  <a:pt x="19455" y="92285"/>
                </a:lnTo>
                <a:lnTo>
                  <a:pt x="15602" y="98165"/>
                </a:lnTo>
                <a:lnTo>
                  <a:pt x="13463" y="101956"/>
                </a:lnTo>
                <a:lnTo>
                  <a:pt x="11244" y="106070"/>
                </a:lnTo>
                <a:lnTo>
                  <a:pt x="8777" y="112759"/>
                </a:lnTo>
                <a:lnTo>
                  <a:pt x="7681" y="118377"/>
                </a:lnTo>
                <a:lnTo>
                  <a:pt x="7194" y="123520"/>
                </a:lnTo>
                <a:lnTo>
                  <a:pt x="6920" y="130878"/>
                </a:lnTo>
                <a:lnTo>
                  <a:pt x="6805" y="135730"/>
                </a:lnTo>
                <a:lnTo>
                  <a:pt x="16748" y="125787"/>
                </a:lnTo>
                <a:lnTo>
                  <a:pt x="19783" y="124339"/>
                </a:lnTo>
                <a:lnTo>
                  <a:pt x="23395" y="123374"/>
                </a:lnTo>
                <a:lnTo>
                  <a:pt x="27390" y="122730"/>
                </a:lnTo>
                <a:lnTo>
                  <a:pt x="31640" y="121507"/>
                </a:lnTo>
                <a:lnTo>
                  <a:pt x="36062" y="119898"/>
                </a:lnTo>
                <a:lnTo>
                  <a:pt x="40597" y="118032"/>
                </a:lnTo>
                <a:lnTo>
                  <a:pt x="45208" y="116788"/>
                </a:lnTo>
                <a:lnTo>
                  <a:pt x="49869" y="115958"/>
                </a:lnTo>
                <a:lnTo>
                  <a:pt x="54564" y="115405"/>
                </a:lnTo>
                <a:lnTo>
                  <a:pt x="59282" y="114243"/>
                </a:lnTo>
                <a:lnTo>
                  <a:pt x="64014" y="112674"/>
                </a:lnTo>
                <a:lnTo>
                  <a:pt x="68757" y="110835"/>
                </a:lnTo>
                <a:lnTo>
                  <a:pt x="73506" y="109608"/>
                </a:lnTo>
                <a:lnTo>
                  <a:pt x="78260" y="108791"/>
                </a:lnTo>
                <a:lnTo>
                  <a:pt x="83016" y="108246"/>
                </a:lnTo>
                <a:lnTo>
                  <a:pt x="87775" y="107882"/>
                </a:lnTo>
                <a:lnTo>
                  <a:pt x="92535" y="107640"/>
                </a:lnTo>
                <a:lnTo>
                  <a:pt x="104702" y="107299"/>
                </a:lnTo>
                <a:lnTo>
                  <a:pt x="107788" y="107251"/>
                </a:lnTo>
                <a:lnTo>
                  <a:pt x="111433" y="108013"/>
                </a:lnTo>
                <a:lnTo>
                  <a:pt x="115451" y="109315"/>
                </a:lnTo>
                <a:lnTo>
                  <a:pt x="119717" y="110976"/>
                </a:lnTo>
                <a:lnTo>
                  <a:pt x="123354" y="112084"/>
                </a:lnTo>
                <a:lnTo>
                  <a:pt x="126573" y="112822"/>
                </a:lnTo>
                <a:lnTo>
                  <a:pt x="129513" y="113315"/>
                </a:lnTo>
                <a:lnTo>
                  <a:pt x="132266" y="114437"/>
                </a:lnTo>
                <a:lnTo>
                  <a:pt x="134896" y="115978"/>
                </a:lnTo>
                <a:lnTo>
                  <a:pt x="137442" y="117800"/>
                </a:lnTo>
                <a:lnTo>
                  <a:pt x="139934" y="119808"/>
                </a:lnTo>
                <a:lnTo>
                  <a:pt x="144819" y="124156"/>
                </a:lnTo>
                <a:lnTo>
                  <a:pt x="146439" y="127220"/>
                </a:lnTo>
                <a:lnTo>
                  <a:pt x="147519" y="130851"/>
                </a:lnTo>
                <a:lnTo>
                  <a:pt x="148239" y="134859"/>
                </a:lnTo>
                <a:lnTo>
                  <a:pt x="151156" y="141428"/>
                </a:lnTo>
                <a:lnTo>
                  <a:pt x="153045" y="144292"/>
                </a:lnTo>
                <a:lnTo>
                  <a:pt x="154305" y="147788"/>
                </a:lnTo>
                <a:lnTo>
                  <a:pt x="155144" y="151706"/>
                </a:lnTo>
                <a:lnTo>
                  <a:pt x="155704" y="155906"/>
                </a:lnTo>
                <a:lnTo>
                  <a:pt x="156326" y="162689"/>
                </a:lnTo>
                <a:lnTo>
                  <a:pt x="156492" y="165609"/>
                </a:lnTo>
                <a:lnTo>
                  <a:pt x="155808" y="169143"/>
                </a:lnTo>
                <a:lnTo>
                  <a:pt x="154559" y="173087"/>
                </a:lnTo>
                <a:lnTo>
                  <a:pt x="152933" y="177304"/>
                </a:lnTo>
                <a:lnTo>
                  <a:pt x="150261" y="180908"/>
                </a:lnTo>
                <a:lnTo>
                  <a:pt x="146892" y="184105"/>
                </a:lnTo>
                <a:lnTo>
                  <a:pt x="143059" y="187030"/>
                </a:lnTo>
                <a:lnTo>
                  <a:pt x="138916" y="189774"/>
                </a:lnTo>
                <a:lnTo>
                  <a:pt x="134566" y="192397"/>
                </a:lnTo>
                <a:lnTo>
                  <a:pt x="130079" y="194939"/>
                </a:lnTo>
                <a:lnTo>
                  <a:pt x="120860" y="199881"/>
                </a:lnTo>
                <a:lnTo>
                  <a:pt x="116179" y="202310"/>
                </a:lnTo>
                <a:lnTo>
                  <a:pt x="110677" y="205517"/>
                </a:lnTo>
                <a:lnTo>
                  <a:pt x="98214" y="213313"/>
                </a:lnTo>
                <a:lnTo>
                  <a:pt x="91556" y="216027"/>
                </a:lnTo>
                <a:lnTo>
                  <a:pt x="84737" y="217837"/>
                </a:lnTo>
                <a:lnTo>
                  <a:pt x="77810" y="219043"/>
                </a:lnTo>
                <a:lnTo>
                  <a:pt x="71604" y="220641"/>
                </a:lnTo>
                <a:lnTo>
                  <a:pt x="65879" y="222500"/>
                </a:lnTo>
                <a:lnTo>
                  <a:pt x="60475" y="224533"/>
                </a:lnTo>
                <a:lnTo>
                  <a:pt x="55285" y="226682"/>
                </a:lnTo>
                <a:lnTo>
                  <a:pt x="50237" y="228909"/>
                </a:lnTo>
                <a:lnTo>
                  <a:pt x="45285" y="231187"/>
                </a:lnTo>
                <a:lnTo>
                  <a:pt x="41189" y="232706"/>
                </a:lnTo>
                <a:lnTo>
                  <a:pt x="37665" y="233718"/>
                </a:lnTo>
                <a:lnTo>
                  <a:pt x="34522" y="234393"/>
                </a:lnTo>
                <a:lnTo>
                  <a:pt x="30839" y="234843"/>
                </a:lnTo>
                <a:lnTo>
                  <a:pt x="26796" y="235143"/>
                </a:lnTo>
                <a:lnTo>
                  <a:pt x="18865" y="235476"/>
                </a:lnTo>
                <a:lnTo>
                  <a:pt x="8549" y="235708"/>
                </a:lnTo>
                <a:lnTo>
                  <a:pt x="5463" y="233611"/>
                </a:lnTo>
                <a:lnTo>
                  <a:pt x="3529" y="231940"/>
                </a:lnTo>
                <a:lnTo>
                  <a:pt x="2240" y="230033"/>
                </a:lnTo>
                <a:lnTo>
                  <a:pt x="807" y="225797"/>
                </a:lnTo>
                <a:lnTo>
                  <a:pt x="0" y="218949"/>
                </a:lnTo>
                <a:lnTo>
                  <a:pt x="681" y="216610"/>
                </a:lnTo>
                <a:lnTo>
                  <a:pt x="5360" y="209268"/>
                </a:lnTo>
                <a:lnTo>
                  <a:pt x="6805" y="2071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74"/>
          <p:cNvSpPr/>
          <p:nvPr/>
        </p:nvSpPr>
        <p:spPr>
          <a:xfrm>
            <a:off x="636795" y="885825"/>
            <a:ext cx="120412" cy="192853"/>
          </a:xfrm>
          <a:custGeom>
            <a:avLst/>
            <a:gdLst/>
            <a:ahLst/>
            <a:cxnLst/>
            <a:rect l="0" t="0" r="0" b="0"/>
            <a:pathLst>
              <a:path w="120412" h="192853">
                <a:moveTo>
                  <a:pt x="56148" y="0"/>
                </a:moveTo>
                <a:lnTo>
                  <a:pt x="56148" y="3792"/>
                </a:lnTo>
                <a:lnTo>
                  <a:pt x="55355" y="4909"/>
                </a:lnTo>
                <a:lnTo>
                  <a:pt x="54032" y="5654"/>
                </a:lnTo>
                <a:lnTo>
                  <a:pt x="52356" y="6150"/>
                </a:lnTo>
                <a:lnTo>
                  <a:pt x="51239" y="7275"/>
                </a:lnTo>
                <a:lnTo>
                  <a:pt x="50494" y="8819"/>
                </a:lnTo>
                <a:lnTo>
                  <a:pt x="49997" y="10641"/>
                </a:lnTo>
                <a:lnTo>
                  <a:pt x="48079" y="12650"/>
                </a:lnTo>
                <a:lnTo>
                  <a:pt x="45212" y="14783"/>
                </a:lnTo>
                <a:lnTo>
                  <a:pt x="41714" y="16999"/>
                </a:lnTo>
                <a:lnTo>
                  <a:pt x="39382" y="20064"/>
                </a:lnTo>
                <a:lnTo>
                  <a:pt x="37827" y="23694"/>
                </a:lnTo>
                <a:lnTo>
                  <a:pt x="36790" y="27702"/>
                </a:lnTo>
                <a:lnTo>
                  <a:pt x="34512" y="31168"/>
                </a:lnTo>
                <a:lnTo>
                  <a:pt x="31405" y="34272"/>
                </a:lnTo>
                <a:lnTo>
                  <a:pt x="27747" y="37136"/>
                </a:lnTo>
                <a:lnTo>
                  <a:pt x="25308" y="40632"/>
                </a:lnTo>
                <a:lnTo>
                  <a:pt x="23682" y="44550"/>
                </a:lnTo>
                <a:lnTo>
                  <a:pt x="22597" y="48750"/>
                </a:lnTo>
                <a:lnTo>
                  <a:pt x="21875" y="52344"/>
                </a:lnTo>
                <a:lnTo>
                  <a:pt x="21393" y="55533"/>
                </a:lnTo>
                <a:lnTo>
                  <a:pt x="21072" y="58453"/>
                </a:lnTo>
                <a:lnTo>
                  <a:pt x="20064" y="61987"/>
                </a:lnTo>
                <a:lnTo>
                  <a:pt x="18598" y="65931"/>
                </a:lnTo>
                <a:lnTo>
                  <a:pt x="16827" y="70148"/>
                </a:lnTo>
                <a:lnTo>
                  <a:pt x="15647" y="74546"/>
                </a:lnTo>
                <a:lnTo>
                  <a:pt x="14860" y="79066"/>
                </a:lnTo>
                <a:lnTo>
                  <a:pt x="14335" y="83667"/>
                </a:lnTo>
                <a:lnTo>
                  <a:pt x="13192" y="88321"/>
                </a:lnTo>
                <a:lnTo>
                  <a:pt x="11635" y="93012"/>
                </a:lnTo>
                <a:lnTo>
                  <a:pt x="9804" y="97727"/>
                </a:lnTo>
                <a:lnTo>
                  <a:pt x="8584" y="102457"/>
                </a:lnTo>
                <a:lnTo>
                  <a:pt x="7770" y="107198"/>
                </a:lnTo>
                <a:lnTo>
                  <a:pt x="7227" y="111947"/>
                </a:lnTo>
                <a:lnTo>
                  <a:pt x="6865" y="116700"/>
                </a:lnTo>
                <a:lnTo>
                  <a:pt x="6624" y="121456"/>
                </a:lnTo>
                <a:lnTo>
                  <a:pt x="6356" y="130974"/>
                </a:lnTo>
                <a:lnTo>
                  <a:pt x="6237" y="140496"/>
                </a:lnTo>
                <a:lnTo>
                  <a:pt x="5412" y="145257"/>
                </a:lnTo>
                <a:lnTo>
                  <a:pt x="4068" y="150019"/>
                </a:lnTo>
                <a:lnTo>
                  <a:pt x="2378" y="154782"/>
                </a:lnTo>
                <a:lnTo>
                  <a:pt x="1251" y="158750"/>
                </a:lnTo>
                <a:lnTo>
                  <a:pt x="500" y="162189"/>
                </a:lnTo>
                <a:lnTo>
                  <a:pt x="0" y="165276"/>
                </a:lnTo>
                <a:lnTo>
                  <a:pt x="460" y="168128"/>
                </a:lnTo>
                <a:lnTo>
                  <a:pt x="3087" y="173413"/>
                </a:lnTo>
                <a:lnTo>
                  <a:pt x="4899" y="175933"/>
                </a:lnTo>
                <a:lnTo>
                  <a:pt x="6901" y="178408"/>
                </a:lnTo>
                <a:lnTo>
                  <a:pt x="9029" y="180851"/>
                </a:lnTo>
                <a:lnTo>
                  <a:pt x="11242" y="182479"/>
                </a:lnTo>
                <a:lnTo>
                  <a:pt x="13511" y="183565"/>
                </a:lnTo>
                <a:lnTo>
                  <a:pt x="15817" y="184289"/>
                </a:lnTo>
                <a:lnTo>
                  <a:pt x="18148" y="185565"/>
                </a:lnTo>
                <a:lnTo>
                  <a:pt x="20496" y="187210"/>
                </a:lnTo>
                <a:lnTo>
                  <a:pt x="22855" y="189100"/>
                </a:lnTo>
                <a:lnTo>
                  <a:pt x="25222" y="190360"/>
                </a:lnTo>
                <a:lnTo>
                  <a:pt x="27593" y="191201"/>
                </a:lnTo>
                <a:lnTo>
                  <a:pt x="29968" y="191761"/>
                </a:lnTo>
                <a:lnTo>
                  <a:pt x="32345" y="192134"/>
                </a:lnTo>
                <a:lnTo>
                  <a:pt x="34723" y="192383"/>
                </a:lnTo>
                <a:lnTo>
                  <a:pt x="37102" y="192549"/>
                </a:lnTo>
                <a:lnTo>
                  <a:pt x="39482" y="192659"/>
                </a:lnTo>
                <a:lnTo>
                  <a:pt x="44243" y="192782"/>
                </a:lnTo>
                <a:lnTo>
                  <a:pt x="51386" y="192852"/>
                </a:lnTo>
                <a:lnTo>
                  <a:pt x="54561" y="192068"/>
                </a:lnTo>
                <a:lnTo>
                  <a:pt x="58265" y="190751"/>
                </a:lnTo>
                <a:lnTo>
                  <a:pt x="62322" y="189080"/>
                </a:lnTo>
                <a:lnTo>
                  <a:pt x="65820" y="187172"/>
                </a:lnTo>
                <a:lnTo>
                  <a:pt x="68946" y="185106"/>
                </a:lnTo>
                <a:lnTo>
                  <a:pt x="71824" y="182935"/>
                </a:lnTo>
                <a:lnTo>
                  <a:pt x="74536" y="180694"/>
                </a:lnTo>
                <a:lnTo>
                  <a:pt x="77138" y="178406"/>
                </a:lnTo>
                <a:lnTo>
                  <a:pt x="79667" y="176087"/>
                </a:lnTo>
                <a:lnTo>
                  <a:pt x="84592" y="171394"/>
                </a:lnTo>
                <a:lnTo>
                  <a:pt x="94222" y="161914"/>
                </a:lnTo>
                <a:lnTo>
                  <a:pt x="97406" y="159536"/>
                </a:lnTo>
                <a:lnTo>
                  <a:pt x="101116" y="157157"/>
                </a:lnTo>
                <a:lnTo>
                  <a:pt x="105177" y="154778"/>
                </a:lnTo>
                <a:lnTo>
                  <a:pt x="107884" y="152397"/>
                </a:lnTo>
                <a:lnTo>
                  <a:pt x="109689" y="150017"/>
                </a:lnTo>
                <a:lnTo>
                  <a:pt x="112488" y="145255"/>
                </a:lnTo>
                <a:lnTo>
                  <a:pt x="114345" y="142874"/>
                </a:lnTo>
                <a:lnTo>
                  <a:pt x="116378" y="140493"/>
                </a:lnTo>
                <a:lnTo>
                  <a:pt x="117732" y="138112"/>
                </a:lnTo>
                <a:lnTo>
                  <a:pt x="119238" y="133349"/>
                </a:lnTo>
                <a:lnTo>
                  <a:pt x="119907" y="128587"/>
                </a:lnTo>
                <a:lnTo>
                  <a:pt x="120336" y="122854"/>
                </a:lnTo>
                <a:lnTo>
                  <a:pt x="120411" y="118069"/>
                </a:lnTo>
                <a:lnTo>
                  <a:pt x="119627" y="116813"/>
                </a:lnTo>
                <a:lnTo>
                  <a:pt x="118311" y="115975"/>
                </a:lnTo>
                <a:lnTo>
                  <a:pt x="116640" y="115416"/>
                </a:lnTo>
                <a:lnTo>
                  <a:pt x="115526" y="114250"/>
                </a:lnTo>
                <a:lnTo>
                  <a:pt x="114784" y="112679"/>
                </a:lnTo>
                <a:lnTo>
                  <a:pt x="113592" y="108247"/>
                </a:lnTo>
                <a:lnTo>
                  <a:pt x="112700" y="107883"/>
                </a:lnTo>
                <a:lnTo>
                  <a:pt x="109593" y="107479"/>
                </a:lnTo>
                <a:lnTo>
                  <a:pt x="109241" y="108165"/>
                </a:lnTo>
                <a:lnTo>
                  <a:pt x="109799" y="109416"/>
                </a:lnTo>
                <a:lnTo>
                  <a:pt x="110966" y="111044"/>
                </a:lnTo>
                <a:lnTo>
                  <a:pt x="110949" y="112129"/>
                </a:lnTo>
                <a:lnTo>
                  <a:pt x="110145" y="112853"/>
                </a:lnTo>
                <a:lnTo>
                  <a:pt x="108815" y="113335"/>
                </a:lnTo>
                <a:lnTo>
                  <a:pt x="105220" y="115987"/>
                </a:lnTo>
                <a:lnTo>
                  <a:pt x="103150" y="117806"/>
                </a:lnTo>
                <a:lnTo>
                  <a:pt x="100977" y="119812"/>
                </a:lnTo>
                <a:lnTo>
                  <a:pt x="96445" y="124158"/>
                </a:lnTo>
                <a:lnTo>
                  <a:pt x="75193" y="145264"/>
                </a:lnTo>
                <a:lnTo>
                  <a:pt x="72020" y="147643"/>
                </a:lnTo>
                <a:lnTo>
                  <a:pt x="68317" y="150022"/>
                </a:lnTo>
                <a:lnTo>
                  <a:pt x="64261" y="152402"/>
                </a:lnTo>
                <a:lnTo>
                  <a:pt x="60763" y="154782"/>
                </a:lnTo>
                <a:lnTo>
                  <a:pt x="57637" y="157163"/>
                </a:lnTo>
                <a:lnTo>
                  <a:pt x="54760" y="159544"/>
                </a:lnTo>
                <a:lnTo>
                  <a:pt x="52047" y="161925"/>
                </a:lnTo>
                <a:lnTo>
                  <a:pt x="49446" y="164306"/>
                </a:lnTo>
                <a:lnTo>
                  <a:pt x="46917" y="166687"/>
                </a:lnTo>
                <a:lnTo>
                  <a:pt x="44438" y="168275"/>
                </a:lnTo>
                <a:lnTo>
                  <a:pt x="41991" y="169333"/>
                </a:lnTo>
                <a:lnTo>
                  <a:pt x="39567" y="170038"/>
                </a:lnTo>
                <a:lnTo>
                  <a:pt x="38744" y="171303"/>
                </a:lnTo>
                <a:lnTo>
                  <a:pt x="38989" y="172939"/>
                </a:lnTo>
                <a:lnTo>
                  <a:pt x="39946" y="174824"/>
                </a:lnTo>
                <a:lnTo>
                  <a:pt x="39791" y="176080"/>
                </a:lnTo>
                <a:lnTo>
                  <a:pt x="38893" y="176918"/>
                </a:lnTo>
                <a:lnTo>
                  <a:pt x="35542" y="178262"/>
                </a:lnTo>
                <a:lnTo>
                  <a:pt x="35267" y="179166"/>
                </a:lnTo>
                <a:lnTo>
                  <a:pt x="34765" y="185056"/>
                </a:lnTo>
                <a:lnTo>
                  <a:pt x="34717" y="18573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75"/>
          <p:cNvSpPr/>
          <p:nvPr/>
        </p:nvSpPr>
        <p:spPr>
          <a:xfrm>
            <a:off x="828997" y="880006"/>
            <a:ext cx="142447" cy="205747"/>
          </a:xfrm>
          <a:custGeom>
            <a:avLst/>
            <a:gdLst/>
            <a:ahLst/>
            <a:cxnLst/>
            <a:rect l="0" t="0" r="0" b="0"/>
            <a:pathLst>
              <a:path w="142447" h="205747">
                <a:moveTo>
                  <a:pt x="49684" y="20106"/>
                </a:moveTo>
                <a:lnTo>
                  <a:pt x="49684" y="13049"/>
                </a:lnTo>
                <a:lnTo>
                  <a:pt x="45450" y="13001"/>
                </a:lnTo>
                <a:lnTo>
                  <a:pt x="32192" y="12965"/>
                </a:lnTo>
                <a:lnTo>
                  <a:pt x="30879" y="13757"/>
                </a:lnTo>
                <a:lnTo>
                  <a:pt x="30004" y="15080"/>
                </a:lnTo>
                <a:lnTo>
                  <a:pt x="28598" y="19113"/>
                </a:lnTo>
                <a:lnTo>
                  <a:pt x="28355" y="23604"/>
                </a:lnTo>
                <a:lnTo>
                  <a:pt x="27527" y="24819"/>
                </a:lnTo>
                <a:lnTo>
                  <a:pt x="26181" y="25630"/>
                </a:lnTo>
                <a:lnTo>
                  <a:pt x="24491" y="26170"/>
                </a:lnTo>
                <a:lnTo>
                  <a:pt x="20495" y="28886"/>
                </a:lnTo>
                <a:lnTo>
                  <a:pt x="15255" y="33306"/>
                </a:lnTo>
                <a:lnTo>
                  <a:pt x="12422" y="36027"/>
                </a:lnTo>
                <a:lnTo>
                  <a:pt x="10555" y="37864"/>
                </a:lnTo>
                <a:lnTo>
                  <a:pt x="9310" y="39882"/>
                </a:lnTo>
                <a:lnTo>
                  <a:pt x="7928" y="44241"/>
                </a:lnTo>
                <a:lnTo>
                  <a:pt x="5196" y="48824"/>
                </a:lnTo>
                <a:lnTo>
                  <a:pt x="768" y="54442"/>
                </a:lnTo>
                <a:lnTo>
                  <a:pt x="162" y="57327"/>
                </a:lnTo>
                <a:lnTo>
                  <a:pt x="0" y="59207"/>
                </a:lnTo>
                <a:lnTo>
                  <a:pt x="687" y="61255"/>
                </a:lnTo>
                <a:lnTo>
                  <a:pt x="3566" y="65647"/>
                </a:lnTo>
                <a:lnTo>
                  <a:pt x="5445" y="67135"/>
                </a:lnTo>
                <a:lnTo>
                  <a:pt x="7491" y="68127"/>
                </a:lnTo>
                <a:lnTo>
                  <a:pt x="9649" y="68789"/>
                </a:lnTo>
                <a:lnTo>
                  <a:pt x="12675" y="70024"/>
                </a:lnTo>
                <a:lnTo>
                  <a:pt x="16280" y="71641"/>
                </a:lnTo>
                <a:lnTo>
                  <a:pt x="20271" y="73513"/>
                </a:lnTo>
                <a:lnTo>
                  <a:pt x="23725" y="75554"/>
                </a:lnTo>
                <a:lnTo>
                  <a:pt x="26822" y="77709"/>
                </a:lnTo>
                <a:lnTo>
                  <a:pt x="29680" y="79939"/>
                </a:lnTo>
                <a:lnTo>
                  <a:pt x="33967" y="81426"/>
                </a:lnTo>
                <a:lnTo>
                  <a:pt x="39206" y="82417"/>
                </a:lnTo>
                <a:lnTo>
                  <a:pt x="45080" y="83078"/>
                </a:lnTo>
                <a:lnTo>
                  <a:pt x="50583" y="84312"/>
                </a:lnTo>
                <a:lnTo>
                  <a:pt x="55840" y="85929"/>
                </a:lnTo>
                <a:lnTo>
                  <a:pt x="60931" y="87801"/>
                </a:lnTo>
                <a:lnTo>
                  <a:pt x="65913" y="89842"/>
                </a:lnTo>
                <a:lnTo>
                  <a:pt x="70822" y="91997"/>
                </a:lnTo>
                <a:lnTo>
                  <a:pt x="80510" y="96507"/>
                </a:lnTo>
                <a:lnTo>
                  <a:pt x="104435" y="108239"/>
                </a:lnTo>
                <a:lnTo>
                  <a:pt x="108410" y="110611"/>
                </a:lnTo>
                <a:lnTo>
                  <a:pt x="111853" y="112987"/>
                </a:lnTo>
                <a:lnTo>
                  <a:pt x="114943" y="115364"/>
                </a:lnTo>
                <a:lnTo>
                  <a:pt x="118590" y="117742"/>
                </a:lnTo>
                <a:lnTo>
                  <a:pt x="122609" y="120122"/>
                </a:lnTo>
                <a:lnTo>
                  <a:pt x="126875" y="122502"/>
                </a:lnTo>
                <a:lnTo>
                  <a:pt x="129720" y="124883"/>
                </a:lnTo>
                <a:lnTo>
                  <a:pt x="131616" y="127263"/>
                </a:lnTo>
                <a:lnTo>
                  <a:pt x="134517" y="132819"/>
                </a:lnTo>
                <a:lnTo>
                  <a:pt x="138452" y="140580"/>
                </a:lnTo>
                <a:lnTo>
                  <a:pt x="139819" y="144078"/>
                </a:lnTo>
                <a:lnTo>
                  <a:pt x="141338" y="150082"/>
                </a:lnTo>
                <a:lnTo>
                  <a:pt x="142013" y="155396"/>
                </a:lnTo>
                <a:lnTo>
                  <a:pt x="142312" y="160404"/>
                </a:lnTo>
                <a:lnTo>
                  <a:pt x="142446" y="165275"/>
                </a:lnTo>
                <a:lnTo>
                  <a:pt x="141688" y="167685"/>
                </a:lnTo>
                <a:lnTo>
                  <a:pt x="138729" y="172480"/>
                </a:lnTo>
                <a:lnTo>
                  <a:pt x="136884" y="177257"/>
                </a:lnTo>
                <a:lnTo>
                  <a:pt x="136392" y="179642"/>
                </a:lnTo>
                <a:lnTo>
                  <a:pt x="133729" y="184409"/>
                </a:lnTo>
                <a:lnTo>
                  <a:pt x="131908" y="186791"/>
                </a:lnTo>
                <a:lnTo>
                  <a:pt x="129106" y="189173"/>
                </a:lnTo>
                <a:lnTo>
                  <a:pt x="125651" y="191555"/>
                </a:lnTo>
                <a:lnTo>
                  <a:pt x="121760" y="193937"/>
                </a:lnTo>
                <a:lnTo>
                  <a:pt x="117578" y="195524"/>
                </a:lnTo>
                <a:lnTo>
                  <a:pt x="113203" y="196583"/>
                </a:lnTo>
                <a:lnTo>
                  <a:pt x="108699" y="197288"/>
                </a:lnTo>
                <a:lnTo>
                  <a:pt x="104902" y="198553"/>
                </a:lnTo>
                <a:lnTo>
                  <a:pt x="101577" y="200189"/>
                </a:lnTo>
                <a:lnTo>
                  <a:pt x="98567" y="202074"/>
                </a:lnTo>
                <a:lnTo>
                  <a:pt x="94972" y="203330"/>
                </a:lnTo>
                <a:lnTo>
                  <a:pt x="90989" y="204168"/>
                </a:lnTo>
                <a:lnTo>
                  <a:pt x="80773" y="205513"/>
                </a:lnTo>
                <a:lnTo>
                  <a:pt x="78348" y="205623"/>
                </a:lnTo>
                <a:lnTo>
                  <a:pt x="71419" y="205746"/>
                </a:lnTo>
                <a:lnTo>
                  <a:pt x="68143" y="204984"/>
                </a:lnTo>
                <a:lnTo>
                  <a:pt x="65165" y="203683"/>
                </a:lnTo>
                <a:lnTo>
                  <a:pt x="62386" y="202022"/>
                </a:lnTo>
                <a:lnTo>
                  <a:pt x="59739" y="200121"/>
                </a:lnTo>
                <a:lnTo>
                  <a:pt x="57181" y="198060"/>
                </a:lnTo>
                <a:lnTo>
                  <a:pt x="54682" y="195892"/>
                </a:lnTo>
                <a:lnTo>
                  <a:pt x="52222" y="194447"/>
                </a:lnTo>
                <a:lnTo>
                  <a:pt x="49789" y="193483"/>
                </a:lnTo>
                <a:lnTo>
                  <a:pt x="47372" y="192841"/>
                </a:lnTo>
                <a:lnTo>
                  <a:pt x="45762" y="191619"/>
                </a:lnTo>
                <a:lnTo>
                  <a:pt x="44688" y="190010"/>
                </a:lnTo>
                <a:lnTo>
                  <a:pt x="43972" y="188144"/>
                </a:lnTo>
                <a:lnTo>
                  <a:pt x="41060" y="183954"/>
                </a:lnTo>
                <a:lnTo>
                  <a:pt x="39172" y="181726"/>
                </a:lnTo>
                <a:lnTo>
                  <a:pt x="37913" y="179446"/>
                </a:lnTo>
                <a:lnTo>
                  <a:pt x="36515" y="174797"/>
                </a:lnTo>
                <a:lnTo>
                  <a:pt x="35894" y="170085"/>
                </a:lnTo>
                <a:lnTo>
                  <a:pt x="35617" y="164551"/>
                </a:lnTo>
                <a:lnTo>
                  <a:pt x="35494" y="156799"/>
                </a:lnTo>
                <a:lnTo>
                  <a:pt x="37049" y="153304"/>
                </a:lnTo>
                <a:lnTo>
                  <a:pt x="39673" y="150179"/>
                </a:lnTo>
                <a:lnTo>
                  <a:pt x="43010" y="147303"/>
                </a:lnTo>
                <a:lnTo>
                  <a:pt x="46028" y="143798"/>
                </a:lnTo>
                <a:lnTo>
                  <a:pt x="48834" y="139873"/>
                </a:lnTo>
                <a:lnTo>
                  <a:pt x="51499" y="135670"/>
                </a:lnTo>
                <a:lnTo>
                  <a:pt x="54863" y="132073"/>
                </a:lnTo>
                <a:lnTo>
                  <a:pt x="58693" y="128882"/>
                </a:lnTo>
                <a:lnTo>
                  <a:pt x="62833" y="125961"/>
                </a:lnTo>
                <a:lnTo>
                  <a:pt x="67181" y="122426"/>
                </a:lnTo>
                <a:lnTo>
                  <a:pt x="71668" y="118482"/>
                </a:lnTo>
                <a:lnTo>
                  <a:pt x="76246" y="114265"/>
                </a:lnTo>
                <a:lnTo>
                  <a:pt x="85566" y="105346"/>
                </a:lnTo>
                <a:lnTo>
                  <a:pt x="90274" y="100745"/>
                </a:lnTo>
                <a:lnTo>
                  <a:pt x="94207" y="96090"/>
                </a:lnTo>
                <a:lnTo>
                  <a:pt x="97622" y="91400"/>
                </a:lnTo>
                <a:lnTo>
                  <a:pt x="100693" y="86685"/>
                </a:lnTo>
                <a:lnTo>
                  <a:pt x="103533" y="82748"/>
                </a:lnTo>
                <a:lnTo>
                  <a:pt x="106221" y="79330"/>
                </a:lnTo>
                <a:lnTo>
                  <a:pt x="108806" y="76258"/>
                </a:lnTo>
                <a:lnTo>
                  <a:pt x="111324" y="73415"/>
                </a:lnTo>
                <a:lnTo>
                  <a:pt x="116238" y="68141"/>
                </a:lnTo>
                <a:lnTo>
                  <a:pt x="117866" y="64829"/>
                </a:lnTo>
                <a:lnTo>
                  <a:pt x="118951" y="61034"/>
                </a:lnTo>
                <a:lnTo>
                  <a:pt x="119674" y="56916"/>
                </a:lnTo>
                <a:lnTo>
                  <a:pt x="120950" y="52584"/>
                </a:lnTo>
                <a:lnTo>
                  <a:pt x="122595" y="48108"/>
                </a:lnTo>
                <a:lnTo>
                  <a:pt x="124485" y="43536"/>
                </a:lnTo>
                <a:lnTo>
                  <a:pt x="124951" y="39695"/>
                </a:lnTo>
                <a:lnTo>
                  <a:pt x="124468" y="36340"/>
                </a:lnTo>
                <a:lnTo>
                  <a:pt x="122609" y="30496"/>
                </a:lnTo>
                <a:lnTo>
                  <a:pt x="121782" y="25253"/>
                </a:lnTo>
                <a:lnTo>
                  <a:pt x="120768" y="22744"/>
                </a:lnTo>
                <a:lnTo>
                  <a:pt x="117525" y="17839"/>
                </a:lnTo>
                <a:lnTo>
                  <a:pt x="114755" y="16213"/>
                </a:lnTo>
                <a:lnTo>
                  <a:pt x="111321" y="15130"/>
                </a:lnTo>
                <a:lnTo>
                  <a:pt x="107444" y="14407"/>
                </a:lnTo>
                <a:lnTo>
                  <a:pt x="104066" y="13132"/>
                </a:lnTo>
                <a:lnTo>
                  <a:pt x="101020" y="11488"/>
                </a:lnTo>
                <a:lnTo>
                  <a:pt x="98195" y="9598"/>
                </a:lnTo>
                <a:lnTo>
                  <a:pt x="93931" y="7544"/>
                </a:lnTo>
                <a:lnTo>
                  <a:pt x="88707" y="5382"/>
                </a:lnTo>
                <a:lnTo>
                  <a:pt x="82843" y="3146"/>
                </a:lnTo>
                <a:lnTo>
                  <a:pt x="77346" y="1656"/>
                </a:lnTo>
                <a:lnTo>
                  <a:pt x="72094" y="662"/>
                </a:lnTo>
                <a:lnTo>
                  <a:pt x="67005" y="0"/>
                </a:lnTo>
                <a:lnTo>
                  <a:pt x="62819" y="352"/>
                </a:lnTo>
                <a:lnTo>
                  <a:pt x="59234" y="1380"/>
                </a:lnTo>
                <a:lnTo>
                  <a:pt x="56051" y="2860"/>
                </a:lnTo>
                <a:lnTo>
                  <a:pt x="52341" y="3846"/>
                </a:lnTo>
                <a:lnTo>
                  <a:pt x="48280" y="4503"/>
                </a:lnTo>
                <a:lnTo>
                  <a:pt x="43986" y="4942"/>
                </a:lnTo>
                <a:lnTo>
                  <a:pt x="39535" y="6028"/>
                </a:lnTo>
                <a:lnTo>
                  <a:pt x="34980" y="7546"/>
                </a:lnTo>
                <a:lnTo>
                  <a:pt x="21109" y="129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76"/>
          <p:cNvSpPr/>
          <p:nvPr/>
        </p:nvSpPr>
        <p:spPr>
          <a:xfrm>
            <a:off x="1057275" y="942975"/>
            <a:ext cx="92869" cy="142876"/>
          </a:xfrm>
          <a:custGeom>
            <a:avLst/>
            <a:gdLst/>
            <a:ahLst/>
            <a:cxnLst/>
            <a:rect l="0" t="0" r="0" b="0"/>
            <a:pathLst>
              <a:path w="92869" h="142876">
                <a:moveTo>
                  <a:pt x="0" y="0"/>
                </a:moveTo>
                <a:lnTo>
                  <a:pt x="0" y="6849"/>
                </a:lnTo>
                <a:lnTo>
                  <a:pt x="2116" y="7012"/>
                </a:lnTo>
                <a:lnTo>
                  <a:pt x="3792" y="7056"/>
                </a:lnTo>
                <a:lnTo>
                  <a:pt x="5703" y="7879"/>
                </a:lnTo>
                <a:lnTo>
                  <a:pt x="7770" y="9221"/>
                </a:lnTo>
                <a:lnTo>
                  <a:pt x="9943" y="10910"/>
                </a:lnTo>
                <a:lnTo>
                  <a:pt x="12185" y="12829"/>
                </a:lnTo>
                <a:lnTo>
                  <a:pt x="14473" y="14903"/>
                </a:lnTo>
                <a:lnTo>
                  <a:pt x="20056" y="20141"/>
                </a:lnTo>
                <a:lnTo>
                  <a:pt x="31253" y="31261"/>
                </a:lnTo>
                <a:lnTo>
                  <a:pt x="32741" y="33540"/>
                </a:lnTo>
                <a:lnTo>
                  <a:pt x="33734" y="35854"/>
                </a:lnTo>
                <a:lnTo>
                  <a:pt x="34395" y="38190"/>
                </a:lnTo>
                <a:lnTo>
                  <a:pt x="35630" y="41335"/>
                </a:lnTo>
                <a:lnTo>
                  <a:pt x="37247" y="45019"/>
                </a:lnTo>
                <a:lnTo>
                  <a:pt x="39119" y="49062"/>
                </a:lnTo>
                <a:lnTo>
                  <a:pt x="40366" y="52552"/>
                </a:lnTo>
                <a:lnTo>
                  <a:pt x="41198" y="55672"/>
                </a:lnTo>
                <a:lnTo>
                  <a:pt x="41753" y="58546"/>
                </a:lnTo>
                <a:lnTo>
                  <a:pt x="42123" y="61255"/>
                </a:lnTo>
                <a:lnTo>
                  <a:pt x="42369" y="63855"/>
                </a:lnTo>
                <a:lnTo>
                  <a:pt x="42533" y="66383"/>
                </a:lnTo>
                <a:lnTo>
                  <a:pt x="43437" y="69655"/>
                </a:lnTo>
                <a:lnTo>
                  <a:pt x="44833" y="73424"/>
                </a:lnTo>
                <a:lnTo>
                  <a:pt x="46557" y="77524"/>
                </a:lnTo>
                <a:lnTo>
                  <a:pt x="47707" y="81051"/>
                </a:lnTo>
                <a:lnTo>
                  <a:pt x="48473" y="84197"/>
                </a:lnTo>
                <a:lnTo>
                  <a:pt x="48984" y="87087"/>
                </a:lnTo>
                <a:lnTo>
                  <a:pt x="50118" y="89808"/>
                </a:lnTo>
                <a:lnTo>
                  <a:pt x="51668" y="92416"/>
                </a:lnTo>
                <a:lnTo>
                  <a:pt x="53495" y="94948"/>
                </a:lnTo>
                <a:lnTo>
                  <a:pt x="55507" y="98223"/>
                </a:lnTo>
                <a:lnTo>
                  <a:pt x="57642" y="101995"/>
                </a:lnTo>
                <a:lnTo>
                  <a:pt x="59859" y="106096"/>
                </a:lnTo>
                <a:lnTo>
                  <a:pt x="61337" y="109624"/>
                </a:lnTo>
                <a:lnTo>
                  <a:pt x="62323" y="112770"/>
                </a:lnTo>
                <a:lnTo>
                  <a:pt x="62979" y="115661"/>
                </a:lnTo>
                <a:lnTo>
                  <a:pt x="64211" y="118382"/>
                </a:lnTo>
                <a:lnTo>
                  <a:pt x="65826" y="120990"/>
                </a:lnTo>
                <a:lnTo>
                  <a:pt x="67696" y="123522"/>
                </a:lnTo>
                <a:lnTo>
                  <a:pt x="69737" y="125211"/>
                </a:lnTo>
                <a:lnTo>
                  <a:pt x="71891" y="126336"/>
                </a:lnTo>
                <a:lnTo>
                  <a:pt x="74121" y="127086"/>
                </a:lnTo>
                <a:lnTo>
                  <a:pt x="75608" y="128380"/>
                </a:lnTo>
                <a:lnTo>
                  <a:pt x="76599" y="130037"/>
                </a:lnTo>
                <a:lnTo>
                  <a:pt x="77259" y="131935"/>
                </a:lnTo>
                <a:lnTo>
                  <a:pt x="80110" y="136160"/>
                </a:lnTo>
                <a:lnTo>
                  <a:pt x="85627" y="142758"/>
                </a:lnTo>
                <a:lnTo>
                  <a:pt x="87798" y="142823"/>
                </a:lnTo>
                <a:lnTo>
                  <a:pt x="92868" y="1428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77"/>
          <p:cNvSpPr/>
          <p:nvPr/>
        </p:nvSpPr>
        <p:spPr>
          <a:xfrm>
            <a:off x="978693" y="964406"/>
            <a:ext cx="185739" cy="92870"/>
          </a:xfrm>
          <a:custGeom>
            <a:avLst/>
            <a:gdLst/>
            <a:ahLst/>
            <a:cxnLst/>
            <a:rect l="0" t="0" r="0" b="0"/>
            <a:pathLst>
              <a:path w="185739" h="92870">
                <a:moveTo>
                  <a:pt x="185738" y="0"/>
                </a:moveTo>
                <a:lnTo>
                  <a:pt x="179587" y="0"/>
                </a:lnTo>
                <a:lnTo>
                  <a:pt x="174802" y="2116"/>
                </a:lnTo>
                <a:lnTo>
                  <a:pt x="171304" y="3792"/>
                </a:lnTo>
                <a:lnTo>
                  <a:pt x="168177" y="5703"/>
                </a:lnTo>
                <a:lnTo>
                  <a:pt x="165300" y="7771"/>
                </a:lnTo>
                <a:lnTo>
                  <a:pt x="162587" y="9943"/>
                </a:lnTo>
                <a:lnTo>
                  <a:pt x="158398" y="12979"/>
                </a:lnTo>
                <a:lnTo>
                  <a:pt x="147393" y="20585"/>
                </a:lnTo>
                <a:lnTo>
                  <a:pt x="141918" y="24042"/>
                </a:lnTo>
                <a:lnTo>
                  <a:pt x="136681" y="27140"/>
                </a:lnTo>
                <a:lnTo>
                  <a:pt x="131602" y="30000"/>
                </a:lnTo>
                <a:lnTo>
                  <a:pt x="121725" y="35294"/>
                </a:lnTo>
                <a:lnTo>
                  <a:pt x="102450" y="45160"/>
                </a:lnTo>
                <a:lnTo>
                  <a:pt x="96875" y="47569"/>
                </a:lnTo>
                <a:lnTo>
                  <a:pt x="90777" y="49969"/>
                </a:lnTo>
                <a:lnTo>
                  <a:pt x="84331" y="52362"/>
                </a:lnTo>
                <a:lnTo>
                  <a:pt x="78445" y="55546"/>
                </a:lnTo>
                <a:lnTo>
                  <a:pt x="72935" y="59255"/>
                </a:lnTo>
                <a:lnTo>
                  <a:pt x="67673" y="63316"/>
                </a:lnTo>
                <a:lnTo>
                  <a:pt x="61784" y="66817"/>
                </a:lnTo>
                <a:lnTo>
                  <a:pt x="55477" y="69944"/>
                </a:lnTo>
                <a:lnTo>
                  <a:pt x="48891" y="72823"/>
                </a:lnTo>
                <a:lnTo>
                  <a:pt x="43707" y="75536"/>
                </a:lnTo>
                <a:lnTo>
                  <a:pt x="39457" y="78139"/>
                </a:lnTo>
                <a:lnTo>
                  <a:pt x="35829" y="80667"/>
                </a:lnTo>
                <a:lnTo>
                  <a:pt x="31824" y="82353"/>
                </a:lnTo>
                <a:lnTo>
                  <a:pt x="27566" y="83477"/>
                </a:lnTo>
                <a:lnTo>
                  <a:pt x="23140" y="84226"/>
                </a:lnTo>
                <a:lnTo>
                  <a:pt x="19395" y="85520"/>
                </a:lnTo>
                <a:lnTo>
                  <a:pt x="16105" y="87175"/>
                </a:lnTo>
                <a:lnTo>
                  <a:pt x="8914" y="91744"/>
                </a:lnTo>
                <a:lnTo>
                  <a:pt x="5814" y="92369"/>
                </a:lnTo>
                <a:lnTo>
                  <a:pt x="0" y="9286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78"/>
          <p:cNvSpPr/>
          <p:nvPr/>
        </p:nvSpPr>
        <p:spPr>
          <a:xfrm>
            <a:off x="1285875" y="1007268"/>
            <a:ext cx="100013" cy="1"/>
          </a:xfrm>
          <a:custGeom>
            <a:avLst/>
            <a:gdLst/>
            <a:ahLst/>
            <a:cxnLst/>
            <a:rect l="0" t="0" r="0" b="0"/>
            <a:pathLst>
              <a:path w="100013" h="1">
                <a:moveTo>
                  <a:pt x="0" y="0"/>
                </a:moveTo>
                <a:lnTo>
                  <a:pt x="10001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79"/>
          <p:cNvSpPr/>
          <p:nvPr/>
        </p:nvSpPr>
        <p:spPr>
          <a:xfrm>
            <a:off x="1478873" y="893263"/>
            <a:ext cx="177125" cy="203764"/>
          </a:xfrm>
          <a:custGeom>
            <a:avLst/>
            <a:gdLst/>
            <a:ahLst/>
            <a:cxnLst/>
            <a:rect l="0" t="0" r="0" b="0"/>
            <a:pathLst>
              <a:path w="177125" h="203764">
                <a:moveTo>
                  <a:pt x="128470" y="6849"/>
                </a:moveTo>
                <a:lnTo>
                  <a:pt x="124678" y="6849"/>
                </a:lnTo>
                <a:lnTo>
                  <a:pt x="122767" y="6055"/>
                </a:lnTo>
                <a:lnTo>
                  <a:pt x="118527" y="3057"/>
                </a:lnTo>
                <a:lnTo>
                  <a:pt x="116285" y="1940"/>
                </a:lnTo>
                <a:lnTo>
                  <a:pt x="111678" y="698"/>
                </a:lnTo>
                <a:lnTo>
                  <a:pt x="106984" y="147"/>
                </a:lnTo>
                <a:lnTo>
                  <a:pt x="104621" y="0"/>
                </a:lnTo>
                <a:lnTo>
                  <a:pt x="101458" y="695"/>
                </a:lnTo>
                <a:lnTo>
                  <a:pt x="97762" y="1953"/>
                </a:lnTo>
                <a:lnTo>
                  <a:pt x="93711" y="3585"/>
                </a:lnTo>
                <a:lnTo>
                  <a:pt x="90216" y="4673"/>
                </a:lnTo>
                <a:lnTo>
                  <a:pt x="87092" y="5398"/>
                </a:lnTo>
                <a:lnTo>
                  <a:pt x="84216" y="5882"/>
                </a:lnTo>
                <a:lnTo>
                  <a:pt x="80711" y="6204"/>
                </a:lnTo>
                <a:lnTo>
                  <a:pt x="76787" y="6419"/>
                </a:lnTo>
                <a:lnTo>
                  <a:pt x="72584" y="6562"/>
                </a:lnTo>
                <a:lnTo>
                  <a:pt x="68194" y="7452"/>
                </a:lnTo>
                <a:lnTo>
                  <a:pt x="63680" y="8838"/>
                </a:lnTo>
                <a:lnTo>
                  <a:pt x="59083" y="10557"/>
                </a:lnTo>
                <a:lnTo>
                  <a:pt x="54431" y="12496"/>
                </a:lnTo>
                <a:lnTo>
                  <a:pt x="49742" y="14582"/>
                </a:lnTo>
                <a:lnTo>
                  <a:pt x="45028" y="16767"/>
                </a:lnTo>
                <a:lnTo>
                  <a:pt x="40299" y="18223"/>
                </a:lnTo>
                <a:lnTo>
                  <a:pt x="35558" y="19194"/>
                </a:lnTo>
                <a:lnTo>
                  <a:pt x="30810" y="19842"/>
                </a:lnTo>
                <a:lnTo>
                  <a:pt x="26851" y="21067"/>
                </a:lnTo>
                <a:lnTo>
                  <a:pt x="23418" y="22678"/>
                </a:lnTo>
                <a:lnTo>
                  <a:pt x="15997" y="27174"/>
                </a:lnTo>
                <a:lnTo>
                  <a:pt x="10919" y="31745"/>
                </a:lnTo>
                <a:lnTo>
                  <a:pt x="4388" y="38126"/>
                </a:lnTo>
                <a:lnTo>
                  <a:pt x="2886" y="40401"/>
                </a:lnTo>
                <a:lnTo>
                  <a:pt x="1218" y="45044"/>
                </a:lnTo>
                <a:lnTo>
                  <a:pt x="476" y="49754"/>
                </a:lnTo>
                <a:lnTo>
                  <a:pt x="0" y="55452"/>
                </a:lnTo>
                <a:lnTo>
                  <a:pt x="4168" y="58348"/>
                </a:lnTo>
                <a:lnTo>
                  <a:pt x="7502" y="60232"/>
                </a:lnTo>
                <a:lnTo>
                  <a:pt x="10519" y="62281"/>
                </a:lnTo>
                <a:lnTo>
                  <a:pt x="15987" y="66675"/>
                </a:lnTo>
                <a:lnTo>
                  <a:pt x="17763" y="68958"/>
                </a:lnTo>
                <a:lnTo>
                  <a:pt x="19736" y="73611"/>
                </a:lnTo>
                <a:lnTo>
                  <a:pt x="22643" y="75170"/>
                </a:lnTo>
                <a:lnTo>
                  <a:pt x="26962" y="76209"/>
                </a:lnTo>
                <a:lnTo>
                  <a:pt x="32223" y="76901"/>
                </a:lnTo>
                <a:lnTo>
                  <a:pt x="37318" y="78157"/>
                </a:lnTo>
                <a:lnTo>
                  <a:pt x="42302" y="79787"/>
                </a:lnTo>
                <a:lnTo>
                  <a:pt x="47212" y="81668"/>
                </a:lnTo>
                <a:lnTo>
                  <a:pt x="52073" y="83716"/>
                </a:lnTo>
                <a:lnTo>
                  <a:pt x="56902" y="85875"/>
                </a:lnTo>
                <a:lnTo>
                  <a:pt x="66499" y="90390"/>
                </a:lnTo>
                <a:lnTo>
                  <a:pt x="90362" y="102125"/>
                </a:lnTo>
                <a:lnTo>
                  <a:pt x="95921" y="104498"/>
                </a:lnTo>
                <a:lnTo>
                  <a:pt x="102008" y="106873"/>
                </a:lnTo>
                <a:lnTo>
                  <a:pt x="108448" y="109251"/>
                </a:lnTo>
                <a:lnTo>
                  <a:pt x="113535" y="111629"/>
                </a:lnTo>
                <a:lnTo>
                  <a:pt x="117719" y="114009"/>
                </a:lnTo>
                <a:lnTo>
                  <a:pt x="121303" y="116389"/>
                </a:lnTo>
                <a:lnTo>
                  <a:pt x="125280" y="118769"/>
                </a:lnTo>
                <a:lnTo>
                  <a:pt x="129518" y="121150"/>
                </a:lnTo>
                <a:lnTo>
                  <a:pt x="133931" y="123531"/>
                </a:lnTo>
                <a:lnTo>
                  <a:pt x="137667" y="126706"/>
                </a:lnTo>
                <a:lnTo>
                  <a:pt x="140952" y="130410"/>
                </a:lnTo>
                <a:lnTo>
                  <a:pt x="143935" y="134467"/>
                </a:lnTo>
                <a:lnTo>
                  <a:pt x="145924" y="137965"/>
                </a:lnTo>
                <a:lnTo>
                  <a:pt x="148134" y="143969"/>
                </a:lnTo>
                <a:lnTo>
                  <a:pt x="149116" y="149283"/>
                </a:lnTo>
                <a:lnTo>
                  <a:pt x="149552" y="154290"/>
                </a:lnTo>
                <a:lnTo>
                  <a:pt x="149746" y="159162"/>
                </a:lnTo>
                <a:lnTo>
                  <a:pt x="149004" y="161572"/>
                </a:lnTo>
                <a:lnTo>
                  <a:pt x="146063" y="166367"/>
                </a:lnTo>
                <a:lnTo>
                  <a:pt x="144227" y="171144"/>
                </a:lnTo>
                <a:lnTo>
                  <a:pt x="143737" y="173529"/>
                </a:lnTo>
                <a:lnTo>
                  <a:pt x="141823" y="175913"/>
                </a:lnTo>
                <a:lnTo>
                  <a:pt x="138960" y="178296"/>
                </a:lnTo>
                <a:lnTo>
                  <a:pt x="135463" y="180678"/>
                </a:lnTo>
                <a:lnTo>
                  <a:pt x="132339" y="183060"/>
                </a:lnTo>
                <a:lnTo>
                  <a:pt x="129462" y="185442"/>
                </a:lnTo>
                <a:lnTo>
                  <a:pt x="126750" y="187823"/>
                </a:lnTo>
                <a:lnTo>
                  <a:pt x="123355" y="190205"/>
                </a:lnTo>
                <a:lnTo>
                  <a:pt x="119504" y="192586"/>
                </a:lnTo>
                <a:lnTo>
                  <a:pt x="115349" y="194968"/>
                </a:lnTo>
                <a:lnTo>
                  <a:pt x="110991" y="196555"/>
                </a:lnTo>
                <a:lnTo>
                  <a:pt x="106499" y="197614"/>
                </a:lnTo>
                <a:lnTo>
                  <a:pt x="101916" y="198319"/>
                </a:lnTo>
                <a:lnTo>
                  <a:pt x="98068" y="198790"/>
                </a:lnTo>
                <a:lnTo>
                  <a:pt x="94708" y="199103"/>
                </a:lnTo>
                <a:lnTo>
                  <a:pt x="91675" y="199312"/>
                </a:lnTo>
                <a:lnTo>
                  <a:pt x="88859" y="200245"/>
                </a:lnTo>
                <a:lnTo>
                  <a:pt x="83613" y="203399"/>
                </a:lnTo>
                <a:lnTo>
                  <a:pt x="80309" y="203763"/>
                </a:lnTo>
                <a:lnTo>
                  <a:pt x="76519" y="203213"/>
                </a:lnTo>
                <a:lnTo>
                  <a:pt x="72405" y="202052"/>
                </a:lnTo>
                <a:lnTo>
                  <a:pt x="68868" y="201278"/>
                </a:lnTo>
                <a:lnTo>
                  <a:pt x="65717" y="200762"/>
                </a:lnTo>
                <a:lnTo>
                  <a:pt x="62822" y="200418"/>
                </a:lnTo>
                <a:lnTo>
                  <a:pt x="60892" y="199395"/>
                </a:lnTo>
                <a:lnTo>
                  <a:pt x="59606" y="197919"/>
                </a:lnTo>
                <a:lnTo>
                  <a:pt x="58748" y="196142"/>
                </a:lnTo>
                <a:lnTo>
                  <a:pt x="57795" y="192050"/>
                </a:lnTo>
                <a:lnTo>
                  <a:pt x="57372" y="187586"/>
                </a:lnTo>
                <a:lnTo>
                  <a:pt x="57183" y="182955"/>
                </a:lnTo>
                <a:lnTo>
                  <a:pt x="57077" y="175886"/>
                </a:lnTo>
                <a:lnTo>
                  <a:pt x="57856" y="172722"/>
                </a:lnTo>
                <a:lnTo>
                  <a:pt x="59169" y="169025"/>
                </a:lnTo>
                <a:lnTo>
                  <a:pt x="60838" y="164972"/>
                </a:lnTo>
                <a:lnTo>
                  <a:pt x="63539" y="161477"/>
                </a:lnTo>
                <a:lnTo>
                  <a:pt x="66926" y="158353"/>
                </a:lnTo>
                <a:lnTo>
                  <a:pt x="70772" y="155477"/>
                </a:lnTo>
                <a:lnTo>
                  <a:pt x="74924" y="151972"/>
                </a:lnTo>
                <a:lnTo>
                  <a:pt x="79279" y="148048"/>
                </a:lnTo>
                <a:lnTo>
                  <a:pt x="90876" y="137056"/>
                </a:lnTo>
                <a:lnTo>
                  <a:pt x="115461" y="112712"/>
                </a:lnTo>
                <a:lnTo>
                  <a:pt x="118210" y="109174"/>
                </a:lnTo>
                <a:lnTo>
                  <a:pt x="120836" y="105228"/>
                </a:lnTo>
                <a:lnTo>
                  <a:pt x="123381" y="101010"/>
                </a:lnTo>
                <a:lnTo>
                  <a:pt x="126665" y="97404"/>
                </a:lnTo>
                <a:lnTo>
                  <a:pt x="130442" y="94207"/>
                </a:lnTo>
                <a:lnTo>
                  <a:pt x="134547" y="91281"/>
                </a:lnTo>
                <a:lnTo>
                  <a:pt x="138078" y="87743"/>
                </a:lnTo>
                <a:lnTo>
                  <a:pt x="141225" y="83797"/>
                </a:lnTo>
                <a:lnTo>
                  <a:pt x="144117" y="79579"/>
                </a:lnTo>
                <a:lnTo>
                  <a:pt x="147633" y="75973"/>
                </a:lnTo>
                <a:lnTo>
                  <a:pt x="151564" y="72776"/>
                </a:lnTo>
                <a:lnTo>
                  <a:pt x="155772" y="69850"/>
                </a:lnTo>
                <a:lnTo>
                  <a:pt x="158578" y="67106"/>
                </a:lnTo>
                <a:lnTo>
                  <a:pt x="160448" y="64483"/>
                </a:lnTo>
                <a:lnTo>
                  <a:pt x="163320" y="59452"/>
                </a:lnTo>
                <a:lnTo>
                  <a:pt x="167242" y="54570"/>
                </a:lnTo>
                <a:lnTo>
                  <a:pt x="171632" y="49754"/>
                </a:lnTo>
                <a:lnTo>
                  <a:pt x="173913" y="47359"/>
                </a:lnTo>
                <a:lnTo>
                  <a:pt x="175434" y="44968"/>
                </a:lnTo>
                <a:lnTo>
                  <a:pt x="177124" y="40195"/>
                </a:lnTo>
                <a:lnTo>
                  <a:pt x="176781" y="37811"/>
                </a:lnTo>
                <a:lnTo>
                  <a:pt x="175759" y="35428"/>
                </a:lnTo>
                <a:lnTo>
                  <a:pt x="174284" y="33045"/>
                </a:lnTo>
                <a:lnTo>
                  <a:pt x="172644" y="28281"/>
                </a:lnTo>
                <a:lnTo>
                  <a:pt x="172207" y="25900"/>
                </a:lnTo>
                <a:lnTo>
                  <a:pt x="171122" y="24312"/>
                </a:lnTo>
                <a:lnTo>
                  <a:pt x="169605" y="23254"/>
                </a:lnTo>
                <a:lnTo>
                  <a:pt x="165008" y="21284"/>
                </a:lnTo>
                <a:lnTo>
                  <a:pt x="157674" y="17762"/>
                </a:lnTo>
                <a:lnTo>
                  <a:pt x="154289" y="16506"/>
                </a:lnTo>
                <a:lnTo>
                  <a:pt x="151239" y="15668"/>
                </a:lnTo>
                <a:lnTo>
                  <a:pt x="148412" y="15110"/>
                </a:lnTo>
                <a:lnTo>
                  <a:pt x="144940" y="14737"/>
                </a:lnTo>
                <a:lnTo>
                  <a:pt x="141037" y="14489"/>
                </a:lnTo>
                <a:lnTo>
                  <a:pt x="128470" y="1399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80"/>
          <p:cNvSpPr/>
          <p:nvPr/>
        </p:nvSpPr>
        <p:spPr>
          <a:xfrm>
            <a:off x="1600200" y="907256"/>
            <a:ext cx="2117" cy="1"/>
          </a:xfrm>
          <a:custGeom>
            <a:avLst/>
            <a:gdLst/>
            <a:ahLst/>
            <a:cxnLst/>
            <a:rect l="0" t="0" r="0" b="0"/>
            <a:pathLst>
              <a:path w="2117" h="1">
                <a:moveTo>
                  <a:pt x="0" y="0"/>
                </a:moveTo>
                <a:lnTo>
                  <a:pt x="2116" y="0"/>
                </a:lnTo>
                <a:close/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81"/>
          <p:cNvSpPr/>
          <p:nvPr/>
        </p:nvSpPr>
        <p:spPr>
          <a:xfrm>
            <a:off x="1728908" y="907256"/>
            <a:ext cx="106909" cy="192786"/>
          </a:xfrm>
          <a:custGeom>
            <a:avLst/>
            <a:gdLst/>
            <a:ahLst/>
            <a:cxnLst/>
            <a:rect l="0" t="0" r="0" b="0"/>
            <a:pathLst>
              <a:path w="106909" h="192786">
                <a:moveTo>
                  <a:pt x="21310" y="0"/>
                </a:moveTo>
                <a:lnTo>
                  <a:pt x="21310" y="3792"/>
                </a:lnTo>
                <a:lnTo>
                  <a:pt x="20517" y="4909"/>
                </a:lnTo>
                <a:lnTo>
                  <a:pt x="19194" y="5654"/>
                </a:lnTo>
                <a:lnTo>
                  <a:pt x="17518" y="6150"/>
                </a:lnTo>
                <a:lnTo>
                  <a:pt x="15607" y="7275"/>
                </a:lnTo>
                <a:lnTo>
                  <a:pt x="13539" y="8819"/>
                </a:lnTo>
                <a:lnTo>
                  <a:pt x="11367" y="10642"/>
                </a:lnTo>
                <a:lnTo>
                  <a:pt x="9125" y="12651"/>
                </a:lnTo>
                <a:lnTo>
                  <a:pt x="4518" y="16999"/>
                </a:lnTo>
                <a:lnTo>
                  <a:pt x="2971" y="19270"/>
                </a:lnTo>
                <a:lnTo>
                  <a:pt x="1254" y="23910"/>
                </a:lnTo>
                <a:lnTo>
                  <a:pt x="490" y="28618"/>
                </a:lnTo>
                <a:lnTo>
                  <a:pt x="0" y="34316"/>
                </a:lnTo>
                <a:lnTo>
                  <a:pt x="2049" y="37212"/>
                </a:lnTo>
                <a:lnTo>
                  <a:pt x="3707" y="39095"/>
                </a:lnTo>
                <a:lnTo>
                  <a:pt x="4812" y="41145"/>
                </a:lnTo>
                <a:lnTo>
                  <a:pt x="6040" y="45539"/>
                </a:lnTo>
                <a:lnTo>
                  <a:pt x="6586" y="50137"/>
                </a:lnTo>
                <a:lnTo>
                  <a:pt x="6829" y="54827"/>
                </a:lnTo>
                <a:lnTo>
                  <a:pt x="6937" y="59557"/>
                </a:lnTo>
                <a:lnTo>
                  <a:pt x="7015" y="73821"/>
                </a:lnTo>
                <a:lnTo>
                  <a:pt x="7811" y="76201"/>
                </a:lnTo>
                <a:lnTo>
                  <a:pt x="10813" y="80963"/>
                </a:lnTo>
                <a:lnTo>
                  <a:pt x="12676" y="85725"/>
                </a:lnTo>
                <a:lnTo>
                  <a:pt x="13173" y="88106"/>
                </a:lnTo>
                <a:lnTo>
                  <a:pt x="15842" y="92869"/>
                </a:lnTo>
                <a:lnTo>
                  <a:pt x="17665" y="95250"/>
                </a:lnTo>
                <a:lnTo>
                  <a:pt x="19690" y="100012"/>
                </a:lnTo>
                <a:lnTo>
                  <a:pt x="20230" y="102394"/>
                </a:lnTo>
                <a:lnTo>
                  <a:pt x="22947" y="107156"/>
                </a:lnTo>
                <a:lnTo>
                  <a:pt x="24783" y="109537"/>
                </a:lnTo>
                <a:lnTo>
                  <a:pt x="26006" y="112712"/>
                </a:lnTo>
                <a:lnTo>
                  <a:pt x="26822" y="116416"/>
                </a:lnTo>
                <a:lnTo>
                  <a:pt x="27366" y="120473"/>
                </a:lnTo>
                <a:lnTo>
                  <a:pt x="28523" y="123972"/>
                </a:lnTo>
                <a:lnTo>
                  <a:pt x="30087" y="127098"/>
                </a:lnTo>
                <a:lnTo>
                  <a:pt x="31924" y="129975"/>
                </a:lnTo>
                <a:lnTo>
                  <a:pt x="33942" y="132688"/>
                </a:lnTo>
                <a:lnTo>
                  <a:pt x="36082" y="135290"/>
                </a:lnTo>
                <a:lnTo>
                  <a:pt x="38302" y="137818"/>
                </a:lnTo>
                <a:lnTo>
                  <a:pt x="40575" y="140297"/>
                </a:lnTo>
                <a:lnTo>
                  <a:pt x="45218" y="145169"/>
                </a:lnTo>
                <a:lnTo>
                  <a:pt x="46774" y="147579"/>
                </a:lnTo>
                <a:lnTo>
                  <a:pt x="48503" y="152374"/>
                </a:lnTo>
                <a:lnTo>
                  <a:pt x="49271" y="157151"/>
                </a:lnTo>
                <a:lnTo>
                  <a:pt x="49476" y="159536"/>
                </a:lnTo>
                <a:lnTo>
                  <a:pt x="50406" y="161920"/>
                </a:lnTo>
                <a:lnTo>
                  <a:pt x="53556" y="166685"/>
                </a:lnTo>
                <a:lnTo>
                  <a:pt x="55486" y="171449"/>
                </a:lnTo>
                <a:lnTo>
                  <a:pt x="56724" y="177182"/>
                </a:lnTo>
                <a:lnTo>
                  <a:pt x="56939" y="181968"/>
                </a:lnTo>
                <a:lnTo>
                  <a:pt x="56175" y="183224"/>
                </a:lnTo>
                <a:lnTo>
                  <a:pt x="54872" y="184062"/>
                </a:lnTo>
                <a:lnTo>
                  <a:pt x="53210" y="184620"/>
                </a:lnTo>
                <a:lnTo>
                  <a:pt x="52102" y="185786"/>
                </a:lnTo>
                <a:lnTo>
                  <a:pt x="51363" y="187357"/>
                </a:lnTo>
                <a:lnTo>
                  <a:pt x="50870" y="189199"/>
                </a:lnTo>
                <a:lnTo>
                  <a:pt x="49748" y="190426"/>
                </a:lnTo>
                <a:lnTo>
                  <a:pt x="48206" y="191244"/>
                </a:lnTo>
                <a:lnTo>
                  <a:pt x="46385" y="191790"/>
                </a:lnTo>
                <a:lnTo>
                  <a:pt x="44377" y="192154"/>
                </a:lnTo>
                <a:lnTo>
                  <a:pt x="42244" y="192396"/>
                </a:lnTo>
                <a:lnTo>
                  <a:pt x="36911" y="192785"/>
                </a:lnTo>
                <a:lnTo>
                  <a:pt x="34065" y="190722"/>
                </a:lnTo>
                <a:lnTo>
                  <a:pt x="32194" y="189060"/>
                </a:lnTo>
                <a:lnTo>
                  <a:pt x="30154" y="187953"/>
                </a:lnTo>
                <a:lnTo>
                  <a:pt x="28000" y="187214"/>
                </a:lnTo>
                <a:lnTo>
                  <a:pt x="25770" y="186722"/>
                </a:lnTo>
                <a:lnTo>
                  <a:pt x="24283" y="185600"/>
                </a:lnTo>
                <a:lnTo>
                  <a:pt x="23292" y="184058"/>
                </a:lnTo>
                <a:lnTo>
                  <a:pt x="21702" y="179673"/>
                </a:lnTo>
                <a:lnTo>
                  <a:pt x="21426" y="175121"/>
                </a:lnTo>
                <a:lnTo>
                  <a:pt x="20594" y="173103"/>
                </a:lnTo>
                <a:lnTo>
                  <a:pt x="17552" y="168745"/>
                </a:lnTo>
                <a:lnTo>
                  <a:pt x="15170" y="165621"/>
                </a:lnTo>
                <a:lnTo>
                  <a:pt x="14612" y="162774"/>
                </a:lnTo>
                <a:lnTo>
                  <a:pt x="14464" y="160903"/>
                </a:lnTo>
                <a:lnTo>
                  <a:pt x="15158" y="158863"/>
                </a:lnTo>
                <a:lnTo>
                  <a:pt x="18047" y="154478"/>
                </a:lnTo>
                <a:lnTo>
                  <a:pt x="19135" y="151404"/>
                </a:lnTo>
                <a:lnTo>
                  <a:pt x="19860" y="147767"/>
                </a:lnTo>
                <a:lnTo>
                  <a:pt x="20343" y="143755"/>
                </a:lnTo>
                <a:lnTo>
                  <a:pt x="21459" y="140287"/>
                </a:lnTo>
                <a:lnTo>
                  <a:pt x="22997" y="137181"/>
                </a:lnTo>
                <a:lnTo>
                  <a:pt x="24816" y="134316"/>
                </a:lnTo>
                <a:lnTo>
                  <a:pt x="26823" y="131613"/>
                </a:lnTo>
                <a:lnTo>
                  <a:pt x="28954" y="129017"/>
                </a:lnTo>
                <a:lnTo>
                  <a:pt x="31168" y="126492"/>
                </a:lnTo>
                <a:lnTo>
                  <a:pt x="34232" y="124016"/>
                </a:lnTo>
                <a:lnTo>
                  <a:pt x="37863" y="121571"/>
                </a:lnTo>
                <a:lnTo>
                  <a:pt x="41870" y="119147"/>
                </a:lnTo>
                <a:lnTo>
                  <a:pt x="45336" y="115944"/>
                </a:lnTo>
                <a:lnTo>
                  <a:pt x="48440" y="112221"/>
                </a:lnTo>
                <a:lnTo>
                  <a:pt x="51303" y="108151"/>
                </a:lnTo>
                <a:lnTo>
                  <a:pt x="54799" y="104645"/>
                </a:lnTo>
                <a:lnTo>
                  <a:pt x="58717" y="101513"/>
                </a:lnTo>
                <a:lnTo>
                  <a:pt x="62917" y="98632"/>
                </a:lnTo>
                <a:lnTo>
                  <a:pt x="67304" y="95917"/>
                </a:lnTo>
                <a:lnTo>
                  <a:pt x="71817" y="93313"/>
                </a:lnTo>
                <a:lnTo>
                  <a:pt x="76413" y="90784"/>
                </a:lnTo>
                <a:lnTo>
                  <a:pt x="80270" y="88304"/>
                </a:lnTo>
                <a:lnTo>
                  <a:pt x="83636" y="85857"/>
                </a:lnTo>
                <a:lnTo>
                  <a:pt x="86673" y="83431"/>
                </a:lnTo>
                <a:lnTo>
                  <a:pt x="89492" y="81021"/>
                </a:lnTo>
                <a:lnTo>
                  <a:pt x="92165" y="78620"/>
                </a:lnTo>
                <a:lnTo>
                  <a:pt x="94740" y="76226"/>
                </a:lnTo>
                <a:lnTo>
                  <a:pt x="97251" y="73042"/>
                </a:lnTo>
                <a:lnTo>
                  <a:pt x="99719" y="69332"/>
                </a:lnTo>
                <a:lnTo>
                  <a:pt x="102157" y="65271"/>
                </a:lnTo>
                <a:lnTo>
                  <a:pt x="103784" y="61770"/>
                </a:lnTo>
                <a:lnTo>
                  <a:pt x="105590" y="55764"/>
                </a:lnTo>
                <a:lnTo>
                  <a:pt x="106393" y="50448"/>
                </a:lnTo>
                <a:lnTo>
                  <a:pt x="106750" y="45440"/>
                </a:lnTo>
                <a:lnTo>
                  <a:pt x="106908" y="40568"/>
                </a:lnTo>
                <a:lnTo>
                  <a:pt x="106157" y="38158"/>
                </a:lnTo>
                <a:lnTo>
                  <a:pt x="103205" y="33363"/>
                </a:lnTo>
                <a:lnTo>
                  <a:pt x="100513" y="30973"/>
                </a:lnTo>
                <a:lnTo>
                  <a:pt x="97131" y="28586"/>
                </a:lnTo>
                <a:lnTo>
                  <a:pt x="93289" y="26201"/>
                </a:lnTo>
                <a:lnTo>
                  <a:pt x="89140" y="23817"/>
                </a:lnTo>
                <a:lnTo>
                  <a:pt x="80296" y="19052"/>
                </a:lnTo>
                <a:lnTo>
                  <a:pt x="75715" y="17464"/>
                </a:lnTo>
                <a:lnTo>
                  <a:pt x="71074" y="16405"/>
                </a:lnTo>
                <a:lnTo>
                  <a:pt x="66392" y="15699"/>
                </a:lnTo>
                <a:lnTo>
                  <a:pt x="62478" y="15228"/>
                </a:lnTo>
                <a:lnTo>
                  <a:pt x="59074" y="14915"/>
                </a:lnTo>
                <a:lnTo>
                  <a:pt x="56011" y="14706"/>
                </a:lnTo>
                <a:lnTo>
                  <a:pt x="52382" y="14566"/>
                </a:lnTo>
                <a:lnTo>
                  <a:pt x="40483" y="14370"/>
                </a:lnTo>
                <a:lnTo>
                  <a:pt x="21310" y="142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82"/>
          <p:cNvSpPr/>
          <p:nvPr/>
        </p:nvSpPr>
        <p:spPr>
          <a:xfrm>
            <a:off x="1893120" y="957263"/>
            <a:ext cx="85697" cy="142875"/>
          </a:xfrm>
          <a:custGeom>
            <a:avLst/>
            <a:gdLst/>
            <a:ahLst/>
            <a:cxnLst/>
            <a:rect l="0" t="0" r="0" b="0"/>
            <a:pathLst>
              <a:path w="85697" h="142875">
                <a:moveTo>
                  <a:pt x="42836" y="14287"/>
                </a:moveTo>
                <a:lnTo>
                  <a:pt x="42836" y="8136"/>
                </a:lnTo>
                <a:lnTo>
                  <a:pt x="43630" y="7805"/>
                </a:lnTo>
                <a:lnTo>
                  <a:pt x="44952" y="7584"/>
                </a:lnTo>
                <a:lnTo>
                  <a:pt x="48987" y="7230"/>
                </a:lnTo>
                <a:lnTo>
                  <a:pt x="49318" y="6407"/>
                </a:lnTo>
                <a:lnTo>
                  <a:pt x="49685" y="3376"/>
                </a:lnTo>
                <a:lnTo>
                  <a:pt x="50577" y="2251"/>
                </a:lnTo>
                <a:lnTo>
                  <a:pt x="51965" y="1500"/>
                </a:lnTo>
                <a:lnTo>
                  <a:pt x="53685" y="1000"/>
                </a:lnTo>
                <a:lnTo>
                  <a:pt x="55625" y="666"/>
                </a:lnTo>
                <a:lnTo>
                  <a:pt x="57712" y="444"/>
                </a:lnTo>
                <a:lnTo>
                  <a:pt x="62972" y="87"/>
                </a:lnTo>
                <a:lnTo>
                  <a:pt x="65808" y="38"/>
                </a:lnTo>
                <a:lnTo>
                  <a:pt x="81955" y="0"/>
                </a:lnTo>
                <a:lnTo>
                  <a:pt x="83203" y="793"/>
                </a:lnTo>
                <a:lnTo>
                  <a:pt x="84035" y="2116"/>
                </a:lnTo>
                <a:lnTo>
                  <a:pt x="85370" y="6150"/>
                </a:lnTo>
                <a:lnTo>
                  <a:pt x="85552" y="8818"/>
                </a:lnTo>
                <a:lnTo>
                  <a:pt x="85670" y="13206"/>
                </a:lnTo>
                <a:lnTo>
                  <a:pt x="85696" y="20342"/>
                </a:lnTo>
                <a:lnTo>
                  <a:pt x="83581" y="23063"/>
                </a:lnTo>
                <a:lnTo>
                  <a:pt x="81905" y="24900"/>
                </a:lnTo>
                <a:lnTo>
                  <a:pt x="80788" y="26919"/>
                </a:lnTo>
                <a:lnTo>
                  <a:pt x="79547" y="31278"/>
                </a:lnTo>
                <a:lnTo>
                  <a:pt x="78423" y="33552"/>
                </a:lnTo>
                <a:lnTo>
                  <a:pt x="76879" y="35861"/>
                </a:lnTo>
                <a:lnTo>
                  <a:pt x="75056" y="38195"/>
                </a:lnTo>
                <a:lnTo>
                  <a:pt x="73841" y="40544"/>
                </a:lnTo>
                <a:lnTo>
                  <a:pt x="73031" y="42904"/>
                </a:lnTo>
                <a:lnTo>
                  <a:pt x="72491" y="45271"/>
                </a:lnTo>
                <a:lnTo>
                  <a:pt x="71337" y="47643"/>
                </a:lnTo>
                <a:lnTo>
                  <a:pt x="69774" y="50018"/>
                </a:lnTo>
                <a:lnTo>
                  <a:pt x="67938" y="52395"/>
                </a:lnTo>
                <a:lnTo>
                  <a:pt x="66715" y="54773"/>
                </a:lnTo>
                <a:lnTo>
                  <a:pt x="65899" y="57153"/>
                </a:lnTo>
                <a:lnTo>
                  <a:pt x="65355" y="59533"/>
                </a:lnTo>
                <a:lnTo>
                  <a:pt x="63405" y="61913"/>
                </a:lnTo>
                <a:lnTo>
                  <a:pt x="60517" y="64294"/>
                </a:lnTo>
                <a:lnTo>
                  <a:pt x="57005" y="66675"/>
                </a:lnTo>
                <a:lnTo>
                  <a:pt x="53869" y="69056"/>
                </a:lnTo>
                <a:lnTo>
                  <a:pt x="50985" y="71437"/>
                </a:lnTo>
                <a:lnTo>
                  <a:pt x="48269" y="73818"/>
                </a:lnTo>
                <a:lnTo>
                  <a:pt x="45664" y="76199"/>
                </a:lnTo>
                <a:lnTo>
                  <a:pt x="40653" y="80962"/>
                </a:lnTo>
                <a:lnTo>
                  <a:pt x="19028" y="102393"/>
                </a:lnTo>
                <a:lnTo>
                  <a:pt x="17439" y="104774"/>
                </a:lnTo>
                <a:lnTo>
                  <a:pt x="16380" y="107155"/>
                </a:lnTo>
                <a:lnTo>
                  <a:pt x="15673" y="109537"/>
                </a:lnTo>
                <a:lnTo>
                  <a:pt x="14409" y="111918"/>
                </a:lnTo>
                <a:lnTo>
                  <a:pt x="12772" y="114299"/>
                </a:lnTo>
                <a:lnTo>
                  <a:pt x="8234" y="120032"/>
                </a:lnTo>
                <a:lnTo>
                  <a:pt x="7613" y="122932"/>
                </a:lnTo>
                <a:lnTo>
                  <a:pt x="7448" y="124817"/>
                </a:lnTo>
                <a:lnTo>
                  <a:pt x="6544" y="126867"/>
                </a:lnTo>
                <a:lnTo>
                  <a:pt x="5148" y="129028"/>
                </a:lnTo>
                <a:lnTo>
                  <a:pt x="63" y="135614"/>
                </a:lnTo>
                <a:lnTo>
                  <a:pt x="0" y="139488"/>
                </a:lnTo>
                <a:lnTo>
                  <a:pt x="785" y="140617"/>
                </a:lnTo>
                <a:lnTo>
                  <a:pt x="2102" y="141369"/>
                </a:lnTo>
                <a:lnTo>
                  <a:pt x="3774" y="141871"/>
                </a:lnTo>
                <a:lnTo>
                  <a:pt x="5682" y="142205"/>
                </a:lnTo>
                <a:lnTo>
                  <a:pt x="7748" y="142428"/>
                </a:lnTo>
                <a:lnTo>
                  <a:pt x="9919" y="142577"/>
                </a:lnTo>
                <a:lnTo>
                  <a:pt x="12953" y="142676"/>
                </a:lnTo>
                <a:lnTo>
                  <a:pt x="29973" y="142848"/>
                </a:lnTo>
                <a:lnTo>
                  <a:pt x="71411" y="14287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83"/>
          <p:cNvSpPr/>
          <p:nvPr/>
        </p:nvSpPr>
        <p:spPr>
          <a:xfrm>
            <a:off x="2078831" y="1000125"/>
            <a:ext cx="64295" cy="14288"/>
          </a:xfrm>
          <a:custGeom>
            <a:avLst/>
            <a:gdLst/>
            <a:ahLst/>
            <a:cxnLst/>
            <a:rect l="0" t="0" r="0" b="0"/>
            <a:pathLst>
              <a:path w="64295" h="14288">
                <a:moveTo>
                  <a:pt x="0" y="14287"/>
                </a:moveTo>
                <a:lnTo>
                  <a:pt x="3792" y="14287"/>
                </a:lnTo>
                <a:lnTo>
                  <a:pt x="4909" y="13493"/>
                </a:lnTo>
                <a:lnTo>
                  <a:pt x="5654" y="12170"/>
                </a:lnTo>
                <a:lnTo>
                  <a:pt x="6151" y="10495"/>
                </a:lnTo>
                <a:lnTo>
                  <a:pt x="7275" y="9378"/>
                </a:lnTo>
                <a:lnTo>
                  <a:pt x="8819" y="8633"/>
                </a:lnTo>
                <a:lnTo>
                  <a:pt x="10642" y="8136"/>
                </a:lnTo>
                <a:lnTo>
                  <a:pt x="12651" y="7805"/>
                </a:lnTo>
                <a:lnTo>
                  <a:pt x="14784" y="7585"/>
                </a:lnTo>
                <a:lnTo>
                  <a:pt x="16999" y="7437"/>
                </a:lnTo>
                <a:lnTo>
                  <a:pt x="19270" y="7339"/>
                </a:lnTo>
                <a:lnTo>
                  <a:pt x="23910" y="7230"/>
                </a:lnTo>
                <a:lnTo>
                  <a:pt x="25465" y="6408"/>
                </a:lnTo>
                <a:lnTo>
                  <a:pt x="26502" y="5065"/>
                </a:lnTo>
                <a:lnTo>
                  <a:pt x="27193" y="3377"/>
                </a:lnTo>
                <a:lnTo>
                  <a:pt x="28447" y="2251"/>
                </a:lnTo>
                <a:lnTo>
                  <a:pt x="30077" y="1500"/>
                </a:lnTo>
                <a:lnTo>
                  <a:pt x="31958" y="1000"/>
                </a:lnTo>
                <a:lnTo>
                  <a:pt x="34799" y="667"/>
                </a:lnTo>
                <a:lnTo>
                  <a:pt x="38280" y="444"/>
                </a:lnTo>
                <a:lnTo>
                  <a:pt x="47690" y="87"/>
                </a:lnTo>
                <a:lnTo>
                  <a:pt x="55954" y="7"/>
                </a:lnTo>
                <a:lnTo>
                  <a:pt x="6429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84"/>
          <p:cNvSpPr/>
          <p:nvPr/>
        </p:nvSpPr>
        <p:spPr>
          <a:xfrm>
            <a:off x="2071687" y="1064418"/>
            <a:ext cx="57151" cy="1"/>
          </a:xfrm>
          <a:custGeom>
            <a:avLst/>
            <a:gdLst/>
            <a:ahLst/>
            <a:cxnLst/>
            <a:rect l="0" t="0" r="0" b="0"/>
            <a:pathLst>
              <a:path w="57151" h="1">
                <a:moveTo>
                  <a:pt x="0" y="0"/>
                </a:moveTo>
                <a:lnTo>
                  <a:pt x="5715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85"/>
          <p:cNvSpPr/>
          <p:nvPr/>
        </p:nvSpPr>
        <p:spPr>
          <a:xfrm>
            <a:off x="2221706" y="1057275"/>
            <a:ext cx="71438" cy="7144"/>
          </a:xfrm>
          <a:custGeom>
            <a:avLst/>
            <a:gdLst/>
            <a:ahLst/>
            <a:cxnLst/>
            <a:rect l="0" t="0" r="0" b="0"/>
            <a:pathLst>
              <a:path w="71438" h="7144">
                <a:moveTo>
                  <a:pt x="0" y="7143"/>
                </a:moveTo>
                <a:lnTo>
                  <a:pt x="20792" y="7143"/>
                </a:lnTo>
                <a:lnTo>
                  <a:pt x="24180" y="6350"/>
                </a:lnTo>
                <a:lnTo>
                  <a:pt x="27232" y="5027"/>
                </a:lnTo>
                <a:lnTo>
                  <a:pt x="30061" y="3351"/>
                </a:lnTo>
                <a:lnTo>
                  <a:pt x="32741" y="2234"/>
                </a:lnTo>
                <a:lnTo>
                  <a:pt x="35321" y="1489"/>
                </a:lnTo>
                <a:lnTo>
                  <a:pt x="37835" y="993"/>
                </a:lnTo>
                <a:lnTo>
                  <a:pt x="40304" y="661"/>
                </a:lnTo>
                <a:lnTo>
                  <a:pt x="42744" y="441"/>
                </a:lnTo>
                <a:lnTo>
                  <a:pt x="45165" y="294"/>
                </a:lnTo>
                <a:lnTo>
                  <a:pt x="49971" y="130"/>
                </a:lnTo>
                <a:lnTo>
                  <a:pt x="59524" y="25"/>
                </a:lnTo>
                <a:lnTo>
                  <a:pt x="7143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86"/>
          <p:cNvSpPr/>
          <p:nvPr/>
        </p:nvSpPr>
        <p:spPr>
          <a:xfrm>
            <a:off x="2308433" y="950421"/>
            <a:ext cx="91868" cy="199721"/>
          </a:xfrm>
          <a:custGeom>
            <a:avLst/>
            <a:gdLst/>
            <a:ahLst/>
            <a:cxnLst/>
            <a:rect l="0" t="0" r="0" b="0"/>
            <a:pathLst>
              <a:path w="91868" h="199721">
                <a:moveTo>
                  <a:pt x="13285" y="28272"/>
                </a:moveTo>
                <a:lnTo>
                  <a:pt x="13285" y="24480"/>
                </a:lnTo>
                <a:lnTo>
                  <a:pt x="14079" y="23363"/>
                </a:lnTo>
                <a:lnTo>
                  <a:pt x="15402" y="22618"/>
                </a:lnTo>
                <a:lnTo>
                  <a:pt x="19436" y="21423"/>
                </a:lnTo>
                <a:lnTo>
                  <a:pt x="22104" y="19143"/>
                </a:lnTo>
                <a:lnTo>
                  <a:pt x="26493" y="15004"/>
                </a:lnTo>
                <a:lnTo>
                  <a:pt x="31045" y="10494"/>
                </a:lnTo>
                <a:lnTo>
                  <a:pt x="33063" y="9277"/>
                </a:lnTo>
                <a:lnTo>
                  <a:pt x="35201" y="8465"/>
                </a:lnTo>
                <a:lnTo>
                  <a:pt x="37421" y="7923"/>
                </a:lnTo>
                <a:lnTo>
                  <a:pt x="39694" y="7563"/>
                </a:lnTo>
                <a:lnTo>
                  <a:pt x="42004" y="7322"/>
                </a:lnTo>
                <a:lnTo>
                  <a:pt x="44337" y="7162"/>
                </a:lnTo>
                <a:lnTo>
                  <a:pt x="46687" y="6261"/>
                </a:lnTo>
                <a:lnTo>
                  <a:pt x="49046" y="4867"/>
                </a:lnTo>
                <a:lnTo>
                  <a:pt x="51414" y="3144"/>
                </a:lnTo>
                <a:lnTo>
                  <a:pt x="53785" y="1995"/>
                </a:lnTo>
                <a:lnTo>
                  <a:pt x="56160" y="1229"/>
                </a:lnTo>
                <a:lnTo>
                  <a:pt x="58537" y="718"/>
                </a:lnTo>
                <a:lnTo>
                  <a:pt x="60916" y="378"/>
                </a:lnTo>
                <a:lnTo>
                  <a:pt x="63295" y="151"/>
                </a:lnTo>
                <a:lnTo>
                  <a:pt x="65675" y="0"/>
                </a:lnTo>
                <a:lnTo>
                  <a:pt x="68056" y="693"/>
                </a:lnTo>
                <a:lnTo>
                  <a:pt x="70436" y="1948"/>
                </a:lnTo>
                <a:lnTo>
                  <a:pt x="76168" y="5875"/>
                </a:lnTo>
                <a:lnTo>
                  <a:pt x="77432" y="6197"/>
                </a:lnTo>
                <a:lnTo>
                  <a:pt x="79069" y="6412"/>
                </a:lnTo>
                <a:lnTo>
                  <a:pt x="80953" y="6555"/>
                </a:lnTo>
                <a:lnTo>
                  <a:pt x="82210" y="7444"/>
                </a:lnTo>
                <a:lnTo>
                  <a:pt x="83048" y="8830"/>
                </a:lnTo>
                <a:lnTo>
                  <a:pt x="84392" y="12967"/>
                </a:lnTo>
                <a:lnTo>
                  <a:pt x="84625" y="17475"/>
                </a:lnTo>
                <a:lnTo>
                  <a:pt x="84710" y="28418"/>
                </a:lnTo>
                <a:lnTo>
                  <a:pt x="84714" y="30751"/>
                </a:lnTo>
                <a:lnTo>
                  <a:pt x="83923" y="33100"/>
                </a:lnTo>
                <a:lnTo>
                  <a:pt x="82602" y="35459"/>
                </a:lnTo>
                <a:lnTo>
                  <a:pt x="80928" y="37826"/>
                </a:lnTo>
                <a:lnTo>
                  <a:pt x="79812" y="40992"/>
                </a:lnTo>
                <a:lnTo>
                  <a:pt x="79067" y="44689"/>
                </a:lnTo>
                <a:lnTo>
                  <a:pt x="78571" y="48742"/>
                </a:lnTo>
                <a:lnTo>
                  <a:pt x="77447" y="52237"/>
                </a:lnTo>
                <a:lnTo>
                  <a:pt x="75903" y="55362"/>
                </a:lnTo>
                <a:lnTo>
                  <a:pt x="74081" y="58238"/>
                </a:lnTo>
                <a:lnTo>
                  <a:pt x="72072" y="60949"/>
                </a:lnTo>
                <a:lnTo>
                  <a:pt x="69939" y="63551"/>
                </a:lnTo>
                <a:lnTo>
                  <a:pt x="67723" y="66079"/>
                </a:lnTo>
                <a:lnTo>
                  <a:pt x="65452" y="69352"/>
                </a:lnTo>
                <a:lnTo>
                  <a:pt x="63144" y="73121"/>
                </a:lnTo>
                <a:lnTo>
                  <a:pt x="60812" y="77221"/>
                </a:lnTo>
                <a:lnTo>
                  <a:pt x="59257" y="80749"/>
                </a:lnTo>
                <a:lnTo>
                  <a:pt x="57530" y="86785"/>
                </a:lnTo>
                <a:lnTo>
                  <a:pt x="56275" y="89506"/>
                </a:lnTo>
                <a:lnTo>
                  <a:pt x="54646" y="92113"/>
                </a:lnTo>
                <a:lnTo>
                  <a:pt x="52765" y="94645"/>
                </a:lnTo>
                <a:lnTo>
                  <a:pt x="50717" y="97921"/>
                </a:lnTo>
                <a:lnTo>
                  <a:pt x="48559" y="101692"/>
                </a:lnTo>
                <a:lnTo>
                  <a:pt x="46326" y="105794"/>
                </a:lnTo>
                <a:lnTo>
                  <a:pt x="44044" y="109322"/>
                </a:lnTo>
                <a:lnTo>
                  <a:pt x="41728" y="112468"/>
                </a:lnTo>
                <a:lnTo>
                  <a:pt x="39391" y="115359"/>
                </a:lnTo>
                <a:lnTo>
                  <a:pt x="37039" y="118874"/>
                </a:lnTo>
                <a:lnTo>
                  <a:pt x="34678" y="122805"/>
                </a:lnTo>
                <a:lnTo>
                  <a:pt x="32309" y="127013"/>
                </a:lnTo>
                <a:lnTo>
                  <a:pt x="30730" y="130612"/>
                </a:lnTo>
                <a:lnTo>
                  <a:pt x="28976" y="136727"/>
                </a:lnTo>
                <a:lnTo>
                  <a:pt x="26921" y="140263"/>
                </a:lnTo>
                <a:lnTo>
                  <a:pt x="23963" y="144208"/>
                </a:lnTo>
                <a:lnTo>
                  <a:pt x="20404" y="148425"/>
                </a:lnTo>
                <a:lnTo>
                  <a:pt x="18031" y="152030"/>
                </a:lnTo>
                <a:lnTo>
                  <a:pt x="15394" y="158153"/>
                </a:lnTo>
                <a:lnTo>
                  <a:pt x="13898" y="161691"/>
                </a:lnTo>
                <a:lnTo>
                  <a:pt x="12106" y="165637"/>
                </a:lnTo>
                <a:lnTo>
                  <a:pt x="7320" y="175791"/>
                </a:lnTo>
                <a:lnTo>
                  <a:pt x="6665" y="179297"/>
                </a:lnTo>
                <a:lnTo>
                  <a:pt x="6374" y="183500"/>
                </a:lnTo>
                <a:lnTo>
                  <a:pt x="6245" y="188015"/>
                </a:lnTo>
                <a:lnTo>
                  <a:pt x="5417" y="189536"/>
                </a:lnTo>
                <a:lnTo>
                  <a:pt x="4071" y="190550"/>
                </a:lnTo>
                <a:lnTo>
                  <a:pt x="2380" y="191226"/>
                </a:lnTo>
                <a:lnTo>
                  <a:pt x="1252" y="192471"/>
                </a:lnTo>
                <a:lnTo>
                  <a:pt x="501" y="194094"/>
                </a:lnTo>
                <a:lnTo>
                  <a:pt x="0" y="195970"/>
                </a:lnTo>
                <a:lnTo>
                  <a:pt x="459" y="197221"/>
                </a:lnTo>
                <a:lnTo>
                  <a:pt x="1560" y="198055"/>
                </a:lnTo>
                <a:lnTo>
                  <a:pt x="5237" y="199393"/>
                </a:lnTo>
                <a:lnTo>
                  <a:pt x="7856" y="199576"/>
                </a:lnTo>
                <a:lnTo>
                  <a:pt x="11666" y="199657"/>
                </a:lnTo>
                <a:lnTo>
                  <a:pt x="29984" y="199720"/>
                </a:lnTo>
                <a:lnTo>
                  <a:pt x="33149" y="198927"/>
                </a:lnTo>
                <a:lnTo>
                  <a:pt x="36846" y="197605"/>
                </a:lnTo>
                <a:lnTo>
                  <a:pt x="40899" y="195929"/>
                </a:lnTo>
                <a:lnTo>
                  <a:pt x="44394" y="194812"/>
                </a:lnTo>
                <a:lnTo>
                  <a:pt x="47518" y="194068"/>
                </a:lnTo>
                <a:lnTo>
                  <a:pt x="50395" y="193571"/>
                </a:lnTo>
                <a:lnTo>
                  <a:pt x="53106" y="192447"/>
                </a:lnTo>
                <a:lnTo>
                  <a:pt x="55708" y="190903"/>
                </a:lnTo>
                <a:lnTo>
                  <a:pt x="58236" y="189080"/>
                </a:lnTo>
                <a:lnTo>
                  <a:pt x="61508" y="187865"/>
                </a:lnTo>
                <a:lnTo>
                  <a:pt x="65278" y="187055"/>
                </a:lnTo>
                <a:lnTo>
                  <a:pt x="69378" y="186515"/>
                </a:lnTo>
                <a:lnTo>
                  <a:pt x="72905" y="185361"/>
                </a:lnTo>
                <a:lnTo>
                  <a:pt x="76051" y="183798"/>
                </a:lnTo>
                <a:lnTo>
                  <a:pt x="78942" y="181962"/>
                </a:lnTo>
                <a:lnTo>
                  <a:pt x="81662" y="180739"/>
                </a:lnTo>
                <a:lnTo>
                  <a:pt x="84270" y="179923"/>
                </a:lnTo>
                <a:lnTo>
                  <a:pt x="91867" y="17829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87"/>
          <p:cNvSpPr/>
          <p:nvPr/>
        </p:nvSpPr>
        <p:spPr>
          <a:xfrm>
            <a:off x="2471737" y="971550"/>
            <a:ext cx="114301" cy="185729"/>
          </a:xfrm>
          <a:custGeom>
            <a:avLst/>
            <a:gdLst/>
            <a:ahLst/>
            <a:cxnLst/>
            <a:rect l="0" t="0" r="0" b="0"/>
            <a:pathLst>
              <a:path w="114301" h="185729">
                <a:moveTo>
                  <a:pt x="0" y="14287"/>
                </a:moveTo>
                <a:lnTo>
                  <a:pt x="0" y="7437"/>
                </a:lnTo>
                <a:lnTo>
                  <a:pt x="2117" y="7274"/>
                </a:lnTo>
                <a:lnTo>
                  <a:pt x="6151" y="7169"/>
                </a:lnTo>
                <a:lnTo>
                  <a:pt x="8819" y="5038"/>
                </a:lnTo>
                <a:lnTo>
                  <a:pt x="13207" y="995"/>
                </a:lnTo>
                <a:lnTo>
                  <a:pt x="15924" y="442"/>
                </a:lnTo>
                <a:lnTo>
                  <a:pt x="17760" y="294"/>
                </a:lnTo>
                <a:lnTo>
                  <a:pt x="19777" y="196"/>
                </a:lnTo>
                <a:lnTo>
                  <a:pt x="24136" y="87"/>
                </a:lnTo>
                <a:lnTo>
                  <a:pt x="67668" y="0"/>
                </a:lnTo>
                <a:lnTo>
                  <a:pt x="68924" y="793"/>
                </a:lnTo>
                <a:lnTo>
                  <a:pt x="69762" y="2116"/>
                </a:lnTo>
                <a:lnTo>
                  <a:pt x="70321" y="3792"/>
                </a:lnTo>
                <a:lnTo>
                  <a:pt x="71487" y="4909"/>
                </a:lnTo>
                <a:lnTo>
                  <a:pt x="73058" y="5654"/>
                </a:lnTo>
                <a:lnTo>
                  <a:pt x="74899" y="6150"/>
                </a:lnTo>
                <a:lnTo>
                  <a:pt x="76126" y="7275"/>
                </a:lnTo>
                <a:lnTo>
                  <a:pt x="76945" y="8819"/>
                </a:lnTo>
                <a:lnTo>
                  <a:pt x="78258" y="13207"/>
                </a:lnTo>
                <a:lnTo>
                  <a:pt x="78486" y="17759"/>
                </a:lnTo>
                <a:lnTo>
                  <a:pt x="78573" y="31051"/>
                </a:lnTo>
                <a:lnTo>
                  <a:pt x="77782" y="33401"/>
                </a:lnTo>
                <a:lnTo>
                  <a:pt x="74786" y="38128"/>
                </a:lnTo>
                <a:lnTo>
                  <a:pt x="72876" y="41293"/>
                </a:lnTo>
                <a:lnTo>
                  <a:pt x="70809" y="44991"/>
                </a:lnTo>
                <a:lnTo>
                  <a:pt x="68637" y="49044"/>
                </a:lnTo>
                <a:lnTo>
                  <a:pt x="67190" y="52540"/>
                </a:lnTo>
                <a:lnTo>
                  <a:pt x="66224" y="55664"/>
                </a:lnTo>
                <a:lnTo>
                  <a:pt x="65152" y="61252"/>
                </a:lnTo>
                <a:lnTo>
                  <a:pt x="64675" y="66381"/>
                </a:lnTo>
                <a:lnTo>
                  <a:pt x="63754" y="69654"/>
                </a:lnTo>
                <a:lnTo>
                  <a:pt x="62347" y="73423"/>
                </a:lnTo>
                <a:lnTo>
                  <a:pt x="60614" y="77524"/>
                </a:lnTo>
                <a:lnTo>
                  <a:pt x="59460" y="81051"/>
                </a:lnTo>
                <a:lnTo>
                  <a:pt x="58690" y="84196"/>
                </a:lnTo>
                <a:lnTo>
                  <a:pt x="58177" y="87087"/>
                </a:lnTo>
                <a:lnTo>
                  <a:pt x="55490" y="92415"/>
                </a:lnTo>
                <a:lnTo>
                  <a:pt x="53662" y="94948"/>
                </a:lnTo>
                <a:lnTo>
                  <a:pt x="51650" y="98223"/>
                </a:lnTo>
                <a:lnTo>
                  <a:pt x="49514" y="101994"/>
                </a:lnTo>
                <a:lnTo>
                  <a:pt x="47297" y="106096"/>
                </a:lnTo>
                <a:lnTo>
                  <a:pt x="45819" y="109624"/>
                </a:lnTo>
                <a:lnTo>
                  <a:pt x="44834" y="112770"/>
                </a:lnTo>
                <a:lnTo>
                  <a:pt x="44176" y="115661"/>
                </a:lnTo>
                <a:lnTo>
                  <a:pt x="41330" y="120990"/>
                </a:lnTo>
                <a:lnTo>
                  <a:pt x="39460" y="123522"/>
                </a:lnTo>
                <a:lnTo>
                  <a:pt x="37419" y="126004"/>
                </a:lnTo>
                <a:lnTo>
                  <a:pt x="35265" y="128453"/>
                </a:lnTo>
                <a:lnTo>
                  <a:pt x="33035" y="130879"/>
                </a:lnTo>
                <a:lnTo>
                  <a:pt x="31548" y="133290"/>
                </a:lnTo>
                <a:lnTo>
                  <a:pt x="29897" y="138085"/>
                </a:lnTo>
                <a:lnTo>
                  <a:pt x="28662" y="141269"/>
                </a:lnTo>
                <a:lnTo>
                  <a:pt x="27046" y="144979"/>
                </a:lnTo>
                <a:lnTo>
                  <a:pt x="25174" y="149040"/>
                </a:lnTo>
                <a:lnTo>
                  <a:pt x="23133" y="152541"/>
                </a:lnTo>
                <a:lnTo>
                  <a:pt x="20978" y="155669"/>
                </a:lnTo>
                <a:lnTo>
                  <a:pt x="15609" y="162600"/>
                </a:lnTo>
                <a:lnTo>
                  <a:pt x="14875" y="165664"/>
                </a:lnTo>
                <a:lnTo>
                  <a:pt x="14679" y="167593"/>
                </a:lnTo>
                <a:lnTo>
                  <a:pt x="13755" y="169672"/>
                </a:lnTo>
                <a:lnTo>
                  <a:pt x="10611" y="174099"/>
                </a:lnTo>
                <a:lnTo>
                  <a:pt x="8171" y="177262"/>
                </a:lnTo>
                <a:lnTo>
                  <a:pt x="7601" y="180118"/>
                </a:lnTo>
                <a:lnTo>
                  <a:pt x="7234" y="184627"/>
                </a:lnTo>
                <a:lnTo>
                  <a:pt x="7998" y="184997"/>
                </a:lnTo>
                <a:lnTo>
                  <a:pt x="10963" y="185408"/>
                </a:lnTo>
                <a:lnTo>
                  <a:pt x="14425" y="185672"/>
                </a:lnTo>
                <a:lnTo>
                  <a:pt x="24144" y="185728"/>
                </a:lnTo>
                <a:lnTo>
                  <a:pt x="26415" y="184938"/>
                </a:lnTo>
                <a:lnTo>
                  <a:pt x="28722" y="183616"/>
                </a:lnTo>
                <a:lnTo>
                  <a:pt x="31055" y="181942"/>
                </a:lnTo>
                <a:lnTo>
                  <a:pt x="34990" y="180826"/>
                </a:lnTo>
                <a:lnTo>
                  <a:pt x="39996" y="180082"/>
                </a:lnTo>
                <a:lnTo>
                  <a:pt x="45714" y="179586"/>
                </a:lnTo>
                <a:lnTo>
                  <a:pt x="50320" y="178461"/>
                </a:lnTo>
                <a:lnTo>
                  <a:pt x="54184" y="176918"/>
                </a:lnTo>
                <a:lnTo>
                  <a:pt x="57554" y="175095"/>
                </a:lnTo>
                <a:lnTo>
                  <a:pt x="61388" y="173880"/>
                </a:lnTo>
                <a:lnTo>
                  <a:pt x="65532" y="173070"/>
                </a:lnTo>
                <a:lnTo>
                  <a:pt x="69882" y="172530"/>
                </a:lnTo>
                <a:lnTo>
                  <a:pt x="73575" y="172170"/>
                </a:lnTo>
                <a:lnTo>
                  <a:pt x="76832" y="171930"/>
                </a:lnTo>
                <a:lnTo>
                  <a:pt x="79796" y="171770"/>
                </a:lnTo>
                <a:lnTo>
                  <a:pt x="87323" y="171592"/>
                </a:lnTo>
                <a:lnTo>
                  <a:pt x="91553" y="171544"/>
                </a:lnTo>
                <a:lnTo>
                  <a:pt x="95167" y="170719"/>
                </a:lnTo>
                <a:lnTo>
                  <a:pt x="98369" y="169375"/>
                </a:lnTo>
                <a:lnTo>
                  <a:pt x="101298" y="167685"/>
                </a:lnTo>
                <a:lnTo>
                  <a:pt x="104045" y="166559"/>
                </a:lnTo>
                <a:lnTo>
                  <a:pt x="106669" y="165808"/>
                </a:lnTo>
                <a:lnTo>
                  <a:pt x="114300" y="1643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88"/>
          <p:cNvSpPr/>
          <p:nvPr/>
        </p:nvSpPr>
        <p:spPr>
          <a:xfrm>
            <a:off x="2643277" y="992981"/>
            <a:ext cx="121259" cy="171451"/>
          </a:xfrm>
          <a:custGeom>
            <a:avLst/>
            <a:gdLst/>
            <a:ahLst/>
            <a:cxnLst/>
            <a:rect l="0" t="0" r="0" b="0"/>
            <a:pathLst>
              <a:path w="121259" h="171451">
                <a:moveTo>
                  <a:pt x="71348" y="0"/>
                </a:moveTo>
                <a:lnTo>
                  <a:pt x="65197" y="0"/>
                </a:lnTo>
                <a:lnTo>
                  <a:pt x="64866" y="794"/>
                </a:lnTo>
                <a:lnTo>
                  <a:pt x="64498" y="3792"/>
                </a:lnTo>
                <a:lnTo>
                  <a:pt x="63606" y="5703"/>
                </a:lnTo>
                <a:lnTo>
                  <a:pt x="60499" y="9943"/>
                </a:lnTo>
                <a:lnTo>
                  <a:pt x="58559" y="12185"/>
                </a:lnTo>
                <a:lnTo>
                  <a:pt x="56472" y="14473"/>
                </a:lnTo>
                <a:lnTo>
                  <a:pt x="54287" y="16792"/>
                </a:lnTo>
                <a:lnTo>
                  <a:pt x="52036" y="19926"/>
                </a:lnTo>
                <a:lnTo>
                  <a:pt x="49742" y="23603"/>
                </a:lnTo>
                <a:lnTo>
                  <a:pt x="47419" y="27641"/>
                </a:lnTo>
                <a:lnTo>
                  <a:pt x="45870" y="31128"/>
                </a:lnTo>
                <a:lnTo>
                  <a:pt x="44837" y="34245"/>
                </a:lnTo>
                <a:lnTo>
                  <a:pt x="44149" y="37118"/>
                </a:lnTo>
                <a:lnTo>
                  <a:pt x="42897" y="40620"/>
                </a:lnTo>
                <a:lnTo>
                  <a:pt x="41268" y="44542"/>
                </a:lnTo>
                <a:lnTo>
                  <a:pt x="39388" y="48745"/>
                </a:lnTo>
                <a:lnTo>
                  <a:pt x="36547" y="52340"/>
                </a:lnTo>
                <a:lnTo>
                  <a:pt x="33066" y="55531"/>
                </a:lnTo>
                <a:lnTo>
                  <a:pt x="29158" y="58452"/>
                </a:lnTo>
                <a:lnTo>
                  <a:pt x="26552" y="61986"/>
                </a:lnTo>
                <a:lnTo>
                  <a:pt x="24815" y="65931"/>
                </a:lnTo>
                <a:lnTo>
                  <a:pt x="23657" y="70147"/>
                </a:lnTo>
                <a:lnTo>
                  <a:pt x="22092" y="73752"/>
                </a:lnTo>
                <a:lnTo>
                  <a:pt x="20254" y="76949"/>
                </a:lnTo>
                <a:lnTo>
                  <a:pt x="18235" y="79875"/>
                </a:lnTo>
                <a:lnTo>
                  <a:pt x="16889" y="82618"/>
                </a:lnTo>
                <a:lnTo>
                  <a:pt x="15394" y="87784"/>
                </a:lnTo>
                <a:lnTo>
                  <a:pt x="14201" y="91066"/>
                </a:lnTo>
                <a:lnTo>
                  <a:pt x="12613" y="94842"/>
                </a:lnTo>
                <a:lnTo>
                  <a:pt x="10760" y="98947"/>
                </a:lnTo>
                <a:lnTo>
                  <a:pt x="9524" y="102477"/>
                </a:lnTo>
                <a:lnTo>
                  <a:pt x="8701" y="105624"/>
                </a:lnTo>
                <a:lnTo>
                  <a:pt x="8152" y="108516"/>
                </a:lnTo>
                <a:lnTo>
                  <a:pt x="7542" y="113846"/>
                </a:lnTo>
                <a:lnTo>
                  <a:pt x="7379" y="116378"/>
                </a:lnTo>
                <a:lnTo>
                  <a:pt x="6477" y="119654"/>
                </a:lnTo>
                <a:lnTo>
                  <a:pt x="5082" y="123426"/>
                </a:lnTo>
                <a:lnTo>
                  <a:pt x="932" y="133300"/>
                </a:lnTo>
                <a:lnTo>
                  <a:pt x="364" y="136767"/>
                </a:lnTo>
                <a:lnTo>
                  <a:pt x="112" y="140954"/>
                </a:lnTo>
                <a:lnTo>
                  <a:pt x="0" y="145461"/>
                </a:lnTo>
                <a:lnTo>
                  <a:pt x="763" y="147774"/>
                </a:lnTo>
                <a:lnTo>
                  <a:pt x="3729" y="152460"/>
                </a:lnTo>
                <a:lnTo>
                  <a:pt x="5631" y="154028"/>
                </a:lnTo>
                <a:lnTo>
                  <a:pt x="7693" y="155073"/>
                </a:lnTo>
                <a:lnTo>
                  <a:pt x="9861" y="155769"/>
                </a:lnTo>
                <a:lnTo>
                  <a:pt x="12100" y="156234"/>
                </a:lnTo>
                <a:lnTo>
                  <a:pt x="14387" y="156543"/>
                </a:lnTo>
                <a:lnTo>
                  <a:pt x="16705" y="156749"/>
                </a:lnTo>
                <a:lnTo>
                  <a:pt x="19838" y="157681"/>
                </a:lnTo>
                <a:lnTo>
                  <a:pt x="23514" y="159095"/>
                </a:lnTo>
                <a:lnTo>
                  <a:pt x="27552" y="160832"/>
                </a:lnTo>
                <a:lnTo>
                  <a:pt x="31832" y="161990"/>
                </a:lnTo>
                <a:lnTo>
                  <a:pt x="36273" y="162762"/>
                </a:lnTo>
                <a:lnTo>
                  <a:pt x="40820" y="163277"/>
                </a:lnTo>
                <a:lnTo>
                  <a:pt x="44646" y="162826"/>
                </a:lnTo>
                <a:lnTo>
                  <a:pt x="47990" y="161732"/>
                </a:lnTo>
                <a:lnTo>
                  <a:pt x="51014" y="160209"/>
                </a:lnTo>
                <a:lnTo>
                  <a:pt x="54617" y="159193"/>
                </a:lnTo>
                <a:lnTo>
                  <a:pt x="58606" y="158516"/>
                </a:lnTo>
                <a:lnTo>
                  <a:pt x="62853" y="158065"/>
                </a:lnTo>
                <a:lnTo>
                  <a:pt x="66478" y="157764"/>
                </a:lnTo>
                <a:lnTo>
                  <a:pt x="69689" y="157563"/>
                </a:lnTo>
                <a:lnTo>
                  <a:pt x="72623" y="157430"/>
                </a:lnTo>
                <a:lnTo>
                  <a:pt x="76167" y="156547"/>
                </a:lnTo>
                <a:lnTo>
                  <a:pt x="80117" y="155165"/>
                </a:lnTo>
                <a:lnTo>
                  <a:pt x="84337" y="153449"/>
                </a:lnTo>
                <a:lnTo>
                  <a:pt x="87945" y="152306"/>
                </a:lnTo>
                <a:lnTo>
                  <a:pt x="91144" y="151543"/>
                </a:lnTo>
                <a:lnTo>
                  <a:pt x="94070" y="151035"/>
                </a:lnTo>
                <a:lnTo>
                  <a:pt x="96815" y="149902"/>
                </a:lnTo>
                <a:lnTo>
                  <a:pt x="99438" y="148354"/>
                </a:lnTo>
                <a:lnTo>
                  <a:pt x="105560" y="143957"/>
                </a:lnTo>
                <a:lnTo>
                  <a:pt x="108513" y="141239"/>
                </a:lnTo>
                <a:lnTo>
                  <a:pt x="110412" y="139403"/>
                </a:lnTo>
                <a:lnTo>
                  <a:pt x="111678" y="137385"/>
                </a:lnTo>
                <a:lnTo>
                  <a:pt x="113085" y="133027"/>
                </a:lnTo>
                <a:lnTo>
                  <a:pt x="114254" y="131547"/>
                </a:lnTo>
                <a:lnTo>
                  <a:pt x="115827" y="130560"/>
                </a:lnTo>
                <a:lnTo>
                  <a:pt x="117669" y="129903"/>
                </a:lnTo>
                <a:lnTo>
                  <a:pt x="118897" y="128670"/>
                </a:lnTo>
                <a:lnTo>
                  <a:pt x="119716" y="127055"/>
                </a:lnTo>
                <a:lnTo>
                  <a:pt x="120626" y="123144"/>
                </a:lnTo>
                <a:lnTo>
                  <a:pt x="121030" y="118760"/>
                </a:lnTo>
                <a:lnTo>
                  <a:pt x="121210" y="114165"/>
                </a:lnTo>
                <a:lnTo>
                  <a:pt x="121258" y="111829"/>
                </a:lnTo>
                <a:lnTo>
                  <a:pt x="120496" y="110271"/>
                </a:lnTo>
                <a:lnTo>
                  <a:pt x="119195" y="109233"/>
                </a:lnTo>
                <a:lnTo>
                  <a:pt x="117533" y="108541"/>
                </a:lnTo>
                <a:lnTo>
                  <a:pt x="115632" y="107285"/>
                </a:lnTo>
                <a:lnTo>
                  <a:pt x="113570" y="105655"/>
                </a:lnTo>
                <a:lnTo>
                  <a:pt x="111402" y="103774"/>
                </a:lnTo>
                <a:lnTo>
                  <a:pt x="109163" y="102520"/>
                </a:lnTo>
                <a:lnTo>
                  <a:pt x="106877" y="101684"/>
                </a:lnTo>
                <a:lnTo>
                  <a:pt x="104559" y="101127"/>
                </a:lnTo>
                <a:lnTo>
                  <a:pt x="103013" y="99962"/>
                </a:lnTo>
                <a:lnTo>
                  <a:pt x="101983" y="98391"/>
                </a:lnTo>
                <a:lnTo>
                  <a:pt x="101296" y="96550"/>
                </a:lnTo>
                <a:lnTo>
                  <a:pt x="100045" y="95323"/>
                </a:lnTo>
                <a:lnTo>
                  <a:pt x="98416" y="94505"/>
                </a:lnTo>
                <a:lnTo>
                  <a:pt x="96537" y="93959"/>
                </a:lnTo>
                <a:lnTo>
                  <a:pt x="94491" y="94389"/>
                </a:lnTo>
                <a:lnTo>
                  <a:pt x="92332" y="95470"/>
                </a:lnTo>
                <a:lnTo>
                  <a:pt x="90100" y="96984"/>
                </a:lnTo>
                <a:lnTo>
                  <a:pt x="87818" y="97993"/>
                </a:lnTo>
                <a:lnTo>
                  <a:pt x="85503" y="98666"/>
                </a:lnTo>
                <a:lnTo>
                  <a:pt x="83166" y="99115"/>
                </a:lnTo>
                <a:lnTo>
                  <a:pt x="80814" y="100208"/>
                </a:lnTo>
                <a:lnTo>
                  <a:pt x="78452" y="101730"/>
                </a:lnTo>
                <a:lnTo>
                  <a:pt x="72751" y="106084"/>
                </a:lnTo>
                <a:lnTo>
                  <a:pt x="69855" y="110913"/>
                </a:lnTo>
                <a:lnTo>
                  <a:pt x="67971" y="114423"/>
                </a:lnTo>
                <a:lnTo>
                  <a:pt x="65921" y="117557"/>
                </a:lnTo>
                <a:lnTo>
                  <a:pt x="63761" y="120440"/>
                </a:lnTo>
                <a:lnTo>
                  <a:pt x="61528" y="123156"/>
                </a:lnTo>
                <a:lnTo>
                  <a:pt x="59245" y="125760"/>
                </a:lnTo>
                <a:lnTo>
                  <a:pt x="56929" y="128290"/>
                </a:lnTo>
                <a:lnTo>
                  <a:pt x="52239" y="133218"/>
                </a:lnTo>
                <a:lnTo>
                  <a:pt x="40383" y="145239"/>
                </a:lnTo>
                <a:lnTo>
                  <a:pt x="38799" y="147626"/>
                </a:lnTo>
                <a:lnTo>
                  <a:pt x="37038" y="152395"/>
                </a:lnTo>
                <a:lnTo>
                  <a:pt x="36046" y="155750"/>
                </a:lnTo>
                <a:lnTo>
                  <a:pt x="35752" y="160536"/>
                </a:lnTo>
                <a:lnTo>
                  <a:pt x="35653" y="164355"/>
                </a:lnTo>
                <a:lnTo>
                  <a:pt x="35629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89"/>
          <p:cNvSpPr/>
          <p:nvPr/>
        </p:nvSpPr>
        <p:spPr>
          <a:xfrm>
            <a:off x="2821869" y="971550"/>
            <a:ext cx="111160" cy="207169"/>
          </a:xfrm>
          <a:custGeom>
            <a:avLst/>
            <a:gdLst/>
            <a:ahLst/>
            <a:cxnLst/>
            <a:rect l="0" t="0" r="0" b="0"/>
            <a:pathLst>
              <a:path w="111160" h="207169">
                <a:moveTo>
                  <a:pt x="92781" y="0"/>
                </a:moveTo>
                <a:lnTo>
                  <a:pt x="86630" y="0"/>
                </a:lnTo>
                <a:lnTo>
                  <a:pt x="84711" y="793"/>
                </a:lnTo>
                <a:lnTo>
                  <a:pt x="81845" y="2116"/>
                </a:lnTo>
                <a:lnTo>
                  <a:pt x="78346" y="3792"/>
                </a:lnTo>
                <a:lnTo>
                  <a:pt x="73633" y="4909"/>
                </a:lnTo>
                <a:lnTo>
                  <a:pt x="68109" y="5654"/>
                </a:lnTo>
                <a:lnTo>
                  <a:pt x="57209" y="6481"/>
                </a:lnTo>
                <a:lnTo>
                  <a:pt x="49719" y="6849"/>
                </a:lnTo>
                <a:lnTo>
                  <a:pt x="46610" y="7741"/>
                </a:lnTo>
                <a:lnTo>
                  <a:pt x="43744" y="9129"/>
                </a:lnTo>
                <a:lnTo>
                  <a:pt x="41039" y="10848"/>
                </a:lnTo>
                <a:lnTo>
                  <a:pt x="38443" y="11995"/>
                </a:lnTo>
                <a:lnTo>
                  <a:pt x="35918" y="12759"/>
                </a:lnTo>
                <a:lnTo>
                  <a:pt x="28922" y="14197"/>
                </a:lnTo>
                <a:lnTo>
                  <a:pt x="26563" y="14247"/>
                </a:lnTo>
                <a:lnTo>
                  <a:pt x="22374" y="14279"/>
                </a:lnTo>
                <a:lnTo>
                  <a:pt x="28463" y="14287"/>
                </a:lnTo>
                <a:lnTo>
                  <a:pt x="28487" y="45272"/>
                </a:lnTo>
                <a:lnTo>
                  <a:pt x="27693" y="47644"/>
                </a:lnTo>
                <a:lnTo>
                  <a:pt x="24695" y="52396"/>
                </a:lnTo>
                <a:lnTo>
                  <a:pt x="22832" y="57153"/>
                </a:lnTo>
                <a:lnTo>
                  <a:pt x="22336" y="59533"/>
                </a:lnTo>
                <a:lnTo>
                  <a:pt x="19668" y="64294"/>
                </a:lnTo>
                <a:lnTo>
                  <a:pt x="17845" y="66675"/>
                </a:lnTo>
                <a:lnTo>
                  <a:pt x="15836" y="69056"/>
                </a:lnTo>
                <a:lnTo>
                  <a:pt x="13703" y="71437"/>
                </a:lnTo>
                <a:lnTo>
                  <a:pt x="11487" y="73819"/>
                </a:lnTo>
                <a:lnTo>
                  <a:pt x="10010" y="76200"/>
                </a:lnTo>
                <a:lnTo>
                  <a:pt x="8369" y="80962"/>
                </a:lnTo>
                <a:lnTo>
                  <a:pt x="7639" y="85725"/>
                </a:lnTo>
                <a:lnTo>
                  <a:pt x="7171" y="91457"/>
                </a:lnTo>
                <a:lnTo>
                  <a:pt x="4990" y="94358"/>
                </a:lnTo>
                <a:lnTo>
                  <a:pt x="209" y="99681"/>
                </a:lnTo>
                <a:lnTo>
                  <a:pt x="0" y="103706"/>
                </a:lnTo>
                <a:lnTo>
                  <a:pt x="764" y="104062"/>
                </a:lnTo>
                <a:lnTo>
                  <a:pt x="2068" y="103506"/>
                </a:lnTo>
                <a:lnTo>
                  <a:pt x="6764" y="100216"/>
                </a:lnTo>
                <a:lnTo>
                  <a:pt x="9042" y="100103"/>
                </a:lnTo>
                <a:lnTo>
                  <a:pt x="10761" y="100073"/>
                </a:lnTo>
                <a:lnTo>
                  <a:pt x="13495" y="99259"/>
                </a:lnTo>
                <a:lnTo>
                  <a:pt x="16905" y="97922"/>
                </a:lnTo>
                <a:lnTo>
                  <a:pt x="20766" y="96238"/>
                </a:lnTo>
                <a:lnTo>
                  <a:pt x="24133" y="95115"/>
                </a:lnTo>
                <a:lnTo>
                  <a:pt x="27172" y="94366"/>
                </a:lnTo>
                <a:lnTo>
                  <a:pt x="29991" y="93867"/>
                </a:lnTo>
                <a:lnTo>
                  <a:pt x="33459" y="93534"/>
                </a:lnTo>
                <a:lnTo>
                  <a:pt x="37358" y="93312"/>
                </a:lnTo>
                <a:lnTo>
                  <a:pt x="41544" y="93164"/>
                </a:lnTo>
                <a:lnTo>
                  <a:pt x="45129" y="92272"/>
                </a:lnTo>
                <a:lnTo>
                  <a:pt x="48313" y="90883"/>
                </a:lnTo>
                <a:lnTo>
                  <a:pt x="51229" y="89164"/>
                </a:lnTo>
                <a:lnTo>
                  <a:pt x="54761" y="88017"/>
                </a:lnTo>
                <a:lnTo>
                  <a:pt x="58703" y="87253"/>
                </a:lnTo>
                <a:lnTo>
                  <a:pt x="62918" y="86743"/>
                </a:lnTo>
                <a:lnTo>
                  <a:pt x="66522" y="86404"/>
                </a:lnTo>
                <a:lnTo>
                  <a:pt x="69719" y="86177"/>
                </a:lnTo>
                <a:lnTo>
                  <a:pt x="72644" y="86026"/>
                </a:lnTo>
                <a:lnTo>
                  <a:pt x="78010" y="85859"/>
                </a:lnTo>
                <a:lnTo>
                  <a:pt x="87923" y="85751"/>
                </a:lnTo>
                <a:lnTo>
                  <a:pt x="90335" y="86536"/>
                </a:lnTo>
                <a:lnTo>
                  <a:pt x="92738" y="87853"/>
                </a:lnTo>
                <a:lnTo>
                  <a:pt x="95133" y="89525"/>
                </a:lnTo>
                <a:lnTo>
                  <a:pt x="97524" y="90639"/>
                </a:lnTo>
                <a:lnTo>
                  <a:pt x="99912" y="91382"/>
                </a:lnTo>
                <a:lnTo>
                  <a:pt x="102297" y="91878"/>
                </a:lnTo>
                <a:lnTo>
                  <a:pt x="103887" y="93002"/>
                </a:lnTo>
                <a:lnTo>
                  <a:pt x="104948" y="94545"/>
                </a:lnTo>
                <a:lnTo>
                  <a:pt x="106649" y="98932"/>
                </a:lnTo>
                <a:lnTo>
                  <a:pt x="106944" y="103484"/>
                </a:lnTo>
                <a:lnTo>
                  <a:pt x="107779" y="105502"/>
                </a:lnTo>
                <a:lnTo>
                  <a:pt x="110824" y="109860"/>
                </a:lnTo>
                <a:lnTo>
                  <a:pt x="111159" y="112134"/>
                </a:lnTo>
                <a:lnTo>
                  <a:pt x="110589" y="114443"/>
                </a:lnTo>
                <a:lnTo>
                  <a:pt x="109416" y="116776"/>
                </a:lnTo>
                <a:lnTo>
                  <a:pt x="108633" y="119920"/>
                </a:lnTo>
                <a:lnTo>
                  <a:pt x="108111" y="123603"/>
                </a:lnTo>
                <a:lnTo>
                  <a:pt x="107764" y="127645"/>
                </a:lnTo>
                <a:lnTo>
                  <a:pt x="107532" y="131134"/>
                </a:lnTo>
                <a:lnTo>
                  <a:pt x="107274" y="137127"/>
                </a:lnTo>
                <a:lnTo>
                  <a:pt x="106412" y="140631"/>
                </a:lnTo>
                <a:lnTo>
                  <a:pt x="105043" y="144554"/>
                </a:lnTo>
                <a:lnTo>
                  <a:pt x="103337" y="148756"/>
                </a:lnTo>
                <a:lnTo>
                  <a:pt x="101405" y="152352"/>
                </a:lnTo>
                <a:lnTo>
                  <a:pt x="99324" y="155543"/>
                </a:lnTo>
                <a:lnTo>
                  <a:pt x="97143" y="158464"/>
                </a:lnTo>
                <a:lnTo>
                  <a:pt x="94895" y="161205"/>
                </a:lnTo>
                <a:lnTo>
                  <a:pt x="92603" y="163826"/>
                </a:lnTo>
                <a:lnTo>
                  <a:pt x="90281" y="166367"/>
                </a:lnTo>
                <a:lnTo>
                  <a:pt x="87145" y="168855"/>
                </a:lnTo>
                <a:lnTo>
                  <a:pt x="83468" y="171307"/>
                </a:lnTo>
                <a:lnTo>
                  <a:pt x="79428" y="173736"/>
                </a:lnTo>
                <a:lnTo>
                  <a:pt x="75941" y="176149"/>
                </a:lnTo>
                <a:lnTo>
                  <a:pt x="72823" y="178551"/>
                </a:lnTo>
                <a:lnTo>
                  <a:pt x="69951" y="180946"/>
                </a:lnTo>
                <a:lnTo>
                  <a:pt x="66448" y="183337"/>
                </a:lnTo>
                <a:lnTo>
                  <a:pt x="62526" y="185725"/>
                </a:lnTo>
                <a:lnTo>
                  <a:pt x="58323" y="188110"/>
                </a:lnTo>
                <a:lnTo>
                  <a:pt x="54728" y="190494"/>
                </a:lnTo>
                <a:lnTo>
                  <a:pt x="51537" y="192877"/>
                </a:lnTo>
                <a:lnTo>
                  <a:pt x="48616" y="195260"/>
                </a:lnTo>
                <a:lnTo>
                  <a:pt x="45875" y="196848"/>
                </a:lnTo>
                <a:lnTo>
                  <a:pt x="43254" y="197907"/>
                </a:lnTo>
                <a:lnTo>
                  <a:pt x="40713" y="198613"/>
                </a:lnTo>
                <a:lnTo>
                  <a:pt x="38225" y="199877"/>
                </a:lnTo>
                <a:lnTo>
                  <a:pt x="35773" y="201514"/>
                </a:lnTo>
                <a:lnTo>
                  <a:pt x="28487" y="2071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90"/>
          <p:cNvSpPr/>
          <p:nvPr/>
        </p:nvSpPr>
        <p:spPr>
          <a:xfrm>
            <a:off x="2964667" y="992981"/>
            <a:ext cx="107109" cy="214313"/>
          </a:xfrm>
          <a:custGeom>
            <a:avLst/>
            <a:gdLst/>
            <a:ahLst/>
            <a:cxnLst/>
            <a:rect l="0" t="0" r="0" b="0"/>
            <a:pathLst>
              <a:path w="107109" h="214313">
                <a:moveTo>
                  <a:pt x="78570" y="0"/>
                </a:moveTo>
                <a:lnTo>
                  <a:pt x="71720" y="0"/>
                </a:lnTo>
                <a:lnTo>
                  <a:pt x="71484" y="5703"/>
                </a:lnTo>
                <a:lnTo>
                  <a:pt x="71452" y="9943"/>
                </a:lnTo>
                <a:lnTo>
                  <a:pt x="70650" y="11391"/>
                </a:lnTo>
                <a:lnTo>
                  <a:pt x="69321" y="12356"/>
                </a:lnTo>
                <a:lnTo>
                  <a:pt x="67642" y="13000"/>
                </a:lnTo>
                <a:lnTo>
                  <a:pt x="65728" y="14223"/>
                </a:lnTo>
                <a:lnTo>
                  <a:pt x="63659" y="15832"/>
                </a:lnTo>
                <a:lnTo>
                  <a:pt x="61485" y="17698"/>
                </a:lnTo>
                <a:lnTo>
                  <a:pt x="59243" y="20530"/>
                </a:lnTo>
                <a:lnTo>
                  <a:pt x="56954" y="24005"/>
                </a:lnTo>
                <a:lnTo>
                  <a:pt x="54634" y="27910"/>
                </a:lnTo>
                <a:lnTo>
                  <a:pt x="52294" y="31306"/>
                </a:lnTo>
                <a:lnTo>
                  <a:pt x="49940" y="34365"/>
                </a:lnTo>
                <a:lnTo>
                  <a:pt x="47577" y="37197"/>
                </a:lnTo>
                <a:lnTo>
                  <a:pt x="45208" y="40673"/>
                </a:lnTo>
                <a:lnTo>
                  <a:pt x="42835" y="44578"/>
                </a:lnTo>
                <a:lnTo>
                  <a:pt x="40459" y="48768"/>
                </a:lnTo>
                <a:lnTo>
                  <a:pt x="35703" y="57658"/>
                </a:lnTo>
                <a:lnTo>
                  <a:pt x="33323" y="62251"/>
                </a:lnTo>
                <a:lnTo>
                  <a:pt x="30943" y="66107"/>
                </a:lnTo>
                <a:lnTo>
                  <a:pt x="28562" y="69471"/>
                </a:lnTo>
                <a:lnTo>
                  <a:pt x="26182" y="72508"/>
                </a:lnTo>
                <a:lnTo>
                  <a:pt x="23801" y="76120"/>
                </a:lnTo>
                <a:lnTo>
                  <a:pt x="21420" y="80115"/>
                </a:lnTo>
                <a:lnTo>
                  <a:pt x="19038" y="84366"/>
                </a:lnTo>
                <a:lnTo>
                  <a:pt x="14276" y="93323"/>
                </a:lnTo>
                <a:lnTo>
                  <a:pt x="4751" y="112008"/>
                </a:lnTo>
                <a:lnTo>
                  <a:pt x="3164" y="115947"/>
                </a:lnTo>
                <a:lnTo>
                  <a:pt x="1400" y="122440"/>
                </a:lnTo>
                <a:lnTo>
                  <a:pt x="616" y="127972"/>
                </a:lnTo>
                <a:lnTo>
                  <a:pt x="268" y="133870"/>
                </a:lnTo>
                <a:lnTo>
                  <a:pt x="71" y="145322"/>
                </a:lnTo>
                <a:lnTo>
                  <a:pt x="0" y="163031"/>
                </a:lnTo>
                <a:lnTo>
                  <a:pt x="790" y="166631"/>
                </a:lnTo>
                <a:lnTo>
                  <a:pt x="4900" y="175490"/>
                </a:lnTo>
                <a:lnTo>
                  <a:pt x="6141" y="180654"/>
                </a:lnTo>
                <a:lnTo>
                  <a:pt x="8808" y="185595"/>
                </a:lnTo>
                <a:lnTo>
                  <a:pt x="10631" y="188023"/>
                </a:lnTo>
                <a:lnTo>
                  <a:pt x="12640" y="190436"/>
                </a:lnTo>
                <a:lnTo>
                  <a:pt x="14773" y="192839"/>
                </a:lnTo>
                <a:lnTo>
                  <a:pt x="20107" y="198605"/>
                </a:lnTo>
                <a:lnTo>
                  <a:pt x="27456" y="206051"/>
                </a:lnTo>
                <a:lnTo>
                  <a:pt x="28619" y="206423"/>
                </a:lnTo>
                <a:lnTo>
                  <a:pt x="30188" y="206672"/>
                </a:lnTo>
                <a:lnTo>
                  <a:pt x="34617" y="207070"/>
                </a:lnTo>
                <a:lnTo>
                  <a:pt x="37340" y="207125"/>
                </a:lnTo>
                <a:lnTo>
                  <a:pt x="45555" y="207160"/>
                </a:lnTo>
                <a:lnTo>
                  <a:pt x="47829" y="206369"/>
                </a:lnTo>
                <a:lnTo>
                  <a:pt x="50138" y="205048"/>
                </a:lnTo>
                <a:lnTo>
                  <a:pt x="52472" y="203374"/>
                </a:lnTo>
                <a:lnTo>
                  <a:pt x="55615" y="202257"/>
                </a:lnTo>
                <a:lnTo>
                  <a:pt x="59298" y="201513"/>
                </a:lnTo>
                <a:lnTo>
                  <a:pt x="63341" y="201017"/>
                </a:lnTo>
                <a:lnTo>
                  <a:pt x="66036" y="199892"/>
                </a:lnTo>
                <a:lnTo>
                  <a:pt x="67833" y="198349"/>
                </a:lnTo>
                <a:lnTo>
                  <a:pt x="69030" y="196526"/>
                </a:lnTo>
                <a:lnTo>
                  <a:pt x="70623" y="195311"/>
                </a:lnTo>
                <a:lnTo>
                  <a:pt x="72478" y="194501"/>
                </a:lnTo>
                <a:lnTo>
                  <a:pt x="74509" y="193961"/>
                </a:lnTo>
                <a:lnTo>
                  <a:pt x="76656" y="192807"/>
                </a:lnTo>
                <a:lnTo>
                  <a:pt x="78882" y="191244"/>
                </a:lnTo>
                <a:lnTo>
                  <a:pt x="81159" y="189409"/>
                </a:lnTo>
                <a:lnTo>
                  <a:pt x="83471" y="187391"/>
                </a:lnTo>
                <a:lnTo>
                  <a:pt x="85806" y="185252"/>
                </a:lnTo>
                <a:lnTo>
                  <a:pt x="88157" y="183033"/>
                </a:lnTo>
                <a:lnTo>
                  <a:pt x="90517" y="181553"/>
                </a:lnTo>
                <a:lnTo>
                  <a:pt x="92885" y="180566"/>
                </a:lnTo>
                <a:lnTo>
                  <a:pt x="95257" y="179909"/>
                </a:lnTo>
                <a:lnTo>
                  <a:pt x="97632" y="178677"/>
                </a:lnTo>
                <a:lnTo>
                  <a:pt x="100009" y="177061"/>
                </a:lnTo>
                <a:lnTo>
                  <a:pt x="102388" y="175191"/>
                </a:lnTo>
                <a:lnTo>
                  <a:pt x="103974" y="173150"/>
                </a:lnTo>
                <a:lnTo>
                  <a:pt x="105031" y="170996"/>
                </a:lnTo>
                <a:lnTo>
                  <a:pt x="106205" y="166486"/>
                </a:lnTo>
                <a:lnTo>
                  <a:pt x="106728" y="161835"/>
                </a:lnTo>
                <a:lnTo>
                  <a:pt x="106960" y="157122"/>
                </a:lnTo>
                <a:lnTo>
                  <a:pt x="107063" y="152382"/>
                </a:lnTo>
                <a:lnTo>
                  <a:pt x="107108" y="147629"/>
                </a:lnTo>
                <a:lnTo>
                  <a:pt x="106327" y="146045"/>
                </a:lnTo>
                <a:lnTo>
                  <a:pt x="105012" y="144988"/>
                </a:lnTo>
                <a:lnTo>
                  <a:pt x="103342" y="144284"/>
                </a:lnTo>
                <a:lnTo>
                  <a:pt x="101434" y="143814"/>
                </a:lnTo>
                <a:lnTo>
                  <a:pt x="99369" y="143501"/>
                </a:lnTo>
                <a:lnTo>
                  <a:pt x="97199" y="143292"/>
                </a:lnTo>
                <a:lnTo>
                  <a:pt x="94958" y="143153"/>
                </a:lnTo>
                <a:lnTo>
                  <a:pt x="90351" y="142998"/>
                </a:lnTo>
                <a:lnTo>
                  <a:pt x="83296" y="142911"/>
                </a:lnTo>
                <a:lnTo>
                  <a:pt x="80927" y="143693"/>
                </a:lnTo>
                <a:lnTo>
                  <a:pt x="78554" y="145008"/>
                </a:lnTo>
                <a:lnTo>
                  <a:pt x="76178" y="146678"/>
                </a:lnTo>
                <a:lnTo>
                  <a:pt x="74594" y="148585"/>
                </a:lnTo>
                <a:lnTo>
                  <a:pt x="73538" y="150651"/>
                </a:lnTo>
                <a:lnTo>
                  <a:pt x="72834" y="152821"/>
                </a:lnTo>
                <a:lnTo>
                  <a:pt x="69935" y="157350"/>
                </a:lnTo>
                <a:lnTo>
                  <a:pt x="68051" y="159668"/>
                </a:lnTo>
                <a:lnTo>
                  <a:pt x="65207" y="162008"/>
                </a:lnTo>
                <a:lnTo>
                  <a:pt x="61724" y="164362"/>
                </a:lnTo>
                <a:lnTo>
                  <a:pt x="57814" y="166724"/>
                </a:lnTo>
                <a:lnTo>
                  <a:pt x="54414" y="169093"/>
                </a:lnTo>
                <a:lnTo>
                  <a:pt x="51354" y="171466"/>
                </a:lnTo>
                <a:lnTo>
                  <a:pt x="44531" y="177186"/>
                </a:lnTo>
                <a:lnTo>
                  <a:pt x="41481" y="180084"/>
                </a:lnTo>
                <a:lnTo>
                  <a:pt x="26102" y="195350"/>
                </a:lnTo>
                <a:lnTo>
                  <a:pt x="24542" y="197702"/>
                </a:lnTo>
                <a:lnTo>
                  <a:pt x="22808" y="202432"/>
                </a:lnTo>
                <a:lnTo>
                  <a:pt x="22037" y="207180"/>
                </a:lnTo>
                <a:lnTo>
                  <a:pt x="21420" y="21431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91"/>
          <p:cNvSpPr/>
          <p:nvPr/>
        </p:nvSpPr>
        <p:spPr>
          <a:xfrm>
            <a:off x="3464816" y="150018"/>
            <a:ext cx="142778" cy="328614"/>
          </a:xfrm>
          <a:custGeom>
            <a:avLst/>
            <a:gdLst/>
            <a:ahLst/>
            <a:cxnLst/>
            <a:rect l="0" t="0" r="0" b="0"/>
            <a:pathLst>
              <a:path w="142778" h="328614">
                <a:moveTo>
                  <a:pt x="142777" y="7144"/>
                </a:moveTo>
                <a:lnTo>
                  <a:pt x="135659" y="26"/>
                </a:lnTo>
                <a:lnTo>
                  <a:pt x="142690" y="0"/>
                </a:lnTo>
                <a:lnTo>
                  <a:pt x="136619" y="0"/>
                </a:lnTo>
                <a:lnTo>
                  <a:pt x="136290" y="794"/>
                </a:lnTo>
                <a:lnTo>
                  <a:pt x="135925" y="3793"/>
                </a:lnTo>
                <a:lnTo>
                  <a:pt x="135034" y="5703"/>
                </a:lnTo>
                <a:lnTo>
                  <a:pt x="131928" y="9943"/>
                </a:lnTo>
                <a:lnTo>
                  <a:pt x="127901" y="14474"/>
                </a:lnTo>
                <a:lnTo>
                  <a:pt x="123466" y="19133"/>
                </a:lnTo>
                <a:lnTo>
                  <a:pt x="118848" y="23849"/>
                </a:lnTo>
                <a:lnTo>
                  <a:pt x="116506" y="25425"/>
                </a:lnTo>
                <a:lnTo>
                  <a:pt x="114151" y="26475"/>
                </a:lnTo>
                <a:lnTo>
                  <a:pt x="111787" y="27175"/>
                </a:lnTo>
                <a:lnTo>
                  <a:pt x="108623" y="28436"/>
                </a:lnTo>
                <a:lnTo>
                  <a:pt x="104926" y="30070"/>
                </a:lnTo>
                <a:lnTo>
                  <a:pt x="100875" y="31953"/>
                </a:lnTo>
                <a:lnTo>
                  <a:pt x="97380" y="34796"/>
                </a:lnTo>
                <a:lnTo>
                  <a:pt x="94256" y="38278"/>
                </a:lnTo>
                <a:lnTo>
                  <a:pt x="91380" y="42188"/>
                </a:lnTo>
                <a:lnTo>
                  <a:pt x="88669" y="45588"/>
                </a:lnTo>
                <a:lnTo>
                  <a:pt x="86067" y="48648"/>
                </a:lnTo>
                <a:lnTo>
                  <a:pt x="83539" y="51482"/>
                </a:lnTo>
                <a:lnTo>
                  <a:pt x="80267" y="54165"/>
                </a:lnTo>
                <a:lnTo>
                  <a:pt x="76497" y="56748"/>
                </a:lnTo>
                <a:lnTo>
                  <a:pt x="72397" y="59263"/>
                </a:lnTo>
                <a:lnTo>
                  <a:pt x="68869" y="62528"/>
                </a:lnTo>
                <a:lnTo>
                  <a:pt x="65724" y="66291"/>
                </a:lnTo>
                <a:lnTo>
                  <a:pt x="62834" y="70388"/>
                </a:lnTo>
                <a:lnTo>
                  <a:pt x="59319" y="74707"/>
                </a:lnTo>
                <a:lnTo>
                  <a:pt x="55388" y="79173"/>
                </a:lnTo>
                <a:lnTo>
                  <a:pt x="51181" y="83739"/>
                </a:lnTo>
                <a:lnTo>
                  <a:pt x="47582" y="88370"/>
                </a:lnTo>
                <a:lnTo>
                  <a:pt x="44389" y="93044"/>
                </a:lnTo>
                <a:lnTo>
                  <a:pt x="41466" y="97748"/>
                </a:lnTo>
                <a:lnTo>
                  <a:pt x="38724" y="102472"/>
                </a:lnTo>
                <a:lnTo>
                  <a:pt x="33560" y="111954"/>
                </a:lnTo>
                <a:lnTo>
                  <a:pt x="23778" y="130976"/>
                </a:lnTo>
                <a:lnTo>
                  <a:pt x="18981" y="140497"/>
                </a:lnTo>
                <a:lnTo>
                  <a:pt x="16590" y="146052"/>
                </a:lnTo>
                <a:lnTo>
                  <a:pt x="14203" y="152137"/>
                </a:lnTo>
                <a:lnTo>
                  <a:pt x="11817" y="158575"/>
                </a:lnTo>
                <a:lnTo>
                  <a:pt x="10226" y="164454"/>
                </a:lnTo>
                <a:lnTo>
                  <a:pt x="9166" y="169961"/>
                </a:lnTo>
                <a:lnTo>
                  <a:pt x="8459" y="175220"/>
                </a:lnTo>
                <a:lnTo>
                  <a:pt x="7195" y="181107"/>
                </a:lnTo>
                <a:lnTo>
                  <a:pt x="5558" y="187413"/>
                </a:lnTo>
                <a:lnTo>
                  <a:pt x="3673" y="193998"/>
                </a:lnTo>
                <a:lnTo>
                  <a:pt x="2416" y="199976"/>
                </a:lnTo>
                <a:lnTo>
                  <a:pt x="1578" y="205549"/>
                </a:lnTo>
                <a:lnTo>
                  <a:pt x="1020" y="210851"/>
                </a:lnTo>
                <a:lnTo>
                  <a:pt x="399" y="220976"/>
                </a:lnTo>
                <a:lnTo>
                  <a:pt x="233" y="225899"/>
                </a:lnTo>
                <a:lnTo>
                  <a:pt x="0" y="244204"/>
                </a:lnTo>
                <a:lnTo>
                  <a:pt x="761" y="250115"/>
                </a:lnTo>
                <a:lnTo>
                  <a:pt x="2063" y="255644"/>
                </a:lnTo>
                <a:lnTo>
                  <a:pt x="3724" y="260917"/>
                </a:lnTo>
                <a:lnTo>
                  <a:pt x="7686" y="271009"/>
                </a:lnTo>
                <a:lnTo>
                  <a:pt x="12093" y="279992"/>
                </a:lnTo>
                <a:lnTo>
                  <a:pt x="14379" y="283499"/>
                </a:lnTo>
                <a:lnTo>
                  <a:pt x="16698" y="286631"/>
                </a:lnTo>
                <a:lnTo>
                  <a:pt x="19830" y="289512"/>
                </a:lnTo>
                <a:lnTo>
                  <a:pt x="23506" y="292227"/>
                </a:lnTo>
                <a:lnTo>
                  <a:pt x="27545" y="294831"/>
                </a:lnTo>
                <a:lnTo>
                  <a:pt x="31031" y="297360"/>
                </a:lnTo>
                <a:lnTo>
                  <a:pt x="34148" y="299840"/>
                </a:lnTo>
                <a:lnTo>
                  <a:pt x="37021" y="302287"/>
                </a:lnTo>
                <a:lnTo>
                  <a:pt x="39729" y="304712"/>
                </a:lnTo>
                <a:lnTo>
                  <a:pt x="44855" y="309524"/>
                </a:lnTo>
                <a:lnTo>
                  <a:pt x="46540" y="311918"/>
                </a:lnTo>
                <a:lnTo>
                  <a:pt x="48411" y="316695"/>
                </a:lnTo>
                <a:lnTo>
                  <a:pt x="49704" y="318286"/>
                </a:lnTo>
                <a:lnTo>
                  <a:pt x="51360" y="319347"/>
                </a:lnTo>
                <a:lnTo>
                  <a:pt x="55316" y="320526"/>
                </a:lnTo>
                <a:lnTo>
                  <a:pt x="59720" y="321050"/>
                </a:lnTo>
                <a:lnTo>
                  <a:pt x="61212" y="321983"/>
                </a:lnTo>
                <a:lnTo>
                  <a:pt x="62207" y="323399"/>
                </a:lnTo>
                <a:lnTo>
                  <a:pt x="62870" y="325137"/>
                </a:lnTo>
                <a:lnTo>
                  <a:pt x="64106" y="326296"/>
                </a:lnTo>
                <a:lnTo>
                  <a:pt x="65723" y="327068"/>
                </a:lnTo>
                <a:lnTo>
                  <a:pt x="71340" y="3286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92"/>
          <p:cNvSpPr/>
          <p:nvPr/>
        </p:nvSpPr>
        <p:spPr>
          <a:xfrm>
            <a:off x="3315001" y="214312"/>
            <a:ext cx="13987" cy="185739"/>
          </a:xfrm>
          <a:custGeom>
            <a:avLst/>
            <a:gdLst/>
            <a:ahLst/>
            <a:cxnLst/>
            <a:rect l="0" t="0" r="0" b="0"/>
            <a:pathLst>
              <a:path w="13987" h="185739">
                <a:moveTo>
                  <a:pt x="6842" y="0"/>
                </a:moveTo>
                <a:lnTo>
                  <a:pt x="6842" y="3792"/>
                </a:lnTo>
                <a:lnTo>
                  <a:pt x="7636" y="4909"/>
                </a:lnTo>
                <a:lnTo>
                  <a:pt x="8959" y="5654"/>
                </a:lnTo>
                <a:lnTo>
                  <a:pt x="10635" y="6151"/>
                </a:lnTo>
                <a:lnTo>
                  <a:pt x="10958" y="6482"/>
                </a:lnTo>
                <a:lnTo>
                  <a:pt x="10380" y="6702"/>
                </a:lnTo>
                <a:lnTo>
                  <a:pt x="9201" y="6850"/>
                </a:lnTo>
                <a:lnTo>
                  <a:pt x="9208" y="7741"/>
                </a:lnTo>
                <a:lnTo>
                  <a:pt x="10007" y="9130"/>
                </a:lnTo>
                <a:lnTo>
                  <a:pt x="13200" y="13269"/>
                </a:lnTo>
                <a:lnTo>
                  <a:pt x="13637" y="15951"/>
                </a:lnTo>
                <a:lnTo>
                  <a:pt x="13831" y="19789"/>
                </a:lnTo>
                <a:lnTo>
                  <a:pt x="13917" y="24141"/>
                </a:lnTo>
                <a:lnTo>
                  <a:pt x="13986" y="69183"/>
                </a:lnTo>
                <a:lnTo>
                  <a:pt x="13192" y="73903"/>
                </a:lnTo>
                <a:lnTo>
                  <a:pt x="11869" y="78637"/>
                </a:lnTo>
                <a:lnTo>
                  <a:pt x="10194" y="83381"/>
                </a:lnTo>
                <a:lnTo>
                  <a:pt x="9076" y="88131"/>
                </a:lnTo>
                <a:lnTo>
                  <a:pt x="8332" y="92885"/>
                </a:lnTo>
                <a:lnTo>
                  <a:pt x="7835" y="97642"/>
                </a:lnTo>
                <a:lnTo>
                  <a:pt x="7504" y="102401"/>
                </a:lnTo>
                <a:lnTo>
                  <a:pt x="7284" y="107161"/>
                </a:lnTo>
                <a:lnTo>
                  <a:pt x="7136" y="111922"/>
                </a:lnTo>
                <a:lnTo>
                  <a:pt x="6245" y="116683"/>
                </a:lnTo>
                <a:lnTo>
                  <a:pt x="4856" y="121445"/>
                </a:lnTo>
                <a:lnTo>
                  <a:pt x="3137" y="126207"/>
                </a:lnTo>
                <a:lnTo>
                  <a:pt x="1991" y="130176"/>
                </a:lnTo>
                <a:lnTo>
                  <a:pt x="1227" y="133615"/>
                </a:lnTo>
                <a:lnTo>
                  <a:pt x="717" y="136702"/>
                </a:lnTo>
                <a:lnTo>
                  <a:pt x="378" y="140347"/>
                </a:lnTo>
                <a:lnTo>
                  <a:pt x="151" y="144365"/>
                </a:lnTo>
                <a:lnTo>
                  <a:pt x="0" y="148631"/>
                </a:lnTo>
                <a:lnTo>
                  <a:pt x="693" y="152268"/>
                </a:lnTo>
                <a:lnTo>
                  <a:pt x="1950" y="155487"/>
                </a:lnTo>
                <a:lnTo>
                  <a:pt x="3580" y="158427"/>
                </a:lnTo>
                <a:lnTo>
                  <a:pt x="4668" y="161180"/>
                </a:lnTo>
                <a:lnTo>
                  <a:pt x="5392" y="163810"/>
                </a:lnTo>
                <a:lnTo>
                  <a:pt x="6556" y="169941"/>
                </a:lnTo>
                <a:lnTo>
                  <a:pt x="6757" y="174795"/>
                </a:lnTo>
                <a:lnTo>
                  <a:pt x="6831" y="180210"/>
                </a:lnTo>
                <a:lnTo>
                  <a:pt x="6842" y="1857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93"/>
          <p:cNvSpPr/>
          <p:nvPr/>
        </p:nvSpPr>
        <p:spPr>
          <a:xfrm>
            <a:off x="3414712" y="242887"/>
            <a:ext cx="35720" cy="157164"/>
          </a:xfrm>
          <a:custGeom>
            <a:avLst/>
            <a:gdLst/>
            <a:ahLst/>
            <a:cxnLst/>
            <a:rect l="0" t="0" r="0" b="0"/>
            <a:pathLst>
              <a:path w="35720" h="157164">
                <a:moveTo>
                  <a:pt x="35719" y="0"/>
                </a:moveTo>
                <a:lnTo>
                  <a:pt x="35719" y="3792"/>
                </a:lnTo>
                <a:lnTo>
                  <a:pt x="34925" y="4910"/>
                </a:lnTo>
                <a:lnTo>
                  <a:pt x="33602" y="5654"/>
                </a:lnTo>
                <a:lnTo>
                  <a:pt x="29568" y="6850"/>
                </a:lnTo>
                <a:lnTo>
                  <a:pt x="29237" y="7741"/>
                </a:lnTo>
                <a:lnTo>
                  <a:pt x="28869" y="10849"/>
                </a:lnTo>
                <a:lnTo>
                  <a:pt x="28706" y="14876"/>
                </a:lnTo>
                <a:lnTo>
                  <a:pt x="28633" y="20105"/>
                </a:lnTo>
                <a:lnTo>
                  <a:pt x="28583" y="37141"/>
                </a:lnTo>
                <a:lnTo>
                  <a:pt x="27786" y="39842"/>
                </a:lnTo>
                <a:lnTo>
                  <a:pt x="26462" y="42436"/>
                </a:lnTo>
                <a:lnTo>
                  <a:pt x="24785" y="44960"/>
                </a:lnTo>
                <a:lnTo>
                  <a:pt x="23667" y="47436"/>
                </a:lnTo>
                <a:lnTo>
                  <a:pt x="22922" y="49880"/>
                </a:lnTo>
                <a:lnTo>
                  <a:pt x="22094" y="54713"/>
                </a:lnTo>
                <a:lnTo>
                  <a:pt x="21726" y="59506"/>
                </a:lnTo>
                <a:lnTo>
                  <a:pt x="21562" y="66399"/>
                </a:lnTo>
                <a:lnTo>
                  <a:pt x="21457" y="79967"/>
                </a:lnTo>
                <a:lnTo>
                  <a:pt x="20655" y="83474"/>
                </a:lnTo>
                <a:lnTo>
                  <a:pt x="19326" y="87399"/>
                </a:lnTo>
                <a:lnTo>
                  <a:pt x="17647" y="91604"/>
                </a:lnTo>
                <a:lnTo>
                  <a:pt x="16527" y="95994"/>
                </a:lnTo>
                <a:lnTo>
                  <a:pt x="15780" y="100509"/>
                </a:lnTo>
                <a:lnTo>
                  <a:pt x="15283" y="105106"/>
                </a:lnTo>
                <a:lnTo>
                  <a:pt x="14951" y="108964"/>
                </a:lnTo>
                <a:lnTo>
                  <a:pt x="14730" y="112330"/>
                </a:lnTo>
                <a:lnTo>
                  <a:pt x="14582" y="115368"/>
                </a:lnTo>
                <a:lnTo>
                  <a:pt x="13690" y="118187"/>
                </a:lnTo>
                <a:lnTo>
                  <a:pt x="12302" y="120860"/>
                </a:lnTo>
                <a:lnTo>
                  <a:pt x="10583" y="123436"/>
                </a:lnTo>
                <a:lnTo>
                  <a:pt x="9436" y="125947"/>
                </a:lnTo>
                <a:lnTo>
                  <a:pt x="8672" y="128415"/>
                </a:lnTo>
                <a:lnTo>
                  <a:pt x="7823" y="133273"/>
                </a:lnTo>
                <a:lnTo>
                  <a:pt x="7445" y="138078"/>
                </a:lnTo>
                <a:lnTo>
                  <a:pt x="7278" y="142860"/>
                </a:lnTo>
                <a:lnTo>
                  <a:pt x="7233" y="145246"/>
                </a:lnTo>
                <a:lnTo>
                  <a:pt x="6410" y="147631"/>
                </a:lnTo>
                <a:lnTo>
                  <a:pt x="5067" y="150014"/>
                </a:lnTo>
                <a:lnTo>
                  <a:pt x="0" y="15716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94"/>
          <p:cNvSpPr/>
          <p:nvPr/>
        </p:nvSpPr>
        <p:spPr>
          <a:xfrm>
            <a:off x="5472112" y="142875"/>
            <a:ext cx="188831" cy="328613"/>
          </a:xfrm>
          <a:custGeom>
            <a:avLst/>
            <a:gdLst/>
            <a:ahLst/>
            <a:cxnLst/>
            <a:rect l="0" t="0" r="0" b="0"/>
            <a:pathLst>
              <a:path w="188831" h="328613">
                <a:moveTo>
                  <a:pt x="64294" y="0"/>
                </a:moveTo>
                <a:lnTo>
                  <a:pt x="68086" y="0"/>
                </a:lnTo>
                <a:lnTo>
                  <a:pt x="69204" y="793"/>
                </a:lnTo>
                <a:lnTo>
                  <a:pt x="69948" y="2116"/>
                </a:lnTo>
                <a:lnTo>
                  <a:pt x="70445" y="3792"/>
                </a:lnTo>
                <a:lnTo>
                  <a:pt x="73113" y="7770"/>
                </a:lnTo>
                <a:lnTo>
                  <a:pt x="74936" y="9943"/>
                </a:lnTo>
                <a:lnTo>
                  <a:pt x="76945" y="11391"/>
                </a:lnTo>
                <a:lnTo>
                  <a:pt x="81294" y="13000"/>
                </a:lnTo>
                <a:lnTo>
                  <a:pt x="84358" y="15016"/>
                </a:lnTo>
                <a:lnTo>
                  <a:pt x="87989" y="17948"/>
                </a:lnTo>
                <a:lnTo>
                  <a:pt x="91997" y="21490"/>
                </a:lnTo>
                <a:lnTo>
                  <a:pt x="96256" y="24645"/>
                </a:lnTo>
                <a:lnTo>
                  <a:pt x="100683" y="27543"/>
                </a:lnTo>
                <a:lnTo>
                  <a:pt x="105223" y="30268"/>
                </a:lnTo>
                <a:lnTo>
                  <a:pt x="109836" y="32878"/>
                </a:lnTo>
                <a:lnTo>
                  <a:pt x="119195" y="37896"/>
                </a:lnTo>
                <a:lnTo>
                  <a:pt x="133390" y="45183"/>
                </a:lnTo>
                <a:lnTo>
                  <a:pt x="138138" y="48378"/>
                </a:lnTo>
                <a:lnTo>
                  <a:pt x="142892" y="52096"/>
                </a:lnTo>
                <a:lnTo>
                  <a:pt x="147649" y="56161"/>
                </a:lnTo>
                <a:lnTo>
                  <a:pt x="152408" y="60460"/>
                </a:lnTo>
                <a:lnTo>
                  <a:pt x="161928" y="69469"/>
                </a:lnTo>
                <a:lnTo>
                  <a:pt x="165896" y="74093"/>
                </a:lnTo>
                <a:lnTo>
                  <a:pt x="169335" y="78764"/>
                </a:lnTo>
                <a:lnTo>
                  <a:pt x="172421" y="83466"/>
                </a:lnTo>
                <a:lnTo>
                  <a:pt x="175273" y="88981"/>
                </a:lnTo>
                <a:lnTo>
                  <a:pt x="177967" y="95039"/>
                </a:lnTo>
                <a:lnTo>
                  <a:pt x="180557" y="101459"/>
                </a:lnTo>
                <a:lnTo>
                  <a:pt x="185552" y="114943"/>
                </a:lnTo>
                <a:lnTo>
                  <a:pt x="187995" y="121872"/>
                </a:lnTo>
                <a:lnTo>
                  <a:pt x="188830" y="128079"/>
                </a:lnTo>
                <a:lnTo>
                  <a:pt x="188593" y="133805"/>
                </a:lnTo>
                <a:lnTo>
                  <a:pt x="187641" y="139209"/>
                </a:lnTo>
                <a:lnTo>
                  <a:pt x="186213" y="145193"/>
                </a:lnTo>
                <a:lnTo>
                  <a:pt x="184467" y="151564"/>
                </a:lnTo>
                <a:lnTo>
                  <a:pt x="182509" y="158193"/>
                </a:lnTo>
                <a:lnTo>
                  <a:pt x="180410" y="164199"/>
                </a:lnTo>
                <a:lnTo>
                  <a:pt x="178217" y="169791"/>
                </a:lnTo>
                <a:lnTo>
                  <a:pt x="175961" y="175106"/>
                </a:lnTo>
                <a:lnTo>
                  <a:pt x="172870" y="181031"/>
                </a:lnTo>
                <a:lnTo>
                  <a:pt x="169222" y="187362"/>
                </a:lnTo>
                <a:lnTo>
                  <a:pt x="165202" y="193964"/>
                </a:lnTo>
                <a:lnTo>
                  <a:pt x="160935" y="199953"/>
                </a:lnTo>
                <a:lnTo>
                  <a:pt x="156502" y="205533"/>
                </a:lnTo>
                <a:lnTo>
                  <a:pt x="151960" y="210841"/>
                </a:lnTo>
                <a:lnTo>
                  <a:pt x="146551" y="215967"/>
                </a:lnTo>
                <a:lnTo>
                  <a:pt x="140563" y="220971"/>
                </a:lnTo>
                <a:lnTo>
                  <a:pt x="134190" y="225895"/>
                </a:lnTo>
                <a:lnTo>
                  <a:pt x="127560" y="230765"/>
                </a:lnTo>
                <a:lnTo>
                  <a:pt x="113843" y="240410"/>
                </a:lnTo>
                <a:lnTo>
                  <a:pt x="92733" y="254765"/>
                </a:lnTo>
                <a:lnTo>
                  <a:pt x="86429" y="259537"/>
                </a:lnTo>
                <a:lnTo>
                  <a:pt x="80638" y="264306"/>
                </a:lnTo>
                <a:lnTo>
                  <a:pt x="75190" y="269072"/>
                </a:lnTo>
                <a:lnTo>
                  <a:pt x="69970" y="273838"/>
                </a:lnTo>
                <a:lnTo>
                  <a:pt x="59937" y="283366"/>
                </a:lnTo>
                <a:lnTo>
                  <a:pt x="54246" y="288129"/>
                </a:lnTo>
                <a:lnTo>
                  <a:pt x="48070" y="292892"/>
                </a:lnTo>
                <a:lnTo>
                  <a:pt x="41572" y="297655"/>
                </a:lnTo>
                <a:lnTo>
                  <a:pt x="36446" y="301624"/>
                </a:lnTo>
                <a:lnTo>
                  <a:pt x="32235" y="305064"/>
                </a:lnTo>
                <a:lnTo>
                  <a:pt x="28634" y="308151"/>
                </a:lnTo>
                <a:lnTo>
                  <a:pt x="24646" y="311002"/>
                </a:lnTo>
                <a:lnTo>
                  <a:pt x="20399" y="313697"/>
                </a:lnTo>
                <a:lnTo>
                  <a:pt x="15980" y="316288"/>
                </a:lnTo>
                <a:lnTo>
                  <a:pt x="12241" y="318808"/>
                </a:lnTo>
                <a:lnTo>
                  <a:pt x="8954" y="321282"/>
                </a:lnTo>
                <a:lnTo>
                  <a:pt x="0" y="32861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95"/>
          <p:cNvSpPr/>
          <p:nvPr/>
        </p:nvSpPr>
        <p:spPr>
          <a:xfrm>
            <a:off x="178593" y="714375"/>
            <a:ext cx="157164" cy="7144"/>
          </a:xfrm>
          <a:custGeom>
            <a:avLst/>
            <a:gdLst/>
            <a:ahLst/>
            <a:cxnLst/>
            <a:rect l="0" t="0" r="0" b="0"/>
            <a:pathLst>
              <a:path w="157164" h="7144">
                <a:moveTo>
                  <a:pt x="0" y="7143"/>
                </a:moveTo>
                <a:lnTo>
                  <a:pt x="108128" y="7143"/>
                </a:lnTo>
                <a:lnTo>
                  <a:pt x="111773" y="6350"/>
                </a:lnTo>
                <a:lnTo>
                  <a:pt x="115790" y="5027"/>
                </a:lnTo>
                <a:lnTo>
                  <a:pt x="120056" y="3351"/>
                </a:lnTo>
                <a:lnTo>
                  <a:pt x="124487" y="2234"/>
                </a:lnTo>
                <a:lnTo>
                  <a:pt x="129029" y="1489"/>
                </a:lnTo>
                <a:lnTo>
                  <a:pt x="140140" y="294"/>
                </a:lnTo>
                <a:lnTo>
                  <a:pt x="142639" y="196"/>
                </a:lnTo>
                <a:lnTo>
                  <a:pt x="15716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96"/>
          <p:cNvSpPr/>
          <p:nvPr/>
        </p:nvSpPr>
        <p:spPr>
          <a:xfrm>
            <a:off x="492918" y="621506"/>
            <a:ext cx="20414" cy="157163"/>
          </a:xfrm>
          <a:custGeom>
            <a:avLst/>
            <a:gdLst/>
            <a:ahLst/>
            <a:cxnLst/>
            <a:rect l="0" t="0" r="0" b="0"/>
            <a:pathLst>
              <a:path w="20414" h="157163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7" y="5654"/>
                </a:lnTo>
                <a:lnTo>
                  <a:pt x="3793" y="6151"/>
                </a:lnTo>
                <a:lnTo>
                  <a:pt x="4910" y="7275"/>
                </a:lnTo>
                <a:lnTo>
                  <a:pt x="5655" y="8819"/>
                </a:lnTo>
                <a:lnTo>
                  <a:pt x="6151" y="10642"/>
                </a:lnTo>
                <a:lnTo>
                  <a:pt x="6703" y="14784"/>
                </a:lnTo>
                <a:lnTo>
                  <a:pt x="6948" y="19270"/>
                </a:lnTo>
                <a:lnTo>
                  <a:pt x="7057" y="23910"/>
                </a:lnTo>
                <a:lnTo>
                  <a:pt x="7118" y="30985"/>
                </a:lnTo>
                <a:lnTo>
                  <a:pt x="7921" y="34150"/>
                </a:lnTo>
                <a:lnTo>
                  <a:pt x="9249" y="37848"/>
                </a:lnTo>
                <a:lnTo>
                  <a:pt x="10929" y="41901"/>
                </a:lnTo>
                <a:lnTo>
                  <a:pt x="12048" y="46190"/>
                </a:lnTo>
                <a:lnTo>
                  <a:pt x="12795" y="50637"/>
                </a:lnTo>
                <a:lnTo>
                  <a:pt x="13292" y="55189"/>
                </a:lnTo>
                <a:lnTo>
                  <a:pt x="13624" y="59811"/>
                </a:lnTo>
                <a:lnTo>
                  <a:pt x="13845" y="64480"/>
                </a:lnTo>
                <a:lnTo>
                  <a:pt x="13993" y="69181"/>
                </a:lnTo>
                <a:lnTo>
                  <a:pt x="14885" y="73902"/>
                </a:lnTo>
                <a:lnTo>
                  <a:pt x="16273" y="78636"/>
                </a:lnTo>
                <a:lnTo>
                  <a:pt x="17993" y="83380"/>
                </a:lnTo>
                <a:lnTo>
                  <a:pt x="19139" y="87337"/>
                </a:lnTo>
                <a:lnTo>
                  <a:pt x="19903" y="90768"/>
                </a:lnTo>
                <a:lnTo>
                  <a:pt x="20413" y="93850"/>
                </a:lnTo>
                <a:lnTo>
                  <a:pt x="19959" y="97491"/>
                </a:lnTo>
                <a:lnTo>
                  <a:pt x="18862" y="101507"/>
                </a:lnTo>
                <a:lnTo>
                  <a:pt x="17337" y="105771"/>
                </a:lnTo>
                <a:lnTo>
                  <a:pt x="16321" y="110201"/>
                </a:lnTo>
                <a:lnTo>
                  <a:pt x="15643" y="114743"/>
                </a:lnTo>
                <a:lnTo>
                  <a:pt x="15191" y="119357"/>
                </a:lnTo>
                <a:lnTo>
                  <a:pt x="14096" y="123228"/>
                </a:lnTo>
                <a:lnTo>
                  <a:pt x="12573" y="126602"/>
                </a:lnTo>
                <a:lnTo>
                  <a:pt x="10763" y="129645"/>
                </a:lnTo>
                <a:lnTo>
                  <a:pt x="9557" y="132467"/>
                </a:lnTo>
                <a:lnTo>
                  <a:pt x="8753" y="135143"/>
                </a:lnTo>
                <a:lnTo>
                  <a:pt x="8216" y="137720"/>
                </a:lnTo>
                <a:lnTo>
                  <a:pt x="7859" y="140232"/>
                </a:lnTo>
                <a:lnTo>
                  <a:pt x="7462" y="145140"/>
                </a:lnTo>
                <a:lnTo>
                  <a:pt x="7172" y="149590"/>
                </a:lnTo>
                <a:lnTo>
                  <a:pt x="7144" y="1571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97"/>
          <p:cNvSpPr/>
          <p:nvPr/>
        </p:nvSpPr>
        <p:spPr>
          <a:xfrm>
            <a:off x="614362" y="607218"/>
            <a:ext cx="42864" cy="150020"/>
          </a:xfrm>
          <a:custGeom>
            <a:avLst/>
            <a:gdLst/>
            <a:ahLst/>
            <a:cxnLst/>
            <a:rect l="0" t="0" r="0" b="0"/>
            <a:pathLst>
              <a:path w="42864" h="150020">
                <a:moveTo>
                  <a:pt x="0" y="0"/>
                </a:moveTo>
                <a:lnTo>
                  <a:pt x="10642" y="0"/>
                </a:lnTo>
                <a:lnTo>
                  <a:pt x="12651" y="794"/>
                </a:lnTo>
                <a:lnTo>
                  <a:pt x="14784" y="2117"/>
                </a:lnTo>
                <a:lnTo>
                  <a:pt x="17000" y="3793"/>
                </a:lnTo>
                <a:lnTo>
                  <a:pt x="18477" y="5703"/>
                </a:lnTo>
                <a:lnTo>
                  <a:pt x="19462" y="7771"/>
                </a:lnTo>
                <a:lnTo>
                  <a:pt x="20118" y="9943"/>
                </a:lnTo>
                <a:lnTo>
                  <a:pt x="21350" y="12185"/>
                </a:lnTo>
                <a:lnTo>
                  <a:pt x="22964" y="14474"/>
                </a:lnTo>
                <a:lnTo>
                  <a:pt x="24835" y="16793"/>
                </a:lnTo>
                <a:lnTo>
                  <a:pt x="26081" y="19133"/>
                </a:lnTo>
                <a:lnTo>
                  <a:pt x="26913" y="21487"/>
                </a:lnTo>
                <a:lnTo>
                  <a:pt x="27467" y="23850"/>
                </a:lnTo>
                <a:lnTo>
                  <a:pt x="27836" y="27012"/>
                </a:lnTo>
                <a:lnTo>
                  <a:pt x="28082" y="30708"/>
                </a:lnTo>
                <a:lnTo>
                  <a:pt x="28356" y="38255"/>
                </a:lnTo>
                <a:lnTo>
                  <a:pt x="28478" y="44254"/>
                </a:lnTo>
                <a:lnTo>
                  <a:pt x="29304" y="47759"/>
                </a:lnTo>
                <a:lnTo>
                  <a:pt x="30648" y="51683"/>
                </a:lnTo>
                <a:lnTo>
                  <a:pt x="32339" y="55887"/>
                </a:lnTo>
                <a:lnTo>
                  <a:pt x="32672" y="60277"/>
                </a:lnTo>
                <a:lnTo>
                  <a:pt x="32100" y="64791"/>
                </a:lnTo>
                <a:lnTo>
                  <a:pt x="30925" y="69388"/>
                </a:lnTo>
                <a:lnTo>
                  <a:pt x="30142" y="73246"/>
                </a:lnTo>
                <a:lnTo>
                  <a:pt x="29619" y="76612"/>
                </a:lnTo>
                <a:lnTo>
                  <a:pt x="29271" y="79650"/>
                </a:lnTo>
                <a:lnTo>
                  <a:pt x="29039" y="83262"/>
                </a:lnTo>
                <a:lnTo>
                  <a:pt x="28884" y="87258"/>
                </a:lnTo>
                <a:lnTo>
                  <a:pt x="28636" y="101286"/>
                </a:lnTo>
                <a:lnTo>
                  <a:pt x="29409" y="104830"/>
                </a:lnTo>
                <a:lnTo>
                  <a:pt x="30719" y="108781"/>
                </a:lnTo>
                <a:lnTo>
                  <a:pt x="32385" y="113002"/>
                </a:lnTo>
                <a:lnTo>
                  <a:pt x="33497" y="116610"/>
                </a:lnTo>
                <a:lnTo>
                  <a:pt x="34237" y="119809"/>
                </a:lnTo>
                <a:lnTo>
                  <a:pt x="34731" y="122735"/>
                </a:lnTo>
                <a:lnTo>
                  <a:pt x="35060" y="125480"/>
                </a:lnTo>
                <a:lnTo>
                  <a:pt x="35280" y="128103"/>
                </a:lnTo>
                <a:lnTo>
                  <a:pt x="35632" y="134225"/>
                </a:lnTo>
                <a:lnTo>
                  <a:pt x="35680" y="137179"/>
                </a:lnTo>
                <a:lnTo>
                  <a:pt x="35693" y="139077"/>
                </a:lnTo>
                <a:lnTo>
                  <a:pt x="36495" y="141137"/>
                </a:lnTo>
                <a:lnTo>
                  <a:pt x="37824" y="143304"/>
                </a:lnTo>
                <a:lnTo>
                  <a:pt x="42863" y="15001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98"/>
          <p:cNvSpPr/>
          <p:nvPr/>
        </p:nvSpPr>
        <p:spPr>
          <a:xfrm>
            <a:off x="800104" y="642937"/>
            <a:ext cx="117464" cy="121408"/>
          </a:xfrm>
          <a:custGeom>
            <a:avLst/>
            <a:gdLst/>
            <a:ahLst/>
            <a:cxnLst/>
            <a:rect l="0" t="0" r="0" b="0"/>
            <a:pathLst>
              <a:path w="117464" h="121408">
                <a:moveTo>
                  <a:pt x="42858" y="0"/>
                </a:moveTo>
                <a:lnTo>
                  <a:pt x="32216" y="10642"/>
                </a:lnTo>
                <a:lnTo>
                  <a:pt x="31001" y="12651"/>
                </a:lnTo>
                <a:lnTo>
                  <a:pt x="30191" y="14784"/>
                </a:lnTo>
                <a:lnTo>
                  <a:pt x="29651" y="17000"/>
                </a:lnTo>
                <a:lnTo>
                  <a:pt x="27703" y="19271"/>
                </a:lnTo>
                <a:lnTo>
                  <a:pt x="24817" y="21578"/>
                </a:lnTo>
                <a:lnTo>
                  <a:pt x="21306" y="23911"/>
                </a:lnTo>
                <a:lnTo>
                  <a:pt x="18965" y="27053"/>
                </a:lnTo>
                <a:lnTo>
                  <a:pt x="17404" y="30735"/>
                </a:lnTo>
                <a:lnTo>
                  <a:pt x="16364" y="34778"/>
                </a:lnTo>
                <a:lnTo>
                  <a:pt x="14083" y="38266"/>
                </a:lnTo>
                <a:lnTo>
                  <a:pt x="10974" y="41386"/>
                </a:lnTo>
                <a:lnTo>
                  <a:pt x="7315" y="44259"/>
                </a:lnTo>
                <a:lnTo>
                  <a:pt x="4875" y="47762"/>
                </a:lnTo>
                <a:lnTo>
                  <a:pt x="3249" y="51685"/>
                </a:lnTo>
                <a:lnTo>
                  <a:pt x="2164" y="55888"/>
                </a:lnTo>
                <a:lnTo>
                  <a:pt x="1441" y="59484"/>
                </a:lnTo>
                <a:lnTo>
                  <a:pt x="959" y="62675"/>
                </a:lnTo>
                <a:lnTo>
                  <a:pt x="638" y="65596"/>
                </a:lnTo>
                <a:lnTo>
                  <a:pt x="424" y="69130"/>
                </a:lnTo>
                <a:lnTo>
                  <a:pt x="186" y="77291"/>
                </a:lnTo>
                <a:lnTo>
                  <a:pt x="21" y="92385"/>
                </a:lnTo>
                <a:lnTo>
                  <a:pt x="0" y="102298"/>
                </a:lnTo>
                <a:lnTo>
                  <a:pt x="793" y="104711"/>
                </a:lnTo>
                <a:lnTo>
                  <a:pt x="2114" y="107114"/>
                </a:lnTo>
                <a:lnTo>
                  <a:pt x="3789" y="109509"/>
                </a:lnTo>
                <a:lnTo>
                  <a:pt x="4906" y="111900"/>
                </a:lnTo>
                <a:lnTo>
                  <a:pt x="5650" y="114287"/>
                </a:lnTo>
                <a:lnTo>
                  <a:pt x="6147" y="116673"/>
                </a:lnTo>
                <a:lnTo>
                  <a:pt x="7271" y="118263"/>
                </a:lnTo>
                <a:lnTo>
                  <a:pt x="8815" y="119323"/>
                </a:lnTo>
                <a:lnTo>
                  <a:pt x="10638" y="120030"/>
                </a:lnTo>
                <a:lnTo>
                  <a:pt x="12646" y="120501"/>
                </a:lnTo>
                <a:lnTo>
                  <a:pt x="14779" y="120815"/>
                </a:lnTo>
                <a:lnTo>
                  <a:pt x="16995" y="121025"/>
                </a:lnTo>
                <a:lnTo>
                  <a:pt x="19266" y="121165"/>
                </a:lnTo>
                <a:lnTo>
                  <a:pt x="23906" y="121320"/>
                </a:lnTo>
                <a:lnTo>
                  <a:pt x="34773" y="121407"/>
                </a:lnTo>
                <a:lnTo>
                  <a:pt x="39056" y="120625"/>
                </a:lnTo>
                <a:lnTo>
                  <a:pt x="43498" y="119311"/>
                </a:lnTo>
                <a:lnTo>
                  <a:pt x="48047" y="117640"/>
                </a:lnTo>
                <a:lnTo>
                  <a:pt x="52667" y="116527"/>
                </a:lnTo>
                <a:lnTo>
                  <a:pt x="57335" y="115785"/>
                </a:lnTo>
                <a:lnTo>
                  <a:pt x="62034" y="115290"/>
                </a:lnTo>
                <a:lnTo>
                  <a:pt x="66755" y="114166"/>
                </a:lnTo>
                <a:lnTo>
                  <a:pt x="71489" y="112623"/>
                </a:lnTo>
                <a:lnTo>
                  <a:pt x="76233" y="110801"/>
                </a:lnTo>
                <a:lnTo>
                  <a:pt x="80189" y="108792"/>
                </a:lnTo>
                <a:lnTo>
                  <a:pt x="83621" y="106659"/>
                </a:lnTo>
                <a:lnTo>
                  <a:pt x="86702" y="104444"/>
                </a:lnTo>
                <a:lnTo>
                  <a:pt x="89550" y="102173"/>
                </a:lnTo>
                <a:lnTo>
                  <a:pt x="92242" y="99865"/>
                </a:lnTo>
                <a:lnTo>
                  <a:pt x="94831" y="97533"/>
                </a:lnTo>
                <a:lnTo>
                  <a:pt x="97350" y="94391"/>
                </a:lnTo>
                <a:lnTo>
                  <a:pt x="99824" y="90709"/>
                </a:lnTo>
                <a:lnTo>
                  <a:pt x="102266" y="86666"/>
                </a:lnTo>
                <a:lnTo>
                  <a:pt x="104689" y="83177"/>
                </a:lnTo>
                <a:lnTo>
                  <a:pt x="107097" y="80058"/>
                </a:lnTo>
                <a:lnTo>
                  <a:pt x="109497" y="77184"/>
                </a:lnTo>
                <a:lnTo>
                  <a:pt x="111890" y="74475"/>
                </a:lnTo>
                <a:lnTo>
                  <a:pt x="116666" y="69348"/>
                </a:lnTo>
                <a:lnTo>
                  <a:pt x="117463" y="66869"/>
                </a:lnTo>
                <a:lnTo>
                  <a:pt x="117201" y="64423"/>
                </a:lnTo>
                <a:lnTo>
                  <a:pt x="116233" y="61999"/>
                </a:lnTo>
                <a:lnTo>
                  <a:pt x="115587" y="59589"/>
                </a:lnTo>
                <a:lnTo>
                  <a:pt x="115156" y="57188"/>
                </a:lnTo>
                <a:lnTo>
                  <a:pt x="114869" y="54794"/>
                </a:lnTo>
                <a:lnTo>
                  <a:pt x="113884" y="51611"/>
                </a:lnTo>
                <a:lnTo>
                  <a:pt x="112434" y="47901"/>
                </a:lnTo>
                <a:lnTo>
                  <a:pt x="110673" y="43840"/>
                </a:lnTo>
                <a:lnTo>
                  <a:pt x="108706" y="40339"/>
                </a:lnTo>
                <a:lnTo>
                  <a:pt x="106600" y="37212"/>
                </a:lnTo>
                <a:lnTo>
                  <a:pt x="104403" y="34333"/>
                </a:lnTo>
                <a:lnTo>
                  <a:pt x="102144" y="31620"/>
                </a:lnTo>
                <a:lnTo>
                  <a:pt x="99845" y="29017"/>
                </a:lnTo>
                <a:lnTo>
                  <a:pt x="95173" y="24009"/>
                </a:lnTo>
                <a:lnTo>
                  <a:pt x="85706" y="14326"/>
                </a:lnTo>
                <a:lnTo>
                  <a:pt x="83330" y="11932"/>
                </a:lnTo>
                <a:lnTo>
                  <a:pt x="80952" y="10336"/>
                </a:lnTo>
                <a:lnTo>
                  <a:pt x="78572" y="9272"/>
                </a:lnTo>
                <a:lnTo>
                  <a:pt x="76193" y="8563"/>
                </a:lnTo>
                <a:lnTo>
                  <a:pt x="73019" y="8090"/>
                </a:lnTo>
                <a:lnTo>
                  <a:pt x="69315" y="7774"/>
                </a:lnTo>
                <a:lnTo>
                  <a:pt x="59549" y="7268"/>
                </a:lnTo>
                <a:lnTo>
                  <a:pt x="56097" y="7199"/>
                </a:lnTo>
                <a:lnTo>
                  <a:pt x="32616" y="7145"/>
                </a:lnTo>
                <a:lnTo>
                  <a:pt x="31268" y="7938"/>
                </a:lnTo>
                <a:lnTo>
                  <a:pt x="30369" y="9261"/>
                </a:lnTo>
                <a:lnTo>
                  <a:pt x="28571" y="1428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99"/>
          <p:cNvSpPr/>
          <p:nvPr/>
        </p:nvSpPr>
        <p:spPr>
          <a:xfrm>
            <a:off x="992981" y="650081"/>
            <a:ext cx="178595" cy="114301"/>
          </a:xfrm>
          <a:custGeom>
            <a:avLst/>
            <a:gdLst/>
            <a:ahLst/>
            <a:cxnLst/>
            <a:rect l="0" t="0" r="0" b="0"/>
            <a:pathLst>
              <a:path w="178595" h="114301">
                <a:moveTo>
                  <a:pt x="0" y="0"/>
                </a:moveTo>
                <a:lnTo>
                  <a:pt x="10849" y="10849"/>
                </a:lnTo>
                <a:lnTo>
                  <a:pt x="12789" y="11995"/>
                </a:lnTo>
                <a:lnTo>
                  <a:pt x="20105" y="14402"/>
                </a:lnTo>
                <a:lnTo>
                  <a:pt x="23722" y="15951"/>
                </a:lnTo>
                <a:lnTo>
                  <a:pt x="27721" y="17778"/>
                </a:lnTo>
                <a:lnTo>
                  <a:pt x="30387" y="19789"/>
                </a:lnTo>
                <a:lnTo>
                  <a:pt x="32164" y="21924"/>
                </a:lnTo>
                <a:lnTo>
                  <a:pt x="33349" y="24141"/>
                </a:lnTo>
                <a:lnTo>
                  <a:pt x="35726" y="26413"/>
                </a:lnTo>
                <a:lnTo>
                  <a:pt x="38899" y="28721"/>
                </a:lnTo>
                <a:lnTo>
                  <a:pt x="42601" y="31053"/>
                </a:lnTo>
                <a:lnTo>
                  <a:pt x="45863" y="33402"/>
                </a:lnTo>
                <a:lnTo>
                  <a:pt x="48832" y="35762"/>
                </a:lnTo>
                <a:lnTo>
                  <a:pt x="51604" y="38129"/>
                </a:lnTo>
                <a:lnTo>
                  <a:pt x="54247" y="40500"/>
                </a:lnTo>
                <a:lnTo>
                  <a:pt x="59299" y="45252"/>
                </a:lnTo>
                <a:lnTo>
                  <a:pt x="62551" y="47630"/>
                </a:lnTo>
                <a:lnTo>
                  <a:pt x="66307" y="50010"/>
                </a:lnTo>
                <a:lnTo>
                  <a:pt x="70398" y="52390"/>
                </a:lnTo>
                <a:lnTo>
                  <a:pt x="73920" y="55564"/>
                </a:lnTo>
                <a:lnTo>
                  <a:pt x="77061" y="59268"/>
                </a:lnTo>
                <a:lnTo>
                  <a:pt x="79949" y="63324"/>
                </a:lnTo>
                <a:lnTo>
                  <a:pt x="82668" y="66822"/>
                </a:lnTo>
                <a:lnTo>
                  <a:pt x="85274" y="69948"/>
                </a:lnTo>
                <a:lnTo>
                  <a:pt x="87806" y="72826"/>
                </a:lnTo>
                <a:lnTo>
                  <a:pt x="91081" y="75538"/>
                </a:lnTo>
                <a:lnTo>
                  <a:pt x="94852" y="78140"/>
                </a:lnTo>
                <a:lnTo>
                  <a:pt x="98953" y="80668"/>
                </a:lnTo>
                <a:lnTo>
                  <a:pt x="102481" y="83147"/>
                </a:lnTo>
                <a:lnTo>
                  <a:pt x="105627" y="85594"/>
                </a:lnTo>
                <a:lnTo>
                  <a:pt x="108518" y="88019"/>
                </a:lnTo>
                <a:lnTo>
                  <a:pt x="112033" y="90429"/>
                </a:lnTo>
                <a:lnTo>
                  <a:pt x="115963" y="92830"/>
                </a:lnTo>
                <a:lnTo>
                  <a:pt x="120171" y="95224"/>
                </a:lnTo>
                <a:lnTo>
                  <a:pt x="129080" y="100001"/>
                </a:lnTo>
                <a:lnTo>
                  <a:pt x="133678" y="102386"/>
                </a:lnTo>
                <a:lnTo>
                  <a:pt x="138331" y="103976"/>
                </a:lnTo>
                <a:lnTo>
                  <a:pt x="143021" y="105036"/>
                </a:lnTo>
                <a:lnTo>
                  <a:pt x="147735" y="105743"/>
                </a:lnTo>
                <a:lnTo>
                  <a:pt x="151671" y="107007"/>
                </a:lnTo>
                <a:lnTo>
                  <a:pt x="155089" y="108645"/>
                </a:lnTo>
                <a:lnTo>
                  <a:pt x="158161" y="110530"/>
                </a:lnTo>
                <a:lnTo>
                  <a:pt x="163692" y="112624"/>
                </a:lnTo>
                <a:lnTo>
                  <a:pt x="168795" y="113555"/>
                </a:lnTo>
                <a:lnTo>
                  <a:pt x="171268" y="113803"/>
                </a:lnTo>
                <a:lnTo>
                  <a:pt x="178594" y="1143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100"/>
          <p:cNvSpPr/>
          <p:nvPr/>
        </p:nvSpPr>
        <p:spPr>
          <a:xfrm>
            <a:off x="1057275" y="671512"/>
            <a:ext cx="121444" cy="107157"/>
          </a:xfrm>
          <a:custGeom>
            <a:avLst/>
            <a:gdLst/>
            <a:ahLst/>
            <a:cxnLst/>
            <a:rect l="0" t="0" r="0" b="0"/>
            <a:pathLst>
              <a:path w="121444" h="107157">
                <a:moveTo>
                  <a:pt x="121443" y="0"/>
                </a:moveTo>
                <a:lnTo>
                  <a:pt x="121443" y="3792"/>
                </a:lnTo>
                <a:lnTo>
                  <a:pt x="119856" y="4910"/>
                </a:lnTo>
                <a:lnTo>
                  <a:pt x="117210" y="5654"/>
                </a:lnTo>
                <a:lnTo>
                  <a:pt x="109142" y="6850"/>
                </a:lnTo>
                <a:lnTo>
                  <a:pt x="105922" y="9130"/>
                </a:lnTo>
                <a:lnTo>
                  <a:pt x="103952" y="10849"/>
                </a:lnTo>
                <a:lnTo>
                  <a:pt x="102639" y="12789"/>
                </a:lnTo>
                <a:lnTo>
                  <a:pt x="101763" y="14876"/>
                </a:lnTo>
                <a:lnTo>
                  <a:pt x="101179" y="17061"/>
                </a:lnTo>
                <a:lnTo>
                  <a:pt x="99996" y="19312"/>
                </a:lnTo>
                <a:lnTo>
                  <a:pt x="98414" y="21606"/>
                </a:lnTo>
                <a:lnTo>
                  <a:pt x="96566" y="23929"/>
                </a:lnTo>
                <a:lnTo>
                  <a:pt x="94539" y="27065"/>
                </a:lnTo>
                <a:lnTo>
                  <a:pt x="92395" y="30743"/>
                </a:lnTo>
                <a:lnTo>
                  <a:pt x="90171" y="34783"/>
                </a:lnTo>
                <a:lnTo>
                  <a:pt x="87895" y="38270"/>
                </a:lnTo>
                <a:lnTo>
                  <a:pt x="85584" y="41388"/>
                </a:lnTo>
                <a:lnTo>
                  <a:pt x="83250" y="44261"/>
                </a:lnTo>
                <a:lnTo>
                  <a:pt x="80106" y="46970"/>
                </a:lnTo>
                <a:lnTo>
                  <a:pt x="76423" y="49569"/>
                </a:lnTo>
                <a:lnTo>
                  <a:pt x="72379" y="52096"/>
                </a:lnTo>
                <a:lnTo>
                  <a:pt x="68890" y="55368"/>
                </a:lnTo>
                <a:lnTo>
                  <a:pt x="65770" y="59137"/>
                </a:lnTo>
                <a:lnTo>
                  <a:pt x="62897" y="63237"/>
                </a:lnTo>
                <a:lnTo>
                  <a:pt x="60187" y="66764"/>
                </a:lnTo>
                <a:lnTo>
                  <a:pt x="57587" y="69910"/>
                </a:lnTo>
                <a:lnTo>
                  <a:pt x="55060" y="72800"/>
                </a:lnTo>
                <a:lnTo>
                  <a:pt x="51788" y="75521"/>
                </a:lnTo>
                <a:lnTo>
                  <a:pt x="48019" y="78129"/>
                </a:lnTo>
                <a:lnTo>
                  <a:pt x="43919" y="80661"/>
                </a:lnTo>
                <a:lnTo>
                  <a:pt x="40391" y="83143"/>
                </a:lnTo>
                <a:lnTo>
                  <a:pt x="37246" y="85591"/>
                </a:lnTo>
                <a:lnTo>
                  <a:pt x="34356" y="88017"/>
                </a:lnTo>
                <a:lnTo>
                  <a:pt x="31635" y="90428"/>
                </a:lnTo>
                <a:lnTo>
                  <a:pt x="26495" y="95224"/>
                </a:lnTo>
                <a:lnTo>
                  <a:pt x="24013" y="96820"/>
                </a:lnTo>
                <a:lnTo>
                  <a:pt x="21565" y="97884"/>
                </a:lnTo>
                <a:lnTo>
                  <a:pt x="19139" y="98594"/>
                </a:lnTo>
                <a:lnTo>
                  <a:pt x="16728" y="99860"/>
                </a:lnTo>
                <a:lnTo>
                  <a:pt x="14327" y="101499"/>
                </a:lnTo>
                <a:lnTo>
                  <a:pt x="11932" y="103384"/>
                </a:lnTo>
                <a:lnTo>
                  <a:pt x="9542" y="104642"/>
                </a:lnTo>
                <a:lnTo>
                  <a:pt x="7155" y="105480"/>
                </a:lnTo>
                <a:lnTo>
                  <a:pt x="0" y="1071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101"/>
          <p:cNvSpPr/>
          <p:nvPr/>
        </p:nvSpPr>
        <p:spPr>
          <a:xfrm>
            <a:off x="1057275" y="785812"/>
            <a:ext cx="2117" cy="1"/>
          </a:xfrm>
          <a:custGeom>
            <a:avLst/>
            <a:gdLst/>
            <a:ahLst/>
            <a:cxnLst/>
            <a:rect l="0" t="0" r="0" b="0"/>
            <a:pathLst>
              <a:path w="2117" h="1">
                <a:moveTo>
                  <a:pt x="0" y="0"/>
                </a:moveTo>
                <a:lnTo>
                  <a:pt x="2116" y="0"/>
                </a:lnTo>
                <a:close/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102"/>
          <p:cNvSpPr/>
          <p:nvPr/>
        </p:nvSpPr>
        <p:spPr>
          <a:xfrm>
            <a:off x="1357312" y="664368"/>
            <a:ext cx="50007" cy="142876"/>
          </a:xfrm>
          <a:custGeom>
            <a:avLst/>
            <a:gdLst/>
            <a:ahLst/>
            <a:cxnLst/>
            <a:rect l="0" t="0" r="0" b="0"/>
            <a:pathLst>
              <a:path w="50007" h="142876">
                <a:moveTo>
                  <a:pt x="50006" y="0"/>
                </a:moveTo>
                <a:lnTo>
                  <a:pt x="50006" y="3793"/>
                </a:lnTo>
                <a:lnTo>
                  <a:pt x="49213" y="5703"/>
                </a:lnTo>
                <a:lnTo>
                  <a:pt x="47890" y="7771"/>
                </a:lnTo>
                <a:lnTo>
                  <a:pt x="46214" y="9943"/>
                </a:lnTo>
                <a:lnTo>
                  <a:pt x="45097" y="12185"/>
                </a:lnTo>
                <a:lnTo>
                  <a:pt x="44352" y="14474"/>
                </a:lnTo>
                <a:lnTo>
                  <a:pt x="43856" y="16793"/>
                </a:lnTo>
                <a:lnTo>
                  <a:pt x="42731" y="19133"/>
                </a:lnTo>
                <a:lnTo>
                  <a:pt x="41187" y="21487"/>
                </a:lnTo>
                <a:lnTo>
                  <a:pt x="39364" y="23850"/>
                </a:lnTo>
                <a:lnTo>
                  <a:pt x="38149" y="27012"/>
                </a:lnTo>
                <a:lnTo>
                  <a:pt x="37339" y="30708"/>
                </a:lnTo>
                <a:lnTo>
                  <a:pt x="36799" y="34760"/>
                </a:lnTo>
                <a:lnTo>
                  <a:pt x="35645" y="38255"/>
                </a:lnTo>
                <a:lnTo>
                  <a:pt x="34082" y="41378"/>
                </a:lnTo>
                <a:lnTo>
                  <a:pt x="32246" y="44254"/>
                </a:lnTo>
                <a:lnTo>
                  <a:pt x="30229" y="47759"/>
                </a:lnTo>
                <a:lnTo>
                  <a:pt x="25871" y="55887"/>
                </a:lnTo>
                <a:lnTo>
                  <a:pt x="18954" y="69388"/>
                </a:lnTo>
                <a:lnTo>
                  <a:pt x="17399" y="73246"/>
                </a:lnTo>
                <a:lnTo>
                  <a:pt x="16362" y="76612"/>
                </a:lnTo>
                <a:lnTo>
                  <a:pt x="15670" y="79650"/>
                </a:lnTo>
                <a:lnTo>
                  <a:pt x="14416" y="83262"/>
                </a:lnTo>
                <a:lnTo>
                  <a:pt x="12785" y="87258"/>
                </a:lnTo>
                <a:lnTo>
                  <a:pt x="10905" y="91510"/>
                </a:lnTo>
                <a:lnTo>
                  <a:pt x="8857" y="95138"/>
                </a:lnTo>
                <a:lnTo>
                  <a:pt x="6699" y="98350"/>
                </a:lnTo>
                <a:lnTo>
                  <a:pt x="4466" y="101286"/>
                </a:lnTo>
                <a:lnTo>
                  <a:pt x="2977" y="104830"/>
                </a:lnTo>
                <a:lnTo>
                  <a:pt x="1985" y="108781"/>
                </a:lnTo>
                <a:lnTo>
                  <a:pt x="1323" y="113002"/>
                </a:lnTo>
                <a:lnTo>
                  <a:pt x="882" y="116610"/>
                </a:lnTo>
                <a:lnTo>
                  <a:pt x="588" y="119809"/>
                </a:lnTo>
                <a:lnTo>
                  <a:pt x="392" y="122735"/>
                </a:lnTo>
                <a:lnTo>
                  <a:pt x="261" y="125480"/>
                </a:lnTo>
                <a:lnTo>
                  <a:pt x="34" y="134225"/>
                </a:lnTo>
                <a:lnTo>
                  <a:pt x="0" y="1428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103"/>
          <p:cNvSpPr/>
          <p:nvPr/>
        </p:nvSpPr>
        <p:spPr>
          <a:xfrm>
            <a:off x="1300162" y="728662"/>
            <a:ext cx="171451" cy="14289"/>
          </a:xfrm>
          <a:custGeom>
            <a:avLst/>
            <a:gdLst/>
            <a:ahLst/>
            <a:cxnLst/>
            <a:rect l="0" t="0" r="0" b="0"/>
            <a:pathLst>
              <a:path w="171451" h="14289">
                <a:moveTo>
                  <a:pt x="0" y="14288"/>
                </a:moveTo>
                <a:lnTo>
                  <a:pt x="6151" y="8137"/>
                </a:lnTo>
                <a:lnTo>
                  <a:pt x="7276" y="7806"/>
                </a:lnTo>
                <a:lnTo>
                  <a:pt x="10642" y="7438"/>
                </a:lnTo>
                <a:lnTo>
                  <a:pt x="14784" y="7275"/>
                </a:lnTo>
                <a:lnTo>
                  <a:pt x="17000" y="7231"/>
                </a:lnTo>
                <a:lnTo>
                  <a:pt x="20064" y="6408"/>
                </a:lnTo>
                <a:lnTo>
                  <a:pt x="23695" y="5066"/>
                </a:lnTo>
                <a:lnTo>
                  <a:pt x="27703" y="3377"/>
                </a:lnTo>
                <a:lnTo>
                  <a:pt x="32756" y="2252"/>
                </a:lnTo>
                <a:lnTo>
                  <a:pt x="38506" y="1501"/>
                </a:lnTo>
                <a:lnTo>
                  <a:pt x="44721" y="1001"/>
                </a:lnTo>
                <a:lnTo>
                  <a:pt x="50451" y="667"/>
                </a:lnTo>
                <a:lnTo>
                  <a:pt x="61052" y="296"/>
                </a:lnTo>
                <a:lnTo>
                  <a:pt x="87290" y="59"/>
                </a:lnTo>
                <a:lnTo>
                  <a:pt x="17145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104"/>
          <p:cNvSpPr/>
          <p:nvPr/>
        </p:nvSpPr>
        <p:spPr>
          <a:xfrm>
            <a:off x="1579888" y="621506"/>
            <a:ext cx="177475" cy="164279"/>
          </a:xfrm>
          <a:custGeom>
            <a:avLst/>
            <a:gdLst/>
            <a:ahLst/>
            <a:cxnLst/>
            <a:rect l="0" t="0" r="0" b="0"/>
            <a:pathLst>
              <a:path w="177475" h="164279">
                <a:moveTo>
                  <a:pt x="77462" y="0"/>
                </a:moveTo>
                <a:lnTo>
                  <a:pt x="73669" y="0"/>
                </a:lnTo>
                <a:lnTo>
                  <a:pt x="72552" y="794"/>
                </a:lnTo>
                <a:lnTo>
                  <a:pt x="71807" y="2116"/>
                </a:lnTo>
                <a:lnTo>
                  <a:pt x="71311" y="3792"/>
                </a:lnTo>
                <a:lnTo>
                  <a:pt x="70186" y="4909"/>
                </a:lnTo>
                <a:lnTo>
                  <a:pt x="68642" y="5654"/>
                </a:lnTo>
                <a:lnTo>
                  <a:pt x="64254" y="6849"/>
                </a:lnTo>
                <a:lnTo>
                  <a:pt x="59421" y="9129"/>
                </a:lnTo>
                <a:lnTo>
                  <a:pt x="55909" y="10849"/>
                </a:lnTo>
                <a:lnTo>
                  <a:pt x="52775" y="12789"/>
                </a:lnTo>
                <a:lnTo>
                  <a:pt x="49891" y="14876"/>
                </a:lnTo>
                <a:lnTo>
                  <a:pt x="47175" y="17061"/>
                </a:lnTo>
                <a:lnTo>
                  <a:pt x="43777" y="18518"/>
                </a:lnTo>
                <a:lnTo>
                  <a:pt x="39924" y="19489"/>
                </a:lnTo>
                <a:lnTo>
                  <a:pt x="35768" y="20136"/>
                </a:lnTo>
                <a:lnTo>
                  <a:pt x="32203" y="21362"/>
                </a:lnTo>
                <a:lnTo>
                  <a:pt x="29033" y="22972"/>
                </a:lnTo>
                <a:lnTo>
                  <a:pt x="26126" y="24840"/>
                </a:lnTo>
                <a:lnTo>
                  <a:pt x="20779" y="29031"/>
                </a:lnTo>
                <a:lnTo>
                  <a:pt x="18242" y="31260"/>
                </a:lnTo>
                <a:lnTo>
                  <a:pt x="15757" y="32746"/>
                </a:lnTo>
                <a:lnTo>
                  <a:pt x="10879" y="34398"/>
                </a:lnTo>
                <a:lnTo>
                  <a:pt x="9261" y="35632"/>
                </a:lnTo>
                <a:lnTo>
                  <a:pt x="8182" y="37248"/>
                </a:lnTo>
                <a:lnTo>
                  <a:pt x="7463" y="39120"/>
                </a:lnTo>
                <a:lnTo>
                  <a:pt x="4547" y="43316"/>
                </a:lnTo>
                <a:lnTo>
                  <a:pt x="2658" y="45546"/>
                </a:lnTo>
                <a:lnTo>
                  <a:pt x="1399" y="47826"/>
                </a:lnTo>
                <a:lnTo>
                  <a:pt x="0" y="52477"/>
                </a:lnTo>
                <a:lnTo>
                  <a:pt x="420" y="54828"/>
                </a:lnTo>
                <a:lnTo>
                  <a:pt x="3004" y="59558"/>
                </a:lnTo>
                <a:lnTo>
                  <a:pt x="4682" y="64305"/>
                </a:lnTo>
                <a:lnTo>
                  <a:pt x="5129" y="66683"/>
                </a:lnTo>
                <a:lnTo>
                  <a:pt x="7015" y="69061"/>
                </a:lnTo>
                <a:lnTo>
                  <a:pt x="9860" y="71441"/>
                </a:lnTo>
                <a:lnTo>
                  <a:pt x="13344" y="73821"/>
                </a:lnTo>
                <a:lnTo>
                  <a:pt x="16460" y="76201"/>
                </a:lnTo>
                <a:lnTo>
                  <a:pt x="19331" y="78582"/>
                </a:lnTo>
                <a:lnTo>
                  <a:pt x="24638" y="83344"/>
                </a:lnTo>
                <a:lnTo>
                  <a:pt x="29643" y="88106"/>
                </a:lnTo>
                <a:lnTo>
                  <a:pt x="32883" y="89694"/>
                </a:lnTo>
                <a:lnTo>
                  <a:pt x="36630" y="90752"/>
                </a:lnTo>
                <a:lnTo>
                  <a:pt x="40715" y="91457"/>
                </a:lnTo>
                <a:lnTo>
                  <a:pt x="45027" y="92722"/>
                </a:lnTo>
                <a:lnTo>
                  <a:pt x="49488" y="94358"/>
                </a:lnTo>
                <a:lnTo>
                  <a:pt x="54050" y="96243"/>
                </a:lnTo>
                <a:lnTo>
                  <a:pt x="58679" y="98293"/>
                </a:lnTo>
                <a:lnTo>
                  <a:pt x="68055" y="102688"/>
                </a:lnTo>
                <a:lnTo>
                  <a:pt x="71985" y="104971"/>
                </a:lnTo>
                <a:lnTo>
                  <a:pt x="75398" y="107287"/>
                </a:lnTo>
                <a:lnTo>
                  <a:pt x="78467" y="109624"/>
                </a:lnTo>
                <a:lnTo>
                  <a:pt x="83994" y="114339"/>
                </a:lnTo>
                <a:lnTo>
                  <a:pt x="86579" y="116707"/>
                </a:lnTo>
                <a:lnTo>
                  <a:pt x="88302" y="119079"/>
                </a:lnTo>
                <a:lnTo>
                  <a:pt x="90217" y="123832"/>
                </a:lnTo>
                <a:lnTo>
                  <a:pt x="91068" y="128591"/>
                </a:lnTo>
                <a:lnTo>
                  <a:pt x="91446" y="133351"/>
                </a:lnTo>
                <a:lnTo>
                  <a:pt x="91615" y="138113"/>
                </a:lnTo>
                <a:lnTo>
                  <a:pt x="91709" y="145256"/>
                </a:lnTo>
                <a:lnTo>
                  <a:pt x="90135" y="146844"/>
                </a:lnTo>
                <a:lnTo>
                  <a:pt x="87498" y="147902"/>
                </a:lnTo>
                <a:lnTo>
                  <a:pt x="84152" y="148607"/>
                </a:lnTo>
                <a:lnTo>
                  <a:pt x="81128" y="149872"/>
                </a:lnTo>
                <a:lnTo>
                  <a:pt x="75652" y="153393"/>
                </a:lnTo>
                <a:lnTo>
                  <a:pt x="70572" y="155487"/>
                </a:lnTo>
                <a:lnTo>
                  <a:pt x="68106" y="156045"/>
                </a:lnTo>
                <a:lnTo>
                  <a:pt x="66462" y="157211"/>
                </a:lnTo>
                <a:lnTo>
                  <a:pt x="65366" y="158783"/>
                </a:lnTo>
                <a:lnTo>
                  <a:pt x="64635" y="160624"/>
                </a:lnTo>
                <a:lnTo>
                  <a:pt x="63354" y="161851"/>
                </a:lnTo>
                <a:lnTo>
                  <a:pt x="61707" y="162669"/>
                </a:lnTo>
                <a:lnTo>
                  <a:pt x="57759" y="163579"/>
                </a:lnTo>
                <a:lnTo>
                  <a:pt x="53359" y="163983"/>
                </a:lnTo>
                <a:lnTo>
                  <a:pt x="48758" y="164162"/>
                </a:lnTo>
                <a:lnTo>
                  <a:pt x="41705" y="164263"/>
                </a:lnTo>
                <a:lnTo>
                  <a:pt x="39336" y="164278"/>
                </a:lnTo>
                <a:lnTo>
                  <a:pt x="36963" y="163493"/>
                </a:lnTo>
                <a:lnTo>
                  <a:pt x="32210" y="160505"/>
                </a:lnTo>
                <a:lnTo>
                  <a:pt x="27601" y="157029"/>
                </a:lnTo>
                <a:lnTo>
                  <a:pt x="24080" y="153663"/>
                </a:lnTo>
                <a:lnTo>
                  <a:pt x="22030" y="152448"/>
                </a:lnTo>
                <a:lnTo>
                  <a:pt x="17636" y="151098"/>
                </a:lnTo>
                <a:lnTo>
                  <a:pt x="13037" y="148382"/>
                </a:lnTo>
                <a:lnTo>
                  <a:pt x="10699" y="146546"/>
                </a:lnTo>
                <a:lnTo>
                  <a:pt x="9141" y="144529"/>
                </a:lnTo>
                <a:lnTo>
                  <a:pt x="8102" y="142390"/>
                </a:lnTo>
                <a:lnTo>
                  <a:pt x="6947" y="137897"/>
                </a:lnTo>
                <a:lnTo>
                  <a:pt x="6434" y="133254"/>
                </a:lnTo>
                <a:lnTo>
                  <a:pt x="7885" y="130905"/>
                </a:lnTo>
                <a:lnTo>
                  <a:pt x="10440" y="128545"/>
                </a:lnTo>
                <a:lnTo>
                  <a:pt x="13730" y="126178"/>
                </a:lnTo>
                <a:lnTo>
                  <a:pt x="16718" y="123012"/>
                </a:lnTo>
                <a:lnTo>
                  <a:pt x="19503" y="119314"/>
                </a:lnTo>
                <a:lnTo>
                  <a:pt x="22154" y="115262"/>
                </a:lnTo>
                <a:lnTo>
                  <a:pt x="24715" y="111766"/>
                </a:lnTo>
                <a:lnTo>
                  <a:pt x="27216" y="108642"/>
                </a:lnTo>
                <a:lnTo>
                  <a:pt x="29677" y="105765"/>
                </a:lnTo>
                <a:lnTo>
                  <a:pt x="32905" y="103054"/>
                </a:lnTo>
                <a:lnTo>
                  <a:pt x="36645" y="100452"/>
                </a:lnTo>
                <a:lnTo>
                  <a:pt x="40725" y="97924"/>
                </a:lnTo>
                <a:lnTo>
                  <a:pt x="45827" y="95445"/>
                </a:lnTo>
                <a:lnTo>
                  <a:pt x="51609" y="92999"/>
                </a:lnTo>
                <a:lnTo>
                  <a:pt x="57845" y="90574"/>
                </a:lnTo>
                <a:lnTo>
                  <a:pt x="71125" y="85763"/>
                </a:lnTo>
                <a:lnTo>
                  <a:pt x="120371" y="69058"/>
                </a:lnTo>
                <a:lnTo>
                  <a:pt x="126706" y="66676"/>
                </a:lnTo>
                <a:lnTo>
                  <a:pt x="132516" y="64295"/>
                </a:lnTo>
                <a:lnTo>
                  <a:pt x="137977" y="61913"/>
                </a:lnTo>
                <a:lnTo>
                  <a:pt x="143205" y="60325"/>
                </a:lnTo>
                <a:lnTo>
                  <a:pt x="148278" y="59267"/>
                </a:lnTo>
                <a:lnTo>
                  <a:pt x="153248" y="58561"/>
                </a:lnTo>
                <a:lnTo>
                  <a:pt x="157354" y="57297"/>
                </a:lnTo>
                <a:lnTo>
                  <a:pt x="160886" y="55660"/>
                </a:lnTo>
                <a:lnTo>
                  <a:pt x="164034" y="53776"/>
                </a:lnTo>
                <a:lnTo>
                  <a:pt x="166926" y="52519"/>
                </a:lnTo>
                <a:lnTo>
                  <a:pt x="172257" y="51123"/>
                </a:lnTo>
                <a:lnTo>
                  <a:pt x="173996" y="49957"/>
                </a:lnTo>
                <a:lnTo>
                  <a:pt x="175155" y="48386"/>
                </a:lnTo>
                <a:lnTo>
                  <a:pt x="177474" y="428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105"/>
          <p:cNvSpPr/>
          <p:nvPr/>
        </p:nvSpPr>
        <p:spPr>
          <a:xfrm>
            <a:off x="1778823" y="607218"/>
            <a:ext cx="138865" cy="192577"/>
          </a:xfrm>
          <a:custGeom>
            <a:avLst/>
            <a:gdLst/>
            <a:ahLst/>
            <a:cxnLst/>
            <a:rect l="0" t="0" r="0" b="0"/>
            <a:pathLst>
              <a:path w="138865" h="192577">
                <a:moveTo>
                  <a:pt x="85695" y="0"/>
                </a:moveTo>
                <a:lnTo>
                  <a:pt x="29886" y="0"/>
                </a:lnTo>
                <a:lnTo>
                  <a:pt x="27058" y="794"/>
                </a:lnTo>
                <a:lnTo>
                  <a:pt x="25172" y="2117"/>
                </a:lnTo>
                <a:lnTo>
                  <a:pt x="23915" y="3793"/>
                </a:lnTo>
                <a:lnTo>
                  <a:pt x="21490" y="5703"/>
                </a:lnTo>
                <a:lnTo>
                  <a:pt x="18285" y="7771"/>
                </a:lnTo>
                <a:lnTo>
                  <a:pt x="14562" y="9943"/>
                </a:lnTo>
                <a:lnTo>
                  <a:pt x="12079" y="12185"/>
                </a:lnTo>
                <a:lnTo>
                  <a:pt x="10424" y="14474"/>
                </a:lnTo>
                <a:lnTo>
                  <a:pt x="9321" y="16793"/>
                </a:lnTo>
                <a:lnTo>
                  <a:pt x="7791" y="18339"/>
                </a:lnTo>
                <a:lnTo>
                  <a:pt x="5978" y="19370"/>
                </a:lnTo>
                <a:lnTo>
                  <a:pt x="3975" y="20057"/>
                </a:lnTo>
                <a:lnTo>
                  <a:pt x="2640" y="22103"/>
                </a:lnTo>
                <a:lnTo>
                  <a:pt x="1750" y="25054"/>
                </a:lnTo>
                <a:lnTo>
                  <a:pt x="322" y="33612"/>
                </a:lnTo>
                <a:lnTo>
                  <a:pt x="75" y="38887"/>
                </a:lnTo>
                <a:lnTo>
                  <a:pt x="834" y="41006"/>
                </a:lnTo>
                <a:lnTo>
                  <a:pt x="3793" y="45477"/>
                </a:lnTo>
                <a:lnTo>
                  <a:pt x="5694" y="48574"/>
                </a:lnTo>
                <a:lnTo>
                  <a:pt x="7755" y="52227"/>
                </a:lnTo>
                <a:lnTo>
                  <a:pt x="9923" y="56249"/>
                </a:lnTo>
                <a:lnTo>
                  <a:pt x="12161" y="59725"/>
                </a:lnTo>
                <a:lnTo>
                  <a:pt x="14448" y="62835"/>
                </a:lnTo>
                <a:lnTo>
                  <a:pt x="16766" y="65703"/>
                </a:lnTo>
                <a:lnTo>
                  <a:pt x="19898" y="68408"/>
                </a:lnTo>
                <a:lnTo>
                  <a:pt x="23574" y="71006"/>
                </a:lnTo>
                <a:lnTo>
                  <a:pt x="27613" y="73531"/>
                </a:lnTo>
                <a:lnTo>
                  <a:pt x="31098" y="76008"/>
                </a:lnTo>
                <a:lnTo>
                  <a:pt x="34216" y="78453"/>
                </a:lnTo>
                <a:lnTo>
                  <a:pt x="37088" y="80877"/>
                </a:lnTo>
                <a:lnTo>
                  <a:pt x="39797" y="84081"/>
                </a:lnTo>
                <a:lnTo>
                  <a:pt x="42396" y="87804"/>
                </a:lnTo>
                <a:lnTo>
                  <a:pt x="44923" y="91874"/>
                </a:lnTo>
                <a:lnTo>
                  <a:pt x="47401" y="95380"/>
                </a:lnTo>
                <a:lnTo>
                  <a:pt x="49847" y="98512"/>
                </a:lnTo>
                <a:lnTo>
                  <a:pt x="52272" y="101394"/>
                </a:lnTo>
                <a:lnTo>
                  <a:pt x="54682" y="104108"/>
                </a:lnTo>
                <a:lnTo>
                  <a:pt x="59476" y="109241"/>
                </a:lnTo>
                <a:lnTo>
                  <a:pt x="69021" y="119004"/>
                </a:lnTo>
                <a:lnTo>
                  <a:pt x="73787" y="123799"/>
                </a:lnTo>
                <a:lnTo>
                  <a:pt x="74581" y="126189"/>
                </a:lnTo>
                <a:lnTo>
                  <a:pt x="74317" y="128576"/>
                </a:lnTo>
                <a:lnTo>
                  <a:pt x="72701" y="133345"/>
                </a:lnTo>
                <a:lnTo>
                  <a:pt x="71983" y="138110"/>
                </a:lnTo>
                <a:lnTo>
                  <a:pt x="71663" y="142874"/>
                </a:lnTo>
                <a:lnTo>
                  <a:pt x="71578" y="145256"/>
                </a:lnTo>
                <a:lnTo>
                  <a:pt x="70728" y="147637"/>
                </a:lnTo>
                <a:lnTo>
                  <a:pt x="67666" y="152400"/>
                </a:lnTo>
                <a:lnTo>
                  <a:pt x="65776" y="157163"/>
                </a:lnTo>
                <a:lnTo>
                  <a:pt x="64936" y="161925"/>
                </a:lnTo>
                <a:lnTo>
                  <a:pt x="64563" y="166688"/>
                </a:lnTo>
                <a:lnTo>
                  <a:pt x="63669" y="169069"/>
                </a:lnTo>
                <a:lnTo>
                  <a:pt x="60560" y="173832"/>
                </a:lnTo>
                <a:lnTo>
                  <a:pt x="56532" y="178594"/>
                </a:lnTo>
                <a:lnTo>
                  <a:pt x="54347" y="180975"/>
                </a:lnTo>
                <a:lnTo>
                  <a:pt x="52097" y="182563"/>
                </a:lnTo>
                <a:lnTo>
                  <a:pt x="49802" y="183621"/>
                </a:lnTo>
                <a:lnTo>
                  <a:pt x="47479" y="184327"/>
                </a:lnTo>
                <a:lnTo>
                  <a:pt x="45136" y="184797"/>
                </a:lnTo>
                <a:lnTo>
                  <a:pt x="42781" y="185111"/>
                </a:lnTo>
                <a:lnTo>
                  <a:pt x="40417" y="185320"/>
                </a:lnTo>
                <a:lnTo>
                  <a:pt x="37254" y="186253"/>
                </a:lnTo>
                <a:lnTo>
                  <a:pt x="33557" y="187669"/>
                </a:lnTo>
                <a:lnTo>
                  <a:pt x="29505" y="189406"/>
                </a:lnTo>
                <a:lnTo>
                  <a:pt x="26010" y="190565"/>
                </a:lnTo>
                <a:lnTo>
                  <a:pt x="22887" y="191337"/>
                </a:lnTo>
                <a:lnTo>
                  <a:pt x="20010" y="191852"/>
                </a:lnTo>
                <a:lnTo>
                  <a:pt x="17299" y="192195"/>
                </a:lnTo>
                <a:lnTo>
                  <a:pt x="14698" y="192424"/>
                </a:lnTo>
                <a:lnTo>
                  <a:pt x="12170" y="192576"/>
                </a:lnTo>
                <a:lnTo>
                  <a:pt x="10485" y="191884"/>
                </a:lnTo>
                <a:lnTo>
                  <a:pt x="9361" y="190629"/>
                </a:lnTo>
                <a:lnTo>
                  <a:pt x="8612" y="188999"/>
                </a:lnTo>
                <a:lnTo>
                  <a:pt x="7319" y="187912"/>
                </a:lnTo>
                <a:lnTo>
                  <a:pt x="5663" y="187187"/>
                </a:lnTo>
                <a:lnTo>
                  <a:pt x="1095" y="186024"/>
                </a:lnTo>
                <a:lnTo>
                  <a:pt x="720" y="185135"/>
                </a:lnTo>
                <a:lnTo>
                  <a:pt x="69" y="179612"/>
                </a:lnTo>
                <a:lnTo>
                  <a:pt x="0" y="175103"/>
                </a:lnTo>
                <a:lnTo>
                  <a:pt x="783" y="173092"/>
                </a:lnTo>
                <a:lnTo>
                  <a:pt x="3771" y="168740"/>
                </a:lnTo>
                <a:lnTo>
                  <a:pt x="7745" y="164160"/>
                </a:lnTo>
                <a:lnTo>
                  <a:pt x="12157" y="159479"/>
                </a:lnTo>
                <a:lnTo>
                  <a:pt x="16764" y="154753"/>
                </a:lnTo>
                <a:lnTo>
                  <a:pt x="19103" y="151587"/>
                </a:lnTo>
                <a:lnTo>
                  <a:pt x="21457" y="147890"/>
                </a:lnTo>
                <a:lnTo>
                  <a:pt x="23820" y="143837"/>
                </a:lnTo>
                <a:lnTo>
                  <a:pt x="26982" y="140341"/>
                </a:lnTo>
                <a:lnTo>
                  <a:pt x="30678" y="137217"/>
                </a:lnTo>
                <a:lnTo>
                  <a:pt x="34730" y="134341"/>
                </a:lnTo>
                <a:lnTo>
                  <a:pt x="39018" y="131629"/>
                </a:lnTo>
                <a:lnTo>
                  <a:pt x="43465" y="129028"/>
                </a:lnTo>
                <a:lnTo>
                  <a:pt x="48017" y="126500"/>
                </a:lnTo>
                <a:lnTo>
                  <a:pt x="57307" y="121574"/>
                </a:lnTo>
                <a:lnTo>
                  <a:pt x="76207" y="111945"/>
                </a:lnTo>
                <a:lnTo>
                  <a:pt x="81751" y="108761"/>
                </a:lnTo>
                <a:lnTo>
                  <a:pt x="87828" y="105051"/>
                </a:lnTo>
                <a:lnTo>
                  <a:pt x="94261" y="100991"/>
                </a:lnTo>
                <a:lnTo>
                  <a:pt x="99343" y="97490"/>
                </a:lnTo>
                <a:lnTo>
                  <a:pt x="103525" y="94362"/>
                </a:lnTo>
                <a:lnTo>
                  <a:pt x="107107" y="91483"/>
                </a:lnTo>
                <a:lnTo>
                  <a:pt x="110289" y="88770"/>
                </a:lnTo>
                <a:lnTo>
                  <a:pt x="113203" y="86168"/>
                </a:lnTo>
                <a:lnTo>
                  <a:pt x="118559" y="81159"/>
                </a:lnTo>
                <a:lnTo>
                  <a:pt x="123584" y="76288"/>
                </a:lnTo>
                <a:lnTo>
                  <a:pt x="126036" y="73083"/>
                </a:lnTo>
                <a:lnTo>
                  <a:pt x="128464" y="69360"/>
                </a:lnTo>
                <a:lnTo>
                  <a:pt x="130877" y="65290"/>
                </a:lnTo>
                <a:lnTo>
                  <a:pt x="133279" y="61783"/>
                </a:lnTo>
                <a:lnTo>
                  <a:pt x="135674" y="58651"/>
                </a:lnTo>
                <a:lnTo>
                  <a:pt x="138064" y="55770"/>
                </a:lnTo>
                <a:lnTo>
                  <a:pt x="138864" y="52261"/>
                </a:lnTo>
                <a:lnTo>
                  <a:pt x="138604" y="48335"/>
                </a:lnTo>
                <a:lnTo>
                  <a:pt x="137636" y="44129"/>
                </a:lnTo>
                <a:lnTo>
                  <a:pt x="136992" y="40532"/>
                </a:lnTo>
                <a:lnTo>
                  <a:pt x="136561" y="37340"/>
                </a:lnTo>
                <a:lnTo>
                  <a:pt x="136275" y="34419"/>
                </a:lnTo>
                <a:lnTo>
                  <a:pt x="135290" y="31677"/>
                </a:lnTo>
                <a:lnTo>
                  <a:pt x="132079" y="26514"/>
                </a:lnTo>
                <a:lnTo>
                  <a:pt x="130123" y="21574"/>
                </a:lnTo>
                <a:lnTo>
                  <a:pt x="128867" y="15727"/>
                </a:lnTo>
                <a:lnTo>
                  <a:pt x="124857" y="10922"/>
                </a:lnTo>
                <a:lnTo>
                  <a:pt x="121414" y="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106"/>
          <p:cNvSpPr/>
          <p:nvPr/>
        </p:nvSpPr>
        <p:spPr>
          <a:xfrm>
            <a:off x="1993109" y="671599"/>
            <a:ext cx="107154" cy="121357"/>
          </a:xfrm>
          <a:custGeom>
            <a:avLst/>
            <a:gdLst/>
            <a:ahLst/>
            <a:cxnLst/>
            <a:rect l="0" t="0" r="0" b="0"/>
            <a:pathLst>
              <a:path w="107154" h="121357">
                <a:moveTo>
                  <a:pt x="21428" y="14201"/>
                </a:moveTo>
                <a:lnTo>
                  <a:pt x="32070" y="14201"/>
                </a:lnTo>
                <a:lnTo>
                  <a:pt x="34079" y="13407"/>
                </a:lnTo>
                <a:lnTo>
                  <a:pt x="36212" y="12084"/>
                </a:lnTo>
                <a:lnTo>
                  <a:pt x="41546" y="8050"/>
                </a:lnTo>
                <a:lnTo>
                  <a:pt x="43571" y="7719"/>
                </a:lnTo>
                <a:lnTo>
                  <a:pt x="46509" y="7498"/>
                </a:lnTo>
                <a:lnTo>
                  <a:pt x="53212" y="7253"/>
                </a:lnTo>
                <a:lnTo>
                  <a:pt x="62243" y="7115"/>
                </a:lnTo>
                <a:lnTo>
                  <a:pt x="70260" y="7083"/>
                </a:lnTo>
                <a:lnTo>
                  <a:pt x="73032" y="6280"/>
                </a:lnTo>
                <a:lnTo>
                  <a:pt x="74881" y="4952"/>
                </a:lnTo>
                <a:lnTo>
                  <a:pt x="76113" y="3272"/>
                </a:lnTo>
                <a:lnTo>
                  <a:pt x="77729" y="2152"/>
                </a:lnTo>
                <a:lnTo>
                  <a:pt x="79599" y="1406"/>
                </a:lnTo>
                <a:lnTo>
                  <a:pt x="84513" y="208"/>
                </a:lnTo>
                <a:lnTo>
                  <a:pt x="87301" y="44"/>
                </a:lnTo>
                <a:lnTo>
                  <a:pt x="89156" y="0"/>
                </a:lnTo>
                <a:lnTo>
                  <a:pt x="90392" y="765"/>
                </a:lnTo>
                <a:lnTo>
                  <a:pt x="91217" y="2069"/>
                </a:lnTo>
                <a:lnTo>
                  <a:pt x="92540" y="6071"/>
                </a:lnTo>
                <a:lnTo>
                  <a:pt x="91855" y="6400"/>
                </a:lnTo>
                <a:lnTo>
                  <a:pt x="88977" y="6765"/>
                </a:lnTo>
                <a:lnTo>
                  <a:pt x="87892" y="7656"/>
                </a:lnTo>
                <a:lnTo>
                  <a:pt x="87169" y="9044"/>
                </a:lnTo>
                <a:lnTo>
                  <a:pt x="86365" y="12702"/>
                </a:lnTo>
                <a:lnTo>
                  <a:pt x="86150" y="14789"/>
                </a:lnTo>
                <a:lnTo>
                  <a:pt x="86008" y="16974"/>
                </a:lnTo>
                <a:lnTo>
                  <a:pt x="85118" y="19225"/>
                </a:lnTo>
                <a:lnTo>
                  <a:pt x="83732" y="21519"/>
                </a:lnTo>
                <a:lnTo>
                  <a:pt x="82014" y="23842"/>
                </a:lnTo>
                <a:lnTo>
                  <a:pt x="80869" y="26184"/>
                </a:lnTo>
                <a:lnTo>
                  <a:pt x="80105" y="28540"/>
                </a:lnTo>
                <a:lnTo>
                  <a:pt x="78880" y="34231"/>
                </a:lnTo>
                <a:lnTo>
                  <a:pt x="77192" y="35492"/>
                </a:lnTo>
                <a:lnTo>
                  <a:pt x="74479" y="37126"/>
                </a:lnTo>
                <a:lnTo>
                  <a:pt x="71083" y="39009"/>
                </a:lnTo>
                <a:lnTo>
                  <a:pt x="68025" y="41058"/>
                </a:lnTo>
                <a:lnTo>
                  <a:pt x="65193" y="43218"/>
                </a:lnTo>
                <a:lnTo>
                  <a:pt x="62511" y="45452"/>
                </a:lnTo>
                <a:lnTo>
                  <a:pt x="59929" y="48528"/>
                </a:lnTo>
                <a:lnTo>
                  <a:pt x="57414" y="52167"/>
                </a:lnTo>
                <a:lnTo>
                  <a:pt x="54944" y="56180"/>
                </a:lnTo>
                <a:lnTo>
                  <a:pt x="52503" y="59650"/>
                </a:lnTo>
                <a:lnTo>
                  <a:pt x="50082" y="62756"/>
                </a:lnTo>
                <a:lnTo>
                  <a:pt x="47675" y="65621"/>
                </a:lnTo>
                <a:lnTo>
                  <a:pt x="45276" y="68325"/>
                </a:lnTo>
                <a:lnTo>
                  <a:pt x="40494" y="73445"/>
                </a:lnTo>
                <a:lnTo>
                  <a:pt x="37313" y="75922"/>
                </a:lnTo>
                <a:lnTo>
                  <a:pt x="33606" y="78367"/>
                </a:lnTo>
                <a:lnTo>
                  <a:pt x="29546" y="80791"/>
                </a:lnTo>
                <a:lnTo>
                  <a:pt x="26047" y="83200"/>
                </a:lnTo>
                <a:lnTo>
                  <a:pt x="22920" y="85600"/>
                </a:lnTo>
                <a:lnTo>
                  <a:pt x="20041" y="87994"/>
                </a:lnTo>
                <a:lnTo>
                  <a:pt x="17329" y="90384"/>
                </a:lnTo>
                <a:lnTo>
                  <a:pt x="12198" y="95156"/>
                </a:lnTo>
                <a:lnTo>
                  <a:pt x="1434" y="105657"/>
                </a:lnTo>
                <a:lnTo>
                  <a:pt x="955" y="106922"/>
                </a:lnTo>
                <a:lnTo>
                  <a:pt x="422" y="110443"/>
                </a:lnTo>
                <a:lnTo>
                  <a:pt x="34" y="113882"/>
                </a:lnTo>
                <a:lnTo>
                  <a:pt x="0" y="120335"/>
                </a:lnTo>
                <a:lnTo>
                  <a:pt x="793" y="120675"/>
                </a:lnTo>
                <a:lnTo>
                  <a:pt x="3790" y="121054"/>
                </a:lnTo>
                <a:lnTo>
                  <a:pt x="6148" y="121267"/>
                </a:lnTo>
                <a:lnTo>
                  <a:pt x="8816" y="121317"/>
                </a:lnTo>
                <a:lnTo>
                  <a:pt x="47775" y="121356"/>
                </a:lnTo>
                <a:lnTo>
                  <a:pt x="51693" y="120563"/>
                </a:lnTo>
                <a:lnTo>
                  <a:pt x="55098" y="119240"/>
                </a:lnTo>
                <a:lnTo>
                  <a:pt x="58162" y="117564"/>
                </a:lnTo>
                <a:lnTo>
                  <a:pt x="61793" y="116447"/>
                </a:lnTo>
                <a:lnTo>
                  <a:pt x="65800" y="115702"/>
                </a:lnTo>
                <a:lnTo>
                  <a:pt x="76054" y="114507"/>
                </a:lnTo>
                <a:lnTo>
                  <a:pt x="78483" y="114409"/>
                </a:lnTo>
                <a:lnTo>
                  <a:pt x="91671" y="114252"/>
                </a:lnTo>
                <a:lnTo>
                  <a:pt x="98362" y="114221"/>
                </a:lnTo>
                <a:lnTo>
                  <a:pt x="101394" y="112100"/>
                </a:lnTo>
                <a:lnTo>
                  <a:pt x="107153" y="10706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107"/>
          <p:cNvSpPr/>
          <p:nvPr/>
        </p:nvSpPr>
        <p:spPr>
          <a:xfrm>
            <a:off x="2235993" y="700087"/>
            <a:ext cx="107158" cy="7145"/>
          </a:xfrm>
          <a:custGeom>
            <a:avLst/>
            <a:gdLst/>
            <a:ahLst/>
            <a:cxnLst/>
            <a:rect l="0" t="0" r="0" b="0"/>
            <a:pathLst>
              <a:path w="107158" h="7145">
                <a:moveTo>
                  <a:pt x="0" y="7144"/>
                </a:moveTo>
                <a:lnTo>
                  <a:pt x="56879" y="7144"/>
                </a:lnTo>
                <a:lnTo>
                  <a:pt x="60938" y="6350"/>
                </a:lnTo>
                <a:lnTo>
                  <a:pt x="65232" y="5027"/>
                </a:lnTo>
                <a:lnTo>
                  <a:pt x="69682" y="3351"/>
                </a:lnTo>
                <a:lnTo>
                  <a:pt x="73442" y="2234"/>
                </a:lnTo>
                <a:lnTo>
                  <a:pt x="76743" y="1489"/>
                </a:lnTo>
                <a:lnTo>
                  <a:pt x="79737" y="993"/>
                </a:lnTo>
                <a:lnTo>
                  <a:pt x="83321" y="662"/>
                </a:lnTo>
                <a:lnTo>
                  <a:pt x="87297" y="441"/>
                </a:lnTo>
                <a:lnTo>
                  <a:pt x="95155" y="196"/>
                </a:lnTo>
                <a:lnTo>
                  <a:pt x="107148" y="0"/>
                </a:lnTo>
                <a:lnTo>
                  <a:pt x="10715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108"/>
          <p:cNvSpPr/>
          <p:nvPr/>
        </p:nvSpPr>
        <p:spPr>
          <a:xfrm>
            <a:off x="2214588" y="778668"/>
            <a:ext cx="128563" cy="7145"/>
          </a:xfrm>
          <a:custGeom>
            <a:avLst/>
            <a:gdLst/>
            <a:ahLst/>
            <a:cxnLst/>
            <a:rect l="0" t="0" r="0" b="0"/>
            <a:pathLst>
              <a:path w="128563" h="7145">
                <a:moveTo>
                  <a:pt x="7118" y="7144"/>
                </a:moveTo>
                <a:lnTo>
                  <a:pt x="0" y="7144"/>
                </a:lnTo>
                <a:lnTo>
                  <a:pt x="6127" y="7144"/>
                </a:lnTo>
                <a:lnTo>
                  <a:pt x="8045" y="6350"/>
                </a:lnTo>
                <a:lnTo>
                  <a:pt x="10911" y="5027"/>
                </a:lnTo>
                <a:lnTo>
                  <a:pt x="14409" y="3352"/>
                </a:lnTo>
                <a:lnTo>
                  <a:pt x="18328" y="2235"/>
                </a:lnTo>
                <a:lnTo>
                  <a:pt x="22529" y="1490"/>
                </a:lnTo>
                <a:lnTo>
                  <a:pt x="26917" y="993"/>
                </a:lnTo>
                <a:lnTo>
                  <a:pt x="31430" y="662"/>
                </a:lnTo>
                <a:lnTo>
                  <a:pt x="36026" y="442"/>
                </a:lnTo>
                <a:lnTo>
                  <a:pt x="46159" y="196"/>
                </a:lnTo>
                <a:lnTo>
                  <a:pt x="12856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109"/>
          <p:cNvSpPr/>
          <p:nvPr/>
        </p:nvSpPr>
        <p:spPr>
          <a:xfrm>
            <a:off x="2414587" y="621593"/>
            <a:ext cx="141765" cy="228514"/>
          </a:xfrm>
          <a:custGeom>
            <a:avLst/>
            <a:gdLst/>
            <a:ahLst/>
            <a:cxnLst/>
            <a:rect l="0" t="0" r="0" b="0"/>
            <a:pathLst>
              <a:path w="141765" h="228514">
                <a:moveTo>
                  <a:pt x="0" y="7057"/>
                </a:moveTo>
                <a:lnTo>
                  <a:pt x="76524" y="7057"/>
                </a:lnTo>
                <a:lnTo>
                  <a:pt x="79591" y="6263"/>
                </a:lnTo>
                <a:lnTo>
                  <a:pt x="81636" y="4940"/>
                </a:lnTo>
                <a:lnTo>
                  <a:pt x="82999" y="3264"/>
                </a:lnTo>
                <a:lnTo>
                  <a:pt x="84701" y="2147"/>
                </a:lnTo>
                <a:lnTo>
                  <a:pt x="88710" y="906"/>
                </a:lnTo>
                <a:lnTo>
                  <a:pt x="93137" y="354"/>
                </a:lnTo>
                <a:lnTo>
                  <a:pt x="95429" y="207"/>
                </a:lnTo>
                <a:lnTo>
                  <a:pt x="97750" y="109"/>
                </a:lnTo>
                <a:lnTo>
                  <a:pt x="102447" y="0"/>
                </a:lnTo>
                <a:lnTo>
                  <a:pt x="105604" y="765"/>
                </a:lnTo>
                <a:lnTo>
                  <a:pt x="109296" y="2068"/>
                </a:lnTo>
                <a:lnTo>
                  <a:pt x="119044" y="6071"/>
                </a:lnTo>
                <a:lnTo>
                  <a:pt x="122494" y="6619"/>
                </a:lnTo>
                <a:lnTo>
                  <a:pt x="126673" y="6862"/>
                </a:lnTo>
                <a:lnTo>
                  <a:pt x="131176" y="6970"/>
                </a:lnTo>
                <a:lnTo>
                  <a:pt x="132695" y="7793"/>
                </a:lnTo>
                <a:lnTo>
                  <a:pt x="133707" y="9135"/>
                </a:lnTo>
                <a:lnTo>
                  <a:pt x="134382" y="10823"/>
                </a:lnTo>
                <a:lnTo>
                  <a:pt x="135625" y="11949"/>
                </a:lnTo>
                <a:lnTo>
                  <a:pt x="137248" y="12699"/>
                </a:lnTo>
                <a:lnTo>
                  <a:pt x="141764" y="13904"/>
                </a:lnTo>
                <a:lnTo>
                  <a:pt x="141340" y="14796"/>
                </a:lnTo>
                <a:lnTo>
                  <a:pt x="138753" y="17905"/>
                </a:lnTo>
                <a:lnTo>
                  <a:pt x="137746" y="19845"/>
                </a:lnTo>
                <a:lnTo>
                  <a:pt x="136627" y="24117"/>
                </a:lnTo>
                <a:lnTo>
                  <a:pt x="135997" y="30985"/>
                </a:lnTo>
                <a:lnTo>
                  <a:pt x="133733" y="37800"/>
                </a:lnTo>
                <a:lnTo>
                  <a:pt x="132018" y="41840"/>
                </a:lnTo>
                <a:lnTo>
                  <a:pt x="130112" y="48445"/>
                </a:lnTo>
                <a:lnTo>
                  <a:pt x="128471" y="54820"/>
                </a:lnTo>
                <a:lnTo>
                  <a:pt x="126922" y="58743"/>
                </a:lnTo>
                <a:lnTo>
                  <a:pt x="125096" y="62945"/>
                </a:lnTo>
                <a:lnTo>
                  <a:pt x="123879" y="67334"/>
                </a:lnTo>
                <a:lnTo>
                  <a:pt x="123067" y="71848"/>
                </a:lnTo>
                <a:lnTo>
                  <a:pt x="122526" y="76445"/>
                </a:lnTo>
                <a:lnTo>
                  <a:pt x="121372" y="81097"/>
                </a:lnTo>
                <a:lnTo>
                  <a:pt x="119808" y="85785"/>
                </a:lnTo>
                <a:lnTo>
                  <a:pt x="117972" y="90499"/>
                </a:lnTo>
                <a:lnTo>
                  <a:pt x="115954" y="95228"/>
                </a:lnTo>
                <a:lnTo>
                  <a:pt x="111596" y="104717"/>
                </a:lnTo>
                <a:lnTo>
                  <a:pt x="104679" y="118984"/>
                </a:lnTo>
                <a:lnTo>
                  <a:pt x="102330" y="122950"/>
                </a:lnTo>
                <a:lnTo>
                  <a:pt x="99970" y="126387"/>
                </a:lnTo>
                <a:lnTo>
                  <a:pt x="97603" y="129473"/>
                </a:lnTo>
                <a:lnTo>
                  <a:pt x="95231" y="133118"/>
                </a:lnTo>
                <a:lnTo>
                  <a:pt x="92856" y="137135"/>
                </a:lnTo>
                <a:lnTo>
                  <a:pt x="90479" y="141400"/>
                </a:lnTo>
                <a:lnTo>
                  <a:pt x="85721" y="150373"/>
                </a:lnTo>
                <a:lnTo>
                  <a:pt x="83341" y="154988"/>
                </a:lnTo>
                <a:lnTo>
                  <a:pt x="81755" y="159653"/>
                </a:lnTo>
                <a:lnTo>
                  <a:pt x="80697" y="164350"/>
                </a:lnTo>
                <a:lnTo>
                  <a:pt x="79992" y="169069"/>
                </a:lnTo>
                <a:lnTo>
                  <a:pt x="78728" y="173802"/>
                </a:lnTo>
                <a:lnTo>
                  <a:pt x="77091" y="178545"/>
                </a:lnTo>
                <a:lnTo>
                  <a:pt x="75207" y="183295"/>
                </a:lnTo>
                <a:lnTo>
                  <a:pt x="73157" y="187255"/>
                </a:lnTo>
                <a:lnTo>
                  <a:pt x="68762" y="193772"/>
                </a:lnTo>
                <a:lnTo>
                  <a:pt x="66280" y="199314"/>
                </a:lnTo>
                <a:lnTo>
                  <a:pt x="65176" y="204423"/>
                </a:lnTo>
                <a:lnTo>
                  <a:pt x="64686" y="209340"/>
                </a:lnTo>
                <a:lnTo>
                  <a:pt x="63762" y="211762"/>
                </a:lnTo>
                <a:lnTo>
                  <a:pt x="59462" y="218170"/>
                </a:lnTo>
                <a:lnTo>
                  <a:pt x="58177" y="219947"/>
                </a:lnTo>
                <a:lnTo>
                  <a:pt x="57607" y="222854"/>
                </a:lnTo>
                <a:lnTo>
                  <a:pt x="57150" y="2285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110"/>
          <p:cNvSpPr/>
          <p:nvPr/>
        </p:nvSpPr>
        <p:spPr>
          <a:xfrm>
            <a:off x="2621756" y="628650"/>
            <a:ext cx="84218" cy="199997"/>
          </a:xfrm>
          <a:custGeom>
            <a:avLst/>
            <a:gdLst/>
            <a:ahLst/>
            <a:cxnLst/>
            <a:rect l="0" t="0" r="0" b="0"/>
            <a:pathLst>
              <a:path w="84218" h="199997">
                <a:moveTo>
                  <a:pt x="42862" y="0"/>
                </a:moveTo>
                <a:lnTo>
                  <a:pt x="36711" y="0"/>
                </a:lnTo>
                <a:lnTo>
                  <a:pt x="35587" y="793"/>
                </a:lnTo>
                <a:lnTo>
                  <a:pt x="34043" y="2116"/>
                </a:lnTo>
                <a:lnTo>
                  <a:pt x="32220" y="3792"/>
                </a:lnTo>
                <a:lnTo>
                  <a:pt x="28078" y="7770"/>
                </a:lnTo>
                <a:lnTo>
                  <a:pt x="25863" y="9943"/>
                </a:lnTo>
                <a:lnTo>
                  <a:pt x="23592" y="11391"/>
                </a:lnTo>
                <a:lnTo>
                  <a:pt x="21284" y="12356"/>
                </a:lnTo>
                <a:lnTo>
                  <a:pt x="18952" y="13000"/>
                </a:lnTo>
                <a:lnTo>
                  <a:pt x="17397" y="14223"/>
                </a:lnTo>
                <a:lnTo>
                  <a:pt x="16360" y="15832"/>
                </a:lnTo>
                <a:lnTo>
                  <a:pt x="15669" y="17698"/>
                </a:lnTo>
                <a:lnTo>
                  <a:pt x="14415" y="19736"/>
                </a:lnTo>
                <a:lnTo>
                  <a:pt x="12785" y="21888"/>
                </a:lnTo>
                <a:lnTo>
                  <a:pt x="10904" y="24117"/>
                </a:lnTo>
                <a:lnTo>
                  <a:pt x="9651" y="26397"/>
                </a:lnTo>
                <a:lnTo>
                  <a:pt x="8258" y="31046"/>
                </a:lnTo>
                <a:lnTo>
                  <a:pt x="7639" y="35758"/>
                </a:lnTo>
                <a:lnTo>
                  <a:pt x="7474" y="38126"/>
                </a:lnTo>
                <a:lnTo>
                  <a:pt x="6570" y="40499"/>
                </a:lnTo>
                <a:lnTo>
                  <a:pt x="5173" y="42874"/>
                </a:lnTo>
                <a:lnTo>
                  <a:pt x="3449" y="45251"/>
                </a:lnTo>
                <a:lnTo>
                  <a:pt x="1533" y="50009"/>
                </a:lnTo>
                <a:lnTo>
                  <a:pt x="303" y="55739"/>
                </a:lnTo>
                <a:lnTo>
                  <a:pt x="134" y="60756"/>
                </a:lnTo>
                <a:lnTo>
                  <a:pt x="0" y="89081"/>
                </a:lnTo>
                <a:lnTo>
                  <a:pt x="1588" y="91137"/>
                </a:lnTo>
                <a:lnTo>
                  <a:pt x="4234" y="93302"/>
                </a:lnTo>
                <a:lnTo>
                  <a:pt x="7585" y="95538"/>
                </a:lnTo>
                <a:lnTo>
                  <a:pt x="10613" y="97030"/>
                </a:lnTo>
                <a:lnTo>
                  <a:pt x="13425" y="98024"/>
                </a:lnTo>
                <a:lnTo>
                  <a:pt x="16094" y="98686"/>
                </a:lnTo>
                <a:lnTo>
                  <a:pt x="17873" y="99922"/>
                </a:lnTo>
                <a:lnTo>
                  <a:pt x="19059" y="101540"/>
                </a:lnTo>
                <a:lnTo>
                  <a:pt x="19850" y="103412"/>
                </a:lnTo>
                <a:lnTo>
                  <a:pt x="21171" y="104660"/>
                </a:lnTo>
                <a:lnTo>
                  <a:pt x="22845" y="105492"/>
                </a:lnTo>
                <a:lnTo>
                  <a:pt x="24755" y="106046"/>
                </a:lnTo>
                <a:lnTo>
                  <a:pt x="26822" y="107210"/>
                </a:lnTo>
                <a:lnTo>
                  <a:pt x="28994" y="108779"/>
                </a:lnTo>
                <a:lnTo>
                  <a:pt x="31235" y="110619"/>
                </a:lnTo>
                <a:lnTo>
                  <a:pt x="34317" y="112640"/>
                </a:lnTo>
                <a:lnTo>
                  <a:pt x="37959" y="114781"/>
                </a:lnTo>
                <a:lnTo>
                  <a:pt x="41975" y="117001"/>
                </a:lnTo>
                <a:lnTo>
                  <a:pt x="45446" y="119276"/>
                </a:lnTo>
                <a:lnTo>
                  <a:pt x="48553" y="121586"/>
                </a:lnTo>
                <a:lnTo>
                  <a:pt x="51419" y="123920"/>
                </a:lnTo>
                <a:lnTo>
                  <a:pt x="53329" y="126269"/>
                </a:lnTo>
                <a:lnTo>
                  <a:pt x="54603" y="128629"/>
                </a:lnTo>
                <a:lnTo>
                  <a:pt x="55452" y="130996"/>
                </a:lnTo>
                <a:lnTo>
                  <a:pt x="56811" y="132574"/>
                </a:lnTo>
                <a:lnTo>
                  <a:pt x="58512" y="133627"/>
                </a:lnTo>
                <a:lnTo>
                  <a:pt x="60439" y="134328"/>
                </a:lnTo>
                <a:lnTo>
                  <a:pt x="62518" y="135589"/>
                </a:lnTo>
                <a:lnTo>
                  <a:pt x="64697" y="137224"/>
                </a:lnTo>
                <a:lnTo>
                  <a:pt x="66944" y="139107"/>
                </a:lnTo>
                <a:lnTo>
                  <a:pt x="68442" y="141157"/>
                </a:lnTo>
                <a:lnTo>
                  <a:pt x="70106" y="145551"/>
                </a:lnTo>
                <a:lnTo>
                  <a:pt x="70846" y="150149"/>
                </a:lnTo>
                <a:lnTo>
                  <a:pt x="71174" y="154839"/>
                </a:lnTo>
                <a:lnTo>
                  <a:pt x="71320" y="159569"/>
                </a:lnTo>
                <a:lnTo>
                  <a:pt x="71427" y="170041"/>
                </a:lnTo>
                <a:lnTo>
                  <a:pt x="69316" y="172940"/>
                </a:lnTo>
                <a:lnTo>
                  <a:pt x="67642" y="174824"/>
                </a:lnTo>
                <a:lnTo>
                  <a:pt x="66526" y="176874"/>
                </a:lnTo>
                <a:lnTo>
                  <a:pt x="65286" y="181269"/>
                </a:lnTo>
                <a:lnTo>
                  <a:pt x="64161" y="183552"/>
                </a:lnTo>
                <a:lnTo>
                  <a:pt x="62618" y="185868"/>
                </a:lnTo>
                <a:lnTo>
                  <a:pt x="60795" y="188206"/>
                </a:lnTo>
                <a:lnTo>
                  <a:pt x="58786" y="189764"/>
                </a:lnTo>
                <a:lnTo>
                  <a:pt x="56653" y="190803"/>
                </a:lnTo>
                <a:lnTo>
                  <a:pt x="54438" y="191496"/>
                </a:lnTo>
                <a:lnTo>
                  <a:pt x="52960" y="192751"/>
                </a:lnTo>
                <a:lnTo>
                  <a:pt x="51975" y="194382"/>
                </a:lnTo>
                <a:lnTo>
                  <a:pt x="51319" y="196263"/>
                </a:lnTo>
                <a:lnTo>
                  <a:pt x="50088" y="197517"/>
                </a:lnTo>
                <a:lnTo>
                  <a:pt x="48473" y="198353"/>
                </a:lnTo>
                <a:lnTo>
                  <a:pt x="46603" y="198910"/>
                </a:lnTo>
                <a:lnTo>
                  <a:pt x="44562" y="199281"/>
                </a:lnTo>
                <a:lnTo>
                  <a:pt x="42408" y="199529"/>
                </a:lnTo>
                <a:lnTo>
                  <a:pt x="40178" y="199694"/>
                </a:lnTo>
                <a:lnTo>
                  <a:pt x="37898" y="199804"/>
                </a:lnTo>
                <a:lnTo>
                  <a:pt x="33248" y="199927"/>
                </a:lnTo>
                <a:lnTo>
                  <a:pt x="26167" y="199996"/>
                </a:lnTo>
                <a:lnTo>
                  <a:pt x="24588" y="199211"/>
                </a:lnTo>
                <a:lnTo>
                  <a:pt x="23536" y="197895"/>
                </a:lnTo>
                <a:lnTo>
                  <a:pt x="22834" y="196224"/>
                </a:lnTo>
                <a:lnTo>
                  <a:pt x="21573" y="195109"/>
                </a:lnTo>
                <a:lnTo>
                  <a:pt x="19938" y="194366"/>
                </a:lnTo>
                <a:lnTo>
                  <a:pt x="18054" y="193871"/>
                </a:lnTo>
                <a:lnTo>
                  <a:pt x="16005" y="192747"/>
                </a:lnTo>
                <a:lnTo>
                  <a:pt x="13845" y="191204"/>
                </a:lnTo>
                <a:lnTo>
                  <a:pt x="11611" y="189382"/>
                </a:lnTo>
                <a:lnTo>
                  <a:pt x="10122" y="187373"/>
                </a:lnTo>
                <a:lnTo>
                  <a:pt x="8467" y="183025"/>
                </a:lnTo>
                <a:lnTo>
                  <a:pt x="7232" y="180754"/>
                </a:lnTo>
                <a:lnTo>
                  <a:pt x="5615" y="178446"/>
                </a:lnTo>
                <a:lnTo>
                  <a:pt x="3743" y="176114"/>
                </a:lnTo>
                <a:lnTo>
                  <a:pt x="2496" y="172972"/>
                </a:lnTo>
                <a:lnTo>
                  <a:pt x="1664" y="169289"/>
                </a:lnTo>
                <a:lnTo>
                  <a:pt x="1109" y="165247"/>
                </a:lnTo>
                <a:lnTo>
                  <a:pt x="1533" y="161758"/>
                </a:lnTo>
                <a:lnTo>
                  <a:pt x="2609" y="158639"/>
                </a:lnTo>
                <a:lnTo>
                  <a:pt x="7917" y="148339"/>
                </a:lnTo>
                <a:lnTo>
                  <a:pt x="16821" y="130637"/>
                </a:lnTo>
                <a:lnTo>
                  <a:pt x="19945" y="125985"/>
                </a:lnTo>
                <a:lnTo>
                  <a:pt x="23616" y="121296"/>
                </a:lnTo>
                <a:lnTo>
                  <a:pt x="27650" y="116583"/>
                </a:lnTo>
                <a:lnTo>
                  <a:pt x="31927" y="111853"/>
                </a:lnTo>
                <a:lnTo>
                  <a:pt x="40913" y="102364"/>
                </a:lnTo>
                <a:lnTo>
                  <a:pt x="58696" y="84231"/>
                </a:lnTo>
                <a:lnTo>
                  <a:pt x="62943" y="79966"/>
                </a:lnTo>
                <a:lnTo>
                  <a:pt x="66568" y="75536"/>
                </a:lnTo>
                <a:lnTo>
                  <a:pt x="69779" y="70995"/>
                </a:lnTo>
                <a:lnTo>
                  <a:pt x="72713" y="66380"/>
                </a:lnTo>
                <a:lnTo>
                  <a:pt x="75463" y="62509"/>
                </a:lnTo>
                <a:lnTo>
                  <a:pt x="78090" y="59135"/>
                </a:lnTo>
                <a:lnTo>
                  <a:pt x="80635" y="56092"/>
                </a:lnTo>
                <a:lnTo>
                  <a:pt x="82331" y="53269"/>
                </a:lnTo>
                <a:lnTo>
                  <a:pt x="84217" y="48017"/>
                </a:lnTo>
                <a:lnTo>
                  <a:pt x="83925" y="45505"/>
                </a:lnTo>
                <a:lnTo>
                  <a:pt x="82938" y="43036"/>
                </a:lnTo>
                <a:lnTo>
                  <a:pt x="81485" y="40597"/>
                </a:lnTo>
                <a:lnTo>
                  <a:pt x="79724" y="38177"/>
                </a:lnTo>
                <a:lnTo>
                  <a:pt x="77755" y="35770"/>
                </a:lnTo>
                <a:lnTo>
                  <a:pt x="75649" y="33371"/>
                </a:lnTo>
                <a:lnTo>
                  <a:pt x="74245" y="30979"/>
                </a:lnTo>
                <a:lnTo>
                  <a:pt x="72685" y="26203"/>
                </a:lnTo>
                <a:lnTo>
                  <a:pt x="71475" y="23819"/>
                </a:lnTo>
                <a:lnTo>
                  <a:pt x="69875" y="21435"/>
                </a:lnTo>
                <a:lnTo>
                  <a:pt x="68015" y="19053"/>
                </a:lnTo>
                <a:lnTo>
                  <a:pt x="65981" y="17464"/>
                </a:lnTo>
                <a:lnTo>
                  <a:pt x="63831" y="16405"/>
                </a:lnTo>
                <a:lnTo>
                  <a:pt x="61604" y="15699"/>
                </a:lnTo>
                <a:lnTo>
                  <a:pt x="59325" y="15228"/>
                </a:lnTo>
                <a:lnTo>
                  <a:pt x="57013" y="14915"/>
                </a:lnTo>
                <a:lnTo>
                  <a:pt x="54677" y="14705"/>
                </a:lnTo>
                <a:lnTo>
                  <a:pt x="52326" y="13772"/>
                </a:lnTo>
                <a:lnTo>
                  <a:pt x="49965" y="12356"/>
                </a:lnTo>
                <a:lnTo>
                  <a:pt x="47598" y="10619"/>
                </a:lnTo>
                <a:lnTo>
                  <a:pt x="44432" y="9460"/>
                </a:lnTo>
                <a:lnTo>
                  <a:pt x="40734" y="8688"/>
                </a:lnTo>
                <a:lnTo>
                  <a:pt x="28575" y="71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111"/>
          <p:cNvSpPr/>
          <p:nvPr/>
        </p:nvSpPr>
        <p:spPr>
          <a:xfrm>
            <a:off x="2750352" y="657225"/>
            <a:ext cx="142828" cy="192882"/>
          </a:xfrm>
          <a:custGeom>
            <a:avLst/>
            <a:gdLst/>
            <a:ahLst/>
            <a:cxnLst/>
            <a:rect l="0" t="0" r="0" b="0"/>
            <a:pathLst>
              <a:path w="142828" h="192882">
                <a:moveTo>
                  <a:pt x="49998" y="0"/>
                </a:moveTo>
                <a:lnTo>
                  <a:pt x="46205" y="0"/>
                </a:lnTo>
                <a:lnTo>
                  <a:pt x="45882" y="793"/>
                </a:lnTo>
                <a:lnTo>
                  <a:pt x="46460" y="2116"/>
                </a:lnTo>
                <a:lnTo>
                  <a:pt x="49299" y="6150"/>
                </a:lnTo>
                <a:lnTo>
                  <a:pt x="50325" y="6481"/>
                </a:lnTo>
                <a:lnTo>
                  <a:pt x="53583" y="6849"/>
                </a:lnTo>
                <a:lnTo>
                  <a:pt x="56356" y="6153"/>
                </a:lnTo>
                <a:lnTo>
                  <a:pt x="59793" y="4896"/>
                </a:lnTo>
                <a:lnTo>
                  <a:pt x="63671" y="3264"/>
                </a:lnTo>
                <a:lnTo>
                  <a:pt x="67051" y="2176"/>
                </a:lnTo>
                <a:lnTo>
                  <a:pt x="70098" y="1450"/>
                </a:lnTo>
                <a:lnTo>
                  <a:pt x="72923" y="967"/>
                </a:lnTo>
                <a:lnTo>
                  <a:pt x="75600" y="644"/>
                </a:lnTo>
                <a:lnTo>
                  <a:pt x="78178" y="429"/>
                </a:lnTo>
                <a:lnTo>
                  <a:pt x="80691" y="286"/>
                </a:lnTo>
                <a:lnTo>
                  <a:pt x="87716" y="127"/>
                </a:lnTo>
                <a:lnTo>
                  <a:pt x="142827" y="0"/>
                </a:lnTo>
                <a:lnTo>
                  <a:pt x="139062" y="3792"/>
                </a:lnTo>
                <a:lnTo>
                  <a:pt x="137155" y="4909"/>
                </a:lnTo>
                <a:lnTo>
                  <a:pt x="132920" y="6150"/>
                </a:lnTo>
                <a:lnTo>
                  <a:pt x="130679" y="6481"/>
                </a:lnTo>
                <a:lnTo>
                  <a:pt x="128392" y="6702"/>
                </a:lnTo>
                <a:lnTo>
                  <a:pt x="126073" y="6849"/>
                </a:lnTo>
                <a:lnTo>
                  <a:pt x="119263" y="7012"/>
                </a:lnTo>
                <a:lnTo>
                  <a:pt x="115224" y="7056"/>
                </a:lnTo>
                <a:lnTo>
                  <a:pt x="111738" y="7879"/>
                </a:lnTo>
                <a:lnTo>
                  <a:pt x="108621" y="9221"/>
                </a:lnTo>
                <a:lnTo>
                  <a:pt x="105748" y="10910"/>
                </a:lnTo>
                <a:lnTo>
                  <a:pt x="102246" y="12035"/>
                </a:lnTo>
                <a:lnTo>
                  <a:pt x="98324" y="12786"/>
                </a:lnTo>
                <a:lnTo>
                  <a:pt x="94121" y="13286"/>
                </a:lnTo>
                <a:lnTo>
                  <a:pt x="89732" y="13620"/>
                </a:lnTo>
                <a:lnTo>
                  <a:pt x="85219" y="13842"/>
                </a:lnTo>
                <a:lnTo>
                  <a:pt x="73398" y="14155"/>
                </a:lnTo>
                <a:lnTo>
                  <a:pt x="70360" y="14199"/>
                </a:lnTo>
                <a:lnTo>
                  <a:pt x="68335" y="15022"/>
                </a:lnTo>
                <a:lnTo>
                  <a:pt x="66985" y="16365"/>
                </a:lnTo>
                <a:lnTo>
                  <a:pt x="66085" y="18053"/>
                </a:lnTo>
                <a:lnTo>
                  <a:pt x="63898" y="19179"/>
                </a:lnTo>
                <a:lnTo>
                  <a:pt x="60852" y="19930"/>
                </a:lnTo>
                <a:lnTo>
                  <a:pt x="52142" y="21134"/>
                </a:lnTo>
                <a:lnTo>
                  <a:pt x="48834" y="21299"/>
                </a:lnTo>
                <a:lnTo>
                  <a:pt x="42885" y="21430"/>
                </a:lnTo>
                <a:lnTo>
                  <a:pt x="42863" y="25223"/>
                </a:lnTo>
                <a:lnTo>
                  <a:pt x="42066" y="26340"/>
                </a:lnTo>
                <a:lnTo>
                  <a:pt x="40741" y="27085"/>
                </a:lnTo>
                <a:lnTo>
                  <a:pt x="39064" y="27581"/>
                </a:lnTo>
                <a:lnTo>
                  <a:pt x="37946" y="28706"/>
                </a:lnTo>
                <a:lnTo>
                  <a:pt x="37201" y="30250"/>
                </a:lnTo>
                <a:lnTo>
                  <a:pt x="36005" y="34638"/>
                </a:lnTo>
                <a:lnTo>
                  <a:pt x="32005" y="39191"/>
                </a:lnTo>
                <a:lnTo>
                  <a:pt x="30859" y="41208"/>
                </a:lnTo>
                <a:lnTo>
                  <a:pt x="29585" y="45567"/>
                </a:lnTo>
                <a:lnTo>
                  <a:pt x="26902" y="50149"/>
                </a:lnTo>
                <a:lnTo>
                  <a:pt x="23064" y="54832"/>
                </a:lnTo>
                <a:lnTo>
                  <a:pt x="18713" y="59559"/>
                </a:lnTo>
                <a:lnTo>
                  <a:pt x="16441" y="61137"/>
                </a:lnTo>
                <a:lnTo>
                  <a:pt x="14133" y="62189"/>
                </a:lnTo>
                <a:lnTo>
                  <a:pt x="11800" y="62891"/>
                </a:lnTo>
                <a:lnTo>
                  <a:pt x="10245" y="64152"/>
                </a:lnTo>
                <a:lnTo>
                  <a:pt x="9209" y="65787"/>
                </a:lnTo>
                <a:lnTo>
                  <a:pt x="8517" y="67670"/>
                </a:lnTo>
                <a:lnTo>
                  <a:pt x="5633" y="71879"/>
                </a:lnTo>
                <a:lnTo>
                  <a:pt x="3752" y="74113"/>
                </a:lnTo>
                <a:lnTo>
                  <a:pt x="2499" y="76396"/>
                </a:lnTo>
                <a:lnTo>
                  <a:pt x="1106" y="81049"/>
                </a:lnTo>
                <a:lnTo>
                  <a:pt x="487" y="85763"/>
                </a:lnTo>
                <a:lnTo>
                  <a:pt x="89" y="91465"/>
                </a:lnTo>
                <a:lnTo>
                  <a:pt x="20" y="96245"/>
                </a:lnTo>
                <a:lnTo>
                  <a:pt x="0" y="98896"/>
                </a:lnTo>
                <a:lnTo>
                  <a:pt x="3786" y="103474"/>
                </a:lnTo>
                <a:lnTo>
                  <a:pt x="6143" y="106065"/>
                </a:lnTo>
                <a:lnTo>
                  <a:pt x="7267" y="106428"/>
                </a:lnTo>
                <a:lnTo>
                  <a:pt x="10633" y="106833"/>
                </a:lnTo>
                <a:lnTo>
                  <a:pt x="14775" y="107012"/>
                </a:lnTo>
                <a:lnTo>
                  <a:pt x="21570" y="107113"/>
                </a:lnTo>
                <a:lnTo>
                  <a:pt x="23902" y="107127"/>
                </a:lnTo>
                <a:lnTo>
                  <a:pt x="25457" y="107931"/>
                </a:lnTo>
                <a:lnTo>
                  <a:pt x="26493" y="109260"/>
                </a:lnTo>
                <a:lnTo>
                  <a:pt x="27184" y="110940"/>
                </a:lnTo>
                <a:lnTo>
                  <a:pt x="28439" y="112060"/>
                </a:lnTo>
                <a:lnTo>
                  <a:pt x="30069" y="112806"/>
                </a:lnTo>
                <a:lnTo>
                  <a:pt x="33997" y="113636"/>
                </a:lnTo>
                <a:lnTo>
                  <a:pt x="38388" y="114005"/>
                </a:lnTo>
                <a:lnTo>
                  <a:pt x="40670" y="114103"/>
                </a:lnTo>
                <a:lnTo>
                  <a:pt x="45323" y="114212"/>
                </a:lnTo>
                <a:lnTo>
                  <a:pt x="48469" y="115035"/>
                </a:lnTo>
                <a:lnTo>
                  <a:pt x="52153" y="116377"/>
                </a:lnTo>
                <a:lnTo>
                  <a:pt x="61889" y="120443"/>
                </a:lnTo>
                <a:lnTo>
                  <a:pt x="65337" y="123115"/>
                </a:lnTo>
                <a:lnTo>
                  <a:pt x="67367" y="124939"/>
                </a:lnTo>
                <a:lnTo>
                  <a:pt x="68721" y="126949"/>
                </a:lnTo>
                <a:lnTo>
                  <a:pt x="70225" y="131299"/>
                </a:lnTo>
                <a:lnTo>
                  <a:pt x="71420" y="132776"/>
                </a:lnTo>
                <a:lnTo>
                  <a:pt x="73011" y="133761"/>
                </a:lnTo>
                <a:lnTo>
                  <a:pt x="74865" y="134418"/>
                </a:lnTo>
                <a:lnTo>
                  <a:pt x="76101" y="135649"/>
                </a:lnTo>
                <a:lnTo>
                  <a:pt x="76925" y="137264"/>
                </a:lnTo>
                <a:lnTo>
                  <a:pt x="77474" y="139134"/>
                </a:lnTo>
                <a:lnTo>
                  <a:pt x="77046" y="141175"/>
                </a:lnTo>
                <a:lnTo>
                  <a:pt x="74455" y="145559"/>
                </a:lnTo>
                <a:lnTo>
                  <a:pt x="70657" y="150153"/>
                </a:lnTo>
                <a:lnTo>
                  <a:pt x="68533" y="152489"/>
                </a:lnTo>
                <a:lnTo>
                  <a:pt x="67117" y="155634"/>
                </a:lnTo>
                <a:lnTo>
                  <a:pt x="66173" y="159319"/>
                </a:lnTo>
                <a:lnTo>
                  <a:pt x="65544" y="163362"/>
                </a:lnTo>
                <a:lnTo>
                  <a:pt x="63537" y="166058"/>
                </a:lnTo>
                <a:lnTo>
                  <a:pt x="60611" y="167855"/>
                </a:lnTo>
                <a:lnTo>
                  <a:pt x="57073" y="169053"/>
                </a:lnTo>
                <a:lnTo>
                  <a:pt x="53127" y="170646"/>
                </a:lnTo>
                <a:lnTo>
                  <a:pt x="48909" y="172501"/>
                </a:lnTo>
                <a:lnTo>
                  <a:pt x="44509" y="174532"/>
                </a:lnTo>
                <a:lnTo>
                  <a:pt x="40782" y="176679"/>
                </a:lnTo>
                <a:lnTo>
                  <a:pt x="37504" y="178905"/>
                </a:lnTo>
                <a:lnTo>
                  <a:pt x="34525" y="181182"/>
                </a:lnTo>
                <a:lnTo>
                  <a:pt x="31745" y="183494"/>
                </a:lnTo>
                <a:lnTo>
                  <a:pt x="29098" y="185829"/>
                </a:lnTo>
                <a:lnTo>
                  <a:pt x="26539" y="188180"/>
                </a:lnTo>
                <a:lnTo>
                  <a:pt x="24040" y="189747"/>
                </a:lnTo>
                <a:lnTo>
                  <a:pt x="21580" y="190791"/>
                </a:lnTo>
                <a:lnTo>
                  <a:pt x="15721" y="192468"/>
                </a:lnTo>
                <a:lnTo>
                  <a:pt x="12803" y="192697"/>
                </a:lnTo>
                <a:lnTo>
                  <a:pt x="7135" y="19288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112"/>
          <p:cNvSpPr/>
          <p:nvPr/>
        </p:nvSpPr>
        <p:spPr>
          <a:xfrm>
            <a:off x="2907506" y="700087"/>
            <a:ext cx="64295" cy="71412"/>
          </a:xfrm>
          <a:custGeom>
            <a:avLst/>
            <a:gdLst/>
            <a:ahLst/>
            <a:cxnLst/>
            <a:rect l="0" t="0" r="0" b="0"/>
            <a:pathLst>
              <a:path w="64295" h="71412">
                <a:moveTo>
                  <a:pt x="0" y="0"/>
                </a:moveTo>
                <a:lnTo>
                  <a:pt x="0" y="63205"/>
                </a:lnTo>
                <a:lnTo>
                  <a:pt x="794" y="63568"/>
                </a:lnTo>
                <a:lnTo>
                  <a:pt x="2116" y="63810"/>
                </a:lnTo>
                <a:lnTo>
                  <a:pt x="3792" y="63971"/>
                </a:lnTo>
                <a:lnTo>
                  <a:pt x="5703" y="64872"/>
                </a:lnTo>
                <a:lnTo>
                  <a:pt x="7771" y="66267"/>
                </a:lnTo>
                <a:lnTo>
                  <a:pt x="13906" y="71135"/>
                </a:lnTo>
                <a:lnTo>
                  <a:pt x="14827" y="71236"/>
                </a:lnTo>
                <a:lnTo>
                  <a:pt x="16234" y="71303"/>
                </a:lnTo>
                <a:lnTo>
                  <a:pt x="20405" y="71411"/>
                </a:lnTo>
                <a:lnTo>
                  <a:pt x="21540" y="70626"/>
                </a:lnTo>
                <a:lnTo>
                  <a:pt x="23092" y="69309"/>
                </a:lnTo>
                <a:lnTo>
                  <a:pt x="27492" y="65284"/>
                </a:lnTo>
                <a:lnTo>
                  <a:pt x="28646" y="64954"/>
                </a:lnTo>
                <a:lnTo>
                  <a:pt x="30210" y="64734"/>
                </a:lnTo>
                <a:lnTo>
                  <a:pt x="32046" y="64587"/>
                </a:lnTo>
                <a:lnTo>
                  <a:pt x="34064" y="64489"/>
                </a:lnTo>
                <a:lnTo>
                  <a:pt x="38423" y="64381"/>
                </a:lnTo>
                <a:lnTo>
                  <a:pt x="40696" y="63558"/>
                </a:lnTo>
                <a:lnTo>
                  <a:pt x="43006" y="62216"/>
                </a:lnTo>
                <a:lnTo>
                  <a:pt x="45339" y="60527"/>
                </a:lnTo>
                <a:lnTo>
                  <a:pt x="47689" y="59401"/>
                </a:lnTo>
                <a:lnTo>
                  <a:pt x="50048" y="58651"/>
                </a:lnTo>
                <a:lnTo>
                  <a:pt x="55747" y="57446"/>
                </a:lnTo>
                <a:lnTo>
                  <a:pt x="57008" y="57348"/>
                </a:lnTo>
                <a:lnTo>
                  <a:pt x="58643" y="57282"/>
                </a:lnTo>
                <a:lnTo>
                  <a:pt x="64294" y="571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113"/>
          <p:cNvSpPr/>
          <p:nvPr/>
        </p:nvSpPr>
        <p:spPr>
          <a:xfrm>
            <a:off x="2950458" y="700087"/>
            <a:ext cx="21343" cy="157164"/>
          </a:xfrm>
          <a:custGeom>
            <a:avLst/>
            <a:gdLst/>
            <a:ahLst/>
            <a:cxnLst/>
            <a:rect l="0" t="0" r="0" b="0"/>
            <a:pathLst>
              <a:path w="21343" h="157164">
                <a:moveTo>
                  <a:pt x="21342" y="0"/>
                </a:moveTo>
                <a:lnTo>
                  <a:pt x="21342" y="30985"/>
                </a:lnTo>
                <a:lnTo>
                  <a:pt x="20548" y="33357"/>
                </a:lnTo>
                <a:lnTo>
                  <a:pt x="19225" y="35732"/>
                </a:lnTo>
                <a:lnTo>
                  <a:pt x="17549" y="38109"/>
                </a:lnTo>
                <a:lnTo>
                  <a:pt x="16432" y="41281"/>
                </a:lnTo>
                <a:lnTo>
                  <a:pt x="15687" y="44983"/>
                </a:lnTo>
                <a:lnTo>
                  <a:pt x="15191" y="49039"/>
                </a:lnTo>
                <a:lnTo>
                  <a:pt x="14860" y="52536"/>
                </a:lnTo>
                <a:lnTo>
                  <a:pt x="14639" y="55662"/>
                </a:lnTo>
                <a:lnTo>
                  <a:pt x="14492" y="58539"/>
                </a:lnTo>
                <a:lnTo>
                  <a:pt x="14329" y="65969"/>
                </a:lnTo>
                <a:lnTo>
                  <a:pt x="14198" y="113008"/>
                </a:lnTo>
                <a:lnTo>
                  <a:pt x="13404" y="116613"/>
                </a:lnTo>
                <a:lnTo>
                  <a:pt x="12081" y="119811"/>
                </a:lnTo>
                <a:lnTo>
                  <a:pt x="10406" y="122737"/>
                </a:lnTo>
                <a:lnTo>
                  <a:pt x="9288" y="125481"/>
                </a:lnTo>
                <a:lnTo>
                  <a:pt x="8544" y="128104"/>
                </a:lnTo>
                <a:lnTo>
                  <a:pt x="8047" y="130646"/>
                </a:lnTo>
                <a:lnTo>
                  <a:pt x="7716" y="133135"/>
                </a:lnTo>
                <a:lnTo>
                  <a:pt x="7348" y="138017"/>
                </a:lnTo>
                <a:lnTo>
                  <a:pt x="6456" y="140430"/>
                </a:lnTo>
                <a:lnTo>
                  <a:pt x="5068" y="142833"/>
                </a:lnTo>
                <a:lnTo>
                  <a:pt x="929" y="148599"/>
                </a:lnTo>
                <a:lnTo>
                  <a:pt x="363" y="151505"/>
                </a:lnTo>
                <a:lnTo>
                  <a:pt x="0" y="156045"/>
                </a:lnTo>
                <a:lnTo>
                  <a:pt x="764" y="156417"/>
                </a:lnTo>
                <a:lnTo>
                  <a:pt x="2067" y="156666"/>
                </a:lnTo>
                <a:lnTo>
                  <a:pt x="7054" y="15716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114"/>
          <p:cNvSpPr/>
          <p:nvPr/>
        </p:nvSpPr>
        <p:spPr>
          <a:xfrm>
            <a:off x="2400300" y="750093"/>
            <a:ext cx="50007" cy="1"/>
          </a:xfrm>
          <a:custGeom>
            <a:avLst/>
            <a:gdLst/>
            <a:ahLst/>
            <a:cxnLst/>
            <a:rect l="0" t="0" r="0" b="0"/>
            <a:pathLst>
              <a:path w="50007" h="1">
                <a:moveTo>
                  <a:pt x="0" y="0"/>
                </a:moveTo>
                <a:lnTo>
                  <a:pt x="5000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115"/>
          <p:cNvSpPr/>
          <p:nvPr/>
        </p:nvSpPr>
        <p:spPr>
          <a:xfrm>
            <a:off x="214312" y="1264443"/>
            <a:ext cx="2807495" cy="28576"/>
          </a:xfrm>
          <a:custGeom>
            <a:avLst/>
            <a:gdLst/>
            <a:ahLst/>
            <a:cxnLst/>
            <a:rect l="0" t="0" r="0" b="0"/>
            <a:pathLst>
              <a:path w="2807495" h="28576">
                <a:moveTo>
                  <a:pt x="0" y="28575"/>
                </a:moveTo>
                <a:lnTo>
                  <a:pt x="234761" y="28575"/>
                </a:lnTo>
                <a:lnTo>
                  <a:pt x="242232" y="27782"/>
                </a:lnTo>
                <a:lnTo>
                  <a:pt x="249594" y="26459"/>
                </a:lnTo>
                <a:lnTo>
                  <a:pt x="256884" y="24783"/>
                </a:lnTo>
                <a:lnTo>
                  <a:pt x="264918" y="23666"/>
                </a:lnTo>
                <a:lnTo>
                  <a:pt x="273450" y="22921"/>
                </a:lnTo>
                <a:lnTo>
                  <a:pt x="290602" y="22093"/>
                </a:lnTo>
                <a:lnTo>
                  <a:pt x="370885" y="21449"/>
                </a:lnTo>
                <a:lnTo>
                  <a:pt x="473889" y="21432"/>
                </a:lnTo>
                <a:lnTo>
                  <a:pt x="484201" y="20638"/>
                </a:lnTo>
                <a:lnTo>
                  <a:pt x="495045" y="19315"/>
                </a:lnTo>
                <a:lnTo>
                  <a:pt x="506242" y="17639"/>
                </a:lnTo>
                <a:lnTo>
                  <a:pt x="516882" y="16522"/>
                </a:lnTo>
                <a:lnTo>
                  <a:pt x="527151" y="15777"/>
                </a:lnTo>
                <a:lnTo>
                  <a:pt x="547027" y="14950"/>
                </a:lnTo>
                <a:lnTo>
                  <a:pt x="630012" y="14314"/>
                </a:lnTo>
                <a:lnTo>
                  <a:pt x="733522" y="14288"/>
                </a:lnTo>
                <a:lnTo>
                  <a:pt x="744602" y="13494"/>
                </a:lnTo>
                <a:lnTo>
                  <a:pt x="755164" y="12171"/>
                </a:lnTo>
                <a:lnTo>
                  <a:pt x="765380" y="10496"/>
                </a:lnTo>
                <a:lnTo>
                  <a:pt x="776954" y="9378"/>
                </a:lnTo>
                <a:lnTo>
                  <a:pt x="789432" y="8634"/>
                </a:lnTo>
                <a:lnTo>
                  <a:pt x="815202" y="7806"/>
                </a:lnTo>
                <a:lnTo>
                  <a:pt x="892978" y="7202"/>
                </a:lnTo>
                <a:lnTo>
                  <a:pt x="1182462" y="7144"/>
                </a:lnTo>
                <a:lnTo>
                  <a:pt x="1195502" y="6350"/>
                </a:lnTo>
                <a:lnTo>
                  <a:pt x="1208958" y="5027"/>
                </a:lnTo>
                <a:lnTo>
                  <a:pt x="1222690" y="3352"/>
                </a:lnTo>
                <a:lnTo>
                  <a:pt x="1235814" y="2235"/>
                </a:lnTo>
                <a:lnTo>
                  <a:pt x="1248533" y="1490"/>
                </a:lnTo>
                <a:lnTo>
                  <a:pt x="1274041" y="662"/>
                </a:lnTo>
                <a:lnTo>
                  <a:pt x="1356734" y="58"/>
                </a:lnTo>
                <a:lnTo>
                  <a:pt x="1811748" y="0"/>
                </a:lnTo>
                <a:lnTo>
                  <a:pt x="1823782" y="794"/>
                </a:lnTo>
                <a:lnTo>
                  <a:pt x="1835773" y="2117"/>
                </a:lnTo>
                <a:lnTo>
                  <a:pt x="1847736" y="3793"/>
                </a:lnTo>
                <a:lnTo>
                  <a:pt x="1859680" y="4910"/>
                </a:lnTo>
                <a:lnTo>
                  <a:pt x="1871612" y="5655"/>
                </a:lnTo>
                <a:lnTo>
                  <a:pt x="1895453" y="6482"/>
                </a:lnTo>
                <a:lnTo>
                  <a:pt x="1978817" y="7105"/>
                </a:lnTo>
                <a:lnTo>
                  <a:pt x="2126543" y="7144"/>
                </a:lnTo>
                <a:lnTo>
                  <a:pt x="2138421" y="7938"/>
                </a:lnTo>
                <a:lnTo>
                  <a:pt x="2150308" y="9261"/>
                </a:lnTo>
                <a:lnTo>
                  <a:pt x="2162201" y="10936"/>
                </a:lnTo>
                <a:lnTo>
                  <a:pt x="2173305" y="12053"/>
                </a:lnTo>
                <a:lnTo>
                  <a:pt x="2183882" y="12798"/>
                </a:lnTo>
                <a:lnTo>
                  <a:pt x="2204896" y="13626"/>
                </a:lnTo>
                <a:lnTo>
                  <a:pt x="2284014" y="14249"/>
                </a:lnTo>
                <a:lnTo>
                  <a:pt x="2606023" y="14288"/>
                </a:lnTo>
                <a:lnTo>
                  <a:pt x="2614443" y="15082"/>
                </a:lnTo>
                <a:lnTo>
                  <a:pt x="2623231" y="16404"/>
                </a:lnTo>
                <a:lnTo>
                  <a:pt x="2632264" y="18080"/>
                </a:lnTo>
                <a:lnTo>
                  <a:pt x="2640668" y="19197"/>
                </a:lnTo>
                <a:lnTo>
                  <a:pt x="2648652" y="19942"/>
                </a:lnTo>
                <a:lnTo>
                  <a:pt x="2663872" y="20770"/>
                </a:lnTo>
                <a:lnTo>
                  <a:pt x="2745429" y="21426"/>
                </a:lnTo>
                <a:lnTo>
                  <a:pt x="2807494" y="2143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116"/>
          <p:cNvSpPr/>
          <p:nvPr/>
        </p:nvSpPr>
        <p:spPr>
          <a:xfrm>
            <a:off x="185737" y="1621631"/>
            <a:ext cx="214314" cy="14288"/>
          </a:xfrm>
          <a:custGeom>
            <a:avLst/>
            <a:gdLst/>
            <a:ahLst/>
            <a:cxnLst/>
            <a:rect l="0" t="0" r="0" b="0"/>
            <a:pathLst>
              <a:path w="214314" h="14288">
                <a:moveTo>
                  <a:pt x="0" y="7144"/>
                </a:moveTo>
                <a:lnTo>
                  <a:pt x="7057" y="7144"/>
                </a:lnTo>
                <a:lnTo>
                  <a:pt x="7086" y="7937"/>
                </a:lnTo>
                <a:lnTo>
                  <a:pt x="7118" y="10936"/>
                </a:lnTo>
                <a:lnTo>
                  <a:pt x="7920" y="12053"/>
                </a:lnTo>
                <a:lnTo>
                  <a:pt x="9249" y="12798"/>
                </a:lnTo>
                <a:lnTo>
                  <a:pt x="13292" y="13993"/>
                </a:lnTo>
                <a:lnTo>
                  <a:pt x="19794" y="14229"/>
                </a:lnTo>
                <a:lnTo>
                  <a:pt x="73206" y="14287"/>
                </a:lnTo>
                <a:lnTo>
                  <a:pt x="78967" y="13494"/>
                </a:lnTo>
                <a:lnTo>
                  <a:pt x="84394" y="12171"/>
                </a:lnTo>
                <a:lnTo>
                  <a:pt x="89600" y="10495"/>
                </a:lnTo>
                <a:lnTo>
                  <a:pt x="94659" y="9378"/>
                </a:lnTo>
                <a:lnTo>
                  <a:pt x="99618" y="8633"/>
                </a:lnTo>
                <a:lnTo>
                  <a:pt x="104512" y="8136"/>
                </a:lnTo>
                <a:lnTo>
                  <a:pt x="109362" y="7805"/>
                </a:lnTo>
                <a:lnTo>
                  <a:pt x="114183" y="7585"/>
                </a:lnTo>
                <a:lnTo>
                  <a:pt x="126436" y="7274"/>
                </a:lnTo>
                <a:lnTo>
                  <a:pt x="155073" y="7151"/>
                </a:lnTo>
                <a:lnTo>
                  <a:pt x="158945" y="6355"/>
                </a:lnTo>
                <a:lnTo>
                  <a:pt x="162319" y="5030"/>
                </a:lnTo>
                <a:lnTo>
                  <a:pt x="165363" y="3353"/>
                </a:lnTo>
                <a:lnTo>
                  <a:pt x="168186" y="2236"/>
                </a:lnTo>
                <a:lnTo>
                  <a:pt x="170861" y="1490"/>
                </a:lnTo>
                <a:lnTo>
                  <a:pt x="173439" y="993"/>
                </a:lnTo>
                <a:lnTo>
                  <a:pt x="175951" y="662"/>
                </a:lnTo>
                <a:lnTo>
                  <a:pt x="180859" y="294"/>
                </a:lnTo>
                <a:lnTo>
                  <a:pt x="185686" y="131"/>
                </a:lnTo>
                <a:lnTo>
                  <a:pt x="194983" y="39"/>
                </a:lnTo>
                <a:lnTo>
                  <a:pt x="21431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117"/>
          <p:cNvSpPr/>
          <p:nvPr/>
        </p:nvSpPr>
        <p:spPr>
          <a:xfrm>
            <a:off x="515345" y="1485900"/>
            <a:ext cx="197887" cy="257165"/>
          </a:xfrm>
          <a:custGeom>
            <a:avLst/>
            <a:gdLst/>
            <a:ahLst/>
            <a:cxnLst/>
            <a:rect l="0" t="0" r="0" b="0"/>
            <a:pathLst>
              <a:path w="197887" h="257165">
                <a:moveTo>
                  <a:pt x="70442" y="0"/>
                </a:moveTo>
                <a:lnTo>
                  <a:pt x="63385" y="0"/>
                </a:lnTo>
                <a:lnTo>
                  <a:pt x="67116" y="0"/>
                </a:lnTo>
                <a:lnTo>
                  <a:pt x="68225" y="793"/>
                </a:lnTo>
                <a:lnTo>
                  <a:pt x="68964" y="2116"/>
                </a:lnTo>
                <a:lnTo>
                  <a:pt x="70356" y="6849"/>
                </a:lnTo>
                <a:lnTo>
                  <a:pt x="66624" y="7056"/>
                </a:lnTo>
                <a:lnTo>
                  <a:pt x="65515" y="7879"/>
                </a:lnTo>
                <a:lnTo>
                  <a:pt x="64776" y="9221"/>
                </a:lnTo>
                <a:lnTo>
                  <a:pt x="63590" y="13286"/>
                </a:lnTo>
                <a:lnTo>
                  <a:pt x="62699" y="13620"/>
                </a:lnTo>
                <a:lnTo>
                  <a:pt x="59592" y="13991"/>
                </a:lnTo>
                <a:lnTo>
                  <a:pt x="58446" y="14883"/>
                </a:lnTo>
                <a:lnTo>
                  <a:pt x="57682" y="16272"/>
                </a:lnTo>
                <a:lnTo>
                  <a:pt x="57173" y="17992"/>
                </a:lnTo>
                <a:lnTo>
                  <a:pt x="56040" y="19138"/>
                </a:lnTo>
                <a:lnTo>
                  <a:pt x="54491" y="19902"/>
                </a:lnTo>
                <a:lnTo>
                  <a:pt x="52664" y="20412"/>
                </a:lnTo>
                <a:lnTo>
                  <a:pt x="51446" y="21545"/>
                </a:lnTo>
                <a:lnTo>
                  <a:pt x="50634" y="23095"/>
                </a:lnTo>
                <a:lnTo>
                  <a:pt x="49332" y="27492"/>
                </a:lnTo>
                <a:lnTo>
                  <a:pt x="49106" y="32046"/>
                </a:lnTo>
                <a:lnTo>
                  <a:pt x="48280" y="34064"/>
                </a:lnTo>
                <a:lnTo>
                  <a:pt x="44120" y="40696"/>
                </a:lnTo>
                <a:lnTo>
                  <a:pt x="41741" y="47688"/>
                </a:lnTo>
                <a:lnTo>
                  <a:pt x="38371" y="52415"/>
                </a:lnTo>
                <a:lnTo>
                  <a:pt x="36362" y="53993"/>
                </a:lnTo>
                <a:lnTo>
                  <a:pt x="34228" y="55045"/>
                </a:lnTo>
                <a:lnTo>
                  <a:pt x="32012" y="55747"/>
                </a:lnTo>
                <a:lnTo>
                  <a:pt x="30534" y="57802"/>
                </a:lnTo>
                <a:lnTo>
                  <a:pt x="28893" y="64319"/>
                </a:lnTo>
                <a:lnTo>
                  <a:pt x="26047" y="70390"/>
                </a:lnTo>
                <a:lnTo>
                  <a:pt x="19982" y="78270"/>
                </a:lnTo>
                <a:lnTo>
                  <a:pt x="17752" y="80755"/>
                </a:lnTo>
                <a:lnTo>
                  <a:pt x="16265" y="83205"/>
                </a:lnTo>
                <a:lnTo>
                  <a:pt x="13379" y="90446"/>
                </a:lnTo>
                <a:lnTo>
                  <a:pt x="9891" y="95231"/>
                </a:lnTo>
                <a:lnTo>
                  <a:pt x="9437" y="98412"/>
                </a:lnTo>
                <a:lnTo>
                  <a:pt x="11050" y="106180"/>
                </a:lnTo>
                <a:lnTo>
                  <a:pt x="12295" y="112808"/>
                </a:lnTo>
                <a:lnTo>
                  <a:pt x="12628" y="115686"/>
                </a:lnTo>
                <a:lnTo>
                  <a:pt x="12055" y="118399"/>
                </a:lnTo>
                <a:lnTo>
                  <a:pt x="8251" y="126009"/>
                </a:lnTo>
                <a:lnTo>
                  <a:pt x="7083" y="130881"/>
                </a:lnTo>
                <a:lnTo>
                  <a:pt x="6425" y="138086"/>
                </a:lnTo>
                <a:lnTo>
                  <a:pt x="6230" y="145248"/>
                </a:lnTo>
                <a:lnTo>
                  <a:pt x="6173" y="152397"/>
                </a:lnTo>
                <a:lnTo>
                  <a:pt x="5371" y="154779"/>
                </a:lnTo>
                <a:lnTo>
                  <a:pt x="2363" y="159543"/>
                </a:lnTo>
                <a:lnTo>
                  <a:pt x="497" y="166422"/>
                </a:lnTo>
                <a:lnTo>
                  <a:pt x="0" y="170479"/>
                </a:lnTo>
                <a:lnTo>
                  <a:pt x="462" y="173184"/>
                </a:lnTo>
                <a:lnTo>
                  <a:pt x="1563" y="174987"/>
                </a:lnTo>
                <a:lnTo>
                  <a:pt x="3092" y="176189"/>
                </a:lnTo>
                <a:lnTo>
                  <a:pt x="4111" y="177784"/>
                </a:lnTo>
                <a:lnTo>
                  <a:pt x="6338" y="184615"/>
                </a:lnTo>
                <a:lnTo>
                  <a:pt x="9672" y="192118"/>
                </a:lnTo>
                <a:lnTo>
                  <a:pt x="11683" y="198627"/>
                </a:lnTo>
                <a:lnTo>
                  <a:pt x="12577" y="204166"/>
                </a:lnTo>
                <a:lnTo>
                  <a:pt x="13151" y="212073"/>
                </a:lnTo>
                <a:lnTo>
                  <a:pt x="13198" y="212819"/>
                </a:lnTo>
                <a:lnTo>
                  <a:pt x="15367" y="215765"/>
                </a:lnTo>
                <a:lnTo>
                  <a:pt x="17056" y="217662"/>
                </a:lnTo>
                <a:lnTo>
                  <a:pt x="18183" y="219720"/>
                </a:lnTo>
                <a:lnTo>
                  <a:pt x="20562" y="226410"/>
                </a:lnTo>
                <a:lnTo>
                  <a:pt x="26499" y="234357"/>
                </a:lnTo>
                <a:lnTo>
                  <a:pt x="27099" y="237244"/>
                </a:lnTo>
                <a:lnTo>
                  <a:pt x="27259" y="239125"/>
                </a:lnTo>
                <a:lnTo>
                  <a:pt x="28160" y="240379"/>
                </a:lnTo>
                <a:lnTo>
                  <a:pt x="29554" y="241215"/>
                </a:lnTo>
                <a:lnTo>
                  <a:pt x="31277" y="241772"/>
                </a:lnTo>
                <a:lnTo>
                  <a:pt x="35308" y="244508"/>
                </a:lnTo>
                <a:lnTo>
                  <a:pt x="40539" y="248370"/>
                </a:lnTo>
                <a:lnTo>
                  <a:pt x="44157" y="250511"/>
                </a:lnTo>
                <a:lnTo>
                  <a:pt x="48156" y="252732"/>
                </a:lnTo>
                <a:lnTo>
                  <a:pt x="52410" y="254213"/>
                </a:lnTo>
                <a:lnTo>
                  <a:pt x="56833" y="255200"/>
                </a:lnTo>
                <a:lnTo>
                  <a:pt x="61369" y="255858"/>
                </a:lnTo>
                <a:lnTo>
                  <a:pt x="65187" y="256297"/>
                </a:lnTo>
                <a:lnTo>
                  <a:pt x="68526" y="256590"/>
                </a:lnTo>
                <a:lnTo>
                  <a:pt x="71546" y="256784"/>
                </a:lnTo>
                <a:lnTo>
                  <a:pt x="75147" y="256914"/>
                </a:lnTo>
                <a:lnTo>
                  <a:pt x="90216" y="257123"/>
                </a:lnTo>
                <a:lnTo>
                  <a:pt x="101071" y="257164"/>
                </a:lnTo>
                <a:lnTo>
                  <a:pt x="104355" y="256374"/>
                </a:lnTo>
                <a:lnTo>
                  <a:pt x="108132" y="255053"/>
                </a:lnTo>
                <a:lnTo>
                  <a:pt x="118015" y="251023"/>
                </a:lnTo>
                <a:lnTo>
                  <a:pt x="123600" y="248355"/>
                </a:lnTo>
                <a:lnTo>
                  <a:pt x="127312" y="246532"/>
                </a:lnTo>
                <a:lnTo>
                  <a:pt x="130580" y="245317"/>
                </a:lnTo>
                <a:lnTo>
                  <a:pt x="136329" y="243967"/>
                </a:lnTo>
                <a:lnTo>
                  <a:pt x="139766" y="242813"/>
                </a:lnTo>
                <a:lnTo>
                  <a:pt x="143646" y="241250"/>
                </a:lnTo>
                <a:lnTo>
                  <a:pt x="147819" y="239415"/>
                </a:lnTo>
                <a:lnTo>
                  <a:pt x="151396" y="237397"/>
                </a:lnTo>
                <a:lnTo>
                  <a:pt x="157486" y="233039"/>
                </a:lnTo>
                <a:lnTo>
                  <a:pt x="162839" y="228456"/>
                </a:lnTo>
                <a:lnTo>
                  <a:pt x="168657" y="223773"/>
                </a:lnTo>
                <a:lnTo>
                  <a:pt x="172431" y="221413"/>
                </a:lnTo>
                <a:lnTo>
                  <a:pt x="176535" y="219046"/>
                </a:lnTo>
                <a:lnTo>
                  <a:pt x="180064" y="216674"/>
                </a:lnTo>
                <a:lnTo>
                  <a:pt x="186103" y="211922"/>
                </a:lnTo>
                <a:lnTo>
                  <a:pt x="188030" y="209544"/>
                </a:lnTo>
                <a:lnTo>
                  <a:pt x="189315" y="207165"/>
                </a:lnTo>
                <a:lnTo>
                  <a:pt x="190172" y="204784"/>
                </a:lnTo>
                <a:lnTo>
                  <a:pt x="193241" y="200023"/>
                </a:lnTo>
                <a:lnTo>
                  <a:pt x="195170" y="197642"/>
                </a:lnTo>
                <a:lnTo>
                  <a:pt x="196457" y="195262"/>
                </a:lnTo>
                <a:lnTo>
                  <a:pt x="197886" y="190499"/>
                </a:lnTo>
                <a:lnTo>
                  <a:pt x="197473" y="188118"/>
                </a:lnTo>
                <a:lnTo>
                  <a:pt x="193225" y="180710"/>
                </a:lnTo>
                <a:lnTo>
                  <a:pt x="192778" y="180004"/>
                </a:lnTo>
                <a:lnTo>
                  <a:pt x="188358" y="175219"/>
                </a:lnTo>
                <a:lnTo>
                  <a:pt x="186359" y="173963"/>
                </a:lnTo>
                <a:lnTo>
                  <a:pt x="180547" y="172194"/>
                </a:lnTo>
                <a:lnTo>
                  <a:pt x="178909" y="171780"/>
                </a:lnTo>
                <a:lnTo>
                  <a:pt x="174194" y="171548"/>
                </a:lnTo>
                <a:lnTo>
                  <a:pt x="163176" y="171462"/>
                </a:lnTo>
                <a:lnTo>
                  <a:pt x="160840" y="171458"/>
                </a:lnTo>
                <a:lnTo>
                  <a:pt x="158488" y="172249"/>
                </a:lnTo>
                <a:lnTo>
                  <a:pt x="153759" y="175244"/>
                </a:lnTo>
                <a:lnTo>
                  <a:pt x="150593" y="176361"/>
                </a:lnTo>
                <a:lnTo>
                  <a:pt x="146895" y="177105"/>
                </a:lnTo>
                <a:lnTo>
                  <a:pt x="142842" y="177601"/>
                </a:lnTo>
                <a:lnTo>
                  <a:pt x="139346" y="178726"/>
                </a:lnTo>
                <a:lnTo>
                  <a:pt x="133345" y="182092"/>
                </a:lnTo>
                <a:lnTo>
                  <a:pt x="128032" y="186233"/>
                </a:lnTo>
                <a:lnTo>
                  <a:pt x="123025" y="190720"/>
                </a:lnTo>
                <a:lnTo>
                  <a:pt x="118154" y="195360"/>
                </a:lnTo>
                <a:lnTo>
                  <a:pt x="110949" y="202435"/>
                </a:lnTo>
                <a:lnTo>
                  <a:pt x="106172" y="209298"/>
                </a:lnTo>
                <a:lnTo>
                  <a:pt x="102197" y="216846"/>
                </a:lnTo>
                <a:lnTo>
                  <a:pt x="100430" y="222847"/>
                </a:lnTo>
                <a:lnTo>
                  <a:pt x="99166" y="224764"/>
                </a:lnTo>
                <a:lnTo>
                  <a:pt x="97529" y="226043"/>
                </a:lnTo>
                <a:lnTo>
                  <a:pt x="95643" y="226895"/>
                </a:lnTo>
                <a:lnTo>
                  <a:pt x="94387" y="228257"/>
                </a:lnTo>
                <a:lnTo>
                  <a:pt x="93549" y="229959"/>
                </a:lnTo>
                <a:lnTo>
                  <a:pt x="92618" y="233966"/>
                </a:lnTo>
                <a:lnTo>
                  <a:pt x="91971" y="241555"/>
                </a:lnTo>
                <a:lnTo>
                  <a:pt x="91877" y="249538"/>
                </a:lnTo>
                <a:lnTo>
                  <a:pt x="91873" y="250002"/>
                </a:lnTo>
                <a:lnTo>
                  <a:pt x="91873" y="2428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SMARTPenAnnotation118"/>
          <p:cNvSpPr/>
          <p:nvPr/>
        </p:nvSpPr>
        <p:spPr>
          <a:xfrm>
            <a:off x="742950" y="1507633"/>
            <a:ext cx="150000" cy="199724"/>
          </a:xfrm>
          <a:custGeom>
            <a:avLst/>
            <a:gdLst/>
            <a:ahLst/>
            <a:cxnLst/>
            <a:rect l="0" t="0" r="0" b="0"/>
            <a:pathLst>
              <a:path w="150000" h="199724">
                <a:moveTo>
                  <a:pt x="0" y="13985"/>
                </a:moveTo>
                <a:lnTo>
                  <a:pt x="6150" y="13985"/>
                </a:lnTo>
                <a:lnTo>
                  <a:pt x="8069" y="14779"/>
                </a:lnTo>
                <a:lnTo>
                  <a:pt x="10935" y="16102"/>
                </a:lnTo>
                <a:lnTo>
                  <a:pt x="14434" y="17778"/>
                </a:lnTo>
                <a:lnTo>
                  <a:pt x="17560" y="18895"/>
                </a:lnTo>
                <a:lnTo>
                  <a:pt x="20438" y="19640"/>
                </a:lnTo>
                <a:lnTo>
                  <a:pt x="23150" y="20136"/>
                </a:lnTo>
                <a:lnTo>
                  <a:pt x="26546" y="20467"/>
                </a:lnTo>
                <a:lnTo>
                  <a:pt x="30397" y="20688"/>
                </a:lnTo>
                <a:lnTo>
                  <a:pt x="34552" y="20835"/>
                </a:lnTo>
                <a:lnTo>
                  <a:pt x="38116" y="20139"/>
                </a:lnTo>
                <a:lnTo>
                  <a:pt x="41285" y="18882"/>
                </a:lnTo>
                <a:lnTo>
                  <a:pt x="44192" y="17249"/>
                </a:lnTo>
                <a:lnTo>
                  <a:pt x="47718" y="16161"/>
                </a:lnTo>
                <a:lnTo>
                  <a:pt x="51655" y="15436"/>
                </a:lnTo>
                <a:lnTo>
                  <a:pt x="55868" y="14952"/>
                </a:lnTo>
                <a:lnTo>
                  <a:pt x="59470" y="14630"/>
                </a:lnTo>
                <a:lnTo>
                  <a:pt x="62665" y="14415"/>
                </a:lnTo>
                <a:lnTo>
                  <a:pt x="65589" y="14272"/>
                </a:lnTo>
                <a:lnTo>
                  <a:pt x="73071" y="14113"/>
                </a:lnTo>
                <a:lnTo>
                  <a:pt x="77289" y="14070"/>
                </a:lnTo>
                <a:lnTo>
                  <a:pt x="81688" y="13248"/>
                </a:lnTo>
                <a:lnTo>
                  <a:pt x="86209" y="11906"/>
                </a:lnTo>
                <a:lnTo>
                  <a:pt x="90810" y="10218"/>
                </a:lnTo>
                <a:lnTo>
                  <a:pt x="94671" y="9093"/>
                </a:lnTo>
                <a:lnTo>
                  <a:pt x="98039" y="8342"/>
                </a:lnTo>
                <a:lnTo>
                  <a:pt x="101078" y="7842"/>
                </a:lnTo>
                <a:lnTo>
                  <a:pt x="103898" y="7509"/>
                </a:lnTo>
                <a:lnTo>
                  <a:pt x="106571" y="7286"/>
                </a:lnTo>
                <a:lnTo>
                  <a:pt x="109147" y="7138"/>
                </a:lnTo>
                <a:lnTo>
                  <a:pt x="112452" y="6245"/>
                </a:lnTo>
                <a:lnTo>
                  <a:pt x="116243" y="4857"/>
                </a:lnTo>
                <a:lnTo>
                  <a:pt x="120358" y="3137"/>
                </a:lnTo>
                <a:lnTo>
                  <a:pt x="123895" y="1991"/>
                </a:lnTo>
                <a:lnTo>
                  <a:pt x="127046" y="1226"/>
                </a:lnTo>
                <a:lnTo>
                  <a:pt x="129941" y="717"/>
                </a:lnTo>
                <a:lnTo>
                  <a:pt x="133458" y="377"/>
                </a:lnTo>
                <a:lnTo>
                  <a:pt x="137391" y="151"/>
                </a:lnTo>
                <a:lnTo>
                  <a:pt x="141600" y="0"/>
                </a:lnTo>
                <a:lnTo>
                  <a:pt x="144406" y="693"/>
                </a:lnTo>
                <a:lnTo>
                  <a:pt x="146277" y="1949"/>
                </a:lnTo>
                <a:lnTo>
                  <a:pt x="149279" y="5875"/>
                </a:lnTo>
                <a:lnTo>
                  <a:pt x="149690" y="8529"/>
                </a:lnTo>
                <a:lnTo>
                  <a:pt x="149921" y="14485"/>
                </a:lnTo>
                <a:lnTo>
                  <a:pt x="149999" y="23609"/>
                </a:lnTo>
                <a:lnTo>
                  <a:pt x="149212" y="26751"/>
                </a:lnTo>
                <a:lnTo>
                  <a:pt x="147893" y="30433"/>
                </a:lnTo>
                <a:lnTo>
                  <a:pt x="146220" y="34476"/>
                </a:lnTo>
                <a:lnTo>
                  <a:pt x="144311" y="37964"/>
                </a:lnTo>
                <a:lnTo>
                  <a:pt x="140073" y="43957"/>
                </a:lnTo>
                <a:lnTo>
                  <a:pt x="137832" y="47460"/>
                </a:lnTo>
                <a:lnTo>
                  <a:pt x="135544" y="51383"/>
                </a:lnTo>
                <a:lnTo>
                  <a:pt x="133225" y="55586"/>
                </a:lnTo>
                <a:lnTo>
                  <a:pt x="128532" y="64489"/>
                </a:lnTo>
                <a:lnTo>
                  <a:pt x="126169" y="69086"/>
                </a:lnTo>
                <a:lnTo>
                  <a:pt x="123800" y="72944"/>
                </a:lnTo>
                <a:lnTo>
                  <a:pt x="121427" y="76310"/>
                </a:lnTo>
                <a:lnTo>
                  <a:pt x="119051" y="79347"/>
                </a:lnTo>
                <a:lnTo>
                  <a:pt x="118261" y="82960"/>
                </a:lnTo>
                <a:lnTo>
                  <a:pt x="118528" y="86956"/>
                </a:lnTo>
                <a:lnTo>
                  <a:pt x="119500" y="91207"/>
                </a:lnTo>
                <a:lnTo>
                  <a:pt x="119354" y="95629"/>
                </a:lnTo>
                <a:lnTo>
                  <a:pt x="118463" y="100165"/>
                </a:lnTo>
                <a:lnTo>
                  <a:pt x="117075" y="104776"/>
                </a:lnTo>
                <a:lnTo>
                  <a:pt x="116150" y="109437"/>
                </a:lnTo>
                <a:lnTo>
                  <a:pt x="115533" y="114132"/>
                </a:lnTo>
                <a:lnTo>
                  <a:pt x="115122" y="118850"/>
                </a:lnTo>
                <a:lnTo>
                  <a:pt x="114848" y="123583"/>
                </a:lnTo>
                <a:lnTo>
                  <a:pt x="114543" y="133074"/>
                </a:lnTo>
                <a:lnTo>
                  <a:pt x="113668" y="137828"/>
                </a:lnTo>
                <a:lnTo>
                  <a:pt x="112291" y="142585"/>
                </a:lnTo>
                <a:lnTo>
                  <a:pt x="110579" y="147343"/>
                </a:lnTo>
                <a:lnTo>
                  <a:pt x="109438" y="151309"/>
                </a:lnTo>
                <a:lnTo>
                  <a:pt x="108677" y="154747"/>
                </a:lnTo>
                <a:lnTo>
                  <a:pt x="107832" y="160683"/>
                </a:lnTo>
                <a:lnTo>
                  <a:pt x="107456" y="165968"/>
                </a:lnTo>
                <a:lnTo>
                  <a:pt x="105769" y="168488"/>
                </a:lnTo>
                <a:lnTo>
                  <a:pt x="103056" y="170962"/>
                </a:lnTo>
                <a:lnTo>
                  <a:pt x="99660" y="173405"/>
                </a:lnTo>
                <a:lnTo>
                  <a:pt x="97396" y="175828"/>
                </a:lnTo>
                <a:lnTo>
                  <a:pt x="95887" y="178236"/>
                </a:lnTo>
                <a:lnTo>
                  <a:pt x="94210" y="183030"/>
                </a:lnTo>
                <a:lnTo>
                  <a:pt x="93465" y="187806"/>
                </a:lnTo>
                <a:lnTo>
                  <a:pt x="93045" y="191165"/>
                </a:lnTo>
                <a:lnTo>
                  <a:pt x="95063" y="194067"/>
                </a:lnTo>
                <a:lnTo>
                  <a:pt x="99926" y="199625"/>
                </a:lnTo>
                <a:lnTo>
                  <a:pt x="97857" y="199679"/>
                </a:lnTo>
                <a:lnTo>
                  <a:pt x="92868" y="19972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SMARTPenAnnotation119"/>
          <p:cNvSpPr/>
          <p:nvPr/>
        </p:nvSpPr>
        <p:spPr>
          <a:xfrm>
            <a:off x="1014618" y="1487313"/>
            <a:ext cx="204312" cy="198578"/>
          </a:xfrm>
          <a:custGeom>
            <a:avLst/>
            <a:gdLst/>
            <a:ahLst/>
            <a:cxnLst/>
            <a:rect l="0" t="0" r="0" b="0"/>
            <a:pathLst>
              <a:path w="204312" h="198578">
                <a:moveTo>
                  <a:pt x="71232" y="20018"/>
                </a:moveTo>
                <a:lnTo>
                  <a:pt x="67439" y="16225"/>
                </a:lnTo>
                <a:lnTo>
                  <a:pt x="67116" y="15108"/>
                </a:lnTo>
                <a:lnTo>
                  <a:pt x="67694" y="14364"/>
                </a:lnTo>
                <a:lnTo>
                  <a:pt x="68873" y="13867"/>
                </a:lnTo>
                <a:lnTo>
                  <a:pt x="69659" y="12742"/>
                </a:lnTo>
                <a:lnTo>
                  <a:pt x="70533" y="9376"/>
                </a:lnTo>
                <a:lnTo>
                  <a:pt x="69972" y="8161"/>
                </a:lnTo>
                <a:lnTo>
                  <a:pt x="68804" y="7351"/>
                </a:lnTo>
                <a:lnTo>
                  <a:pt x="65019" y="6050"/>
                </a:lnTo>
                <a:lnTo>
                  <a:pt x="62385" y="7989"/>
                </a:lnTo>
                <a:lnTo>
                  <a:pt x="60571" y="9618"/>
                </a:lnTo>
                <a:lnTo>
                  <a:pt x="57775" y="10703"/>
                </a:lnTo>
                <a:lnTo>
                  <a:pt x="54323" y="11427"/>
                </a:lnTo>
                <a:lnTo>
                  <a:pt x="50434" y="11909"/>
                </a:lnTo>
                <a:lnTo>
                  <a:pt x="47048" y="13025"/>
                </a:lnTo>
                <a:lnTo>
                  <a:pt x="41169" y="16380"/>
                </a:lnTo>
                <a:lnTo>
                  <a:pt x="37696" y="18387"/>
                </a:lnTo>
                <a:lnTo>
                  <a:pt x="29604" y="22732"/>
                </a:lnTo>
                <a:lnTo>
                  <a:pt x="26811" y="25003"/>
                </a:lnTo>
                <a:lnTo>
                  <a:pt x="24949" y="27310"/>
                </a:lnTo>
                <a:lnTo>
                  <a:pt x="22087" y="31990"/>
                </a:lnTo>
                <a:lnTo>
                  <a:pt x="18168" y="36716"/>
                </a:lnTo>
                <a:lnTo>
                  <a:pt x="15219" y="39087"/>
                </a:lnTo>
                <a:lnTo>
                  <a:pt x="11665" y="41462"/>
                </a:lnTo>
                <a:lnTo>
                  <a:pt x="7708" y="43839"/>
                </a:lnTo>
                <a:lnTo>
                  <a:pt x="5070" y="46217"/>
                </a:lnTo>
                <a:lnTo>
                  <a:pt x="3311" y="48597"/>
                </a:lnTo>
                <a:lnTo>
                  <a:pt x="1357" y="53357"/>
                </a:lnTo>
                <a:lnTo>
                  <a:pt x="489" y="58119"/>
                </a:lnTo>
                <a:lnTo>
                  <a:pt x="257" y="61293"/>
                </a:lnTo>
                <a:lnTo>
                  <a:pt x="103" y="64997"/>
                </a:lnTo>
                <a:lnTo>
                  <a:pt x="0" y="69054"/>
                </a:lnTo>
                <a:lnTo>
                  <a:pt x="725" y="72552"/>
                </a:lnTo>
                <a:lnTo>
                  <a:pt x="3647" y="78556"/>
                </a:lnTo>
                <a:lnTo>
                  <a:pt x="5538" y="80475"/>
                </a:lnTo>
                <a:lnTo>
                  <a:pt x="7592" y="81754"/>
                </a:lnTo>
                <a:lnTo>
                  <a:pt x="9755" y="82606"/>
                </a:lnTo>
                <a:lnTo>
                  <a:pt x="14275" y="85670"/>
                </a:lnTo>
                <a:lnTo>
                  <a:pt x="18930" y="89678"/>
                </a:lnTo>
                <a:lnTo>
                  <a:pt x="23645" y="94105"/>
                </a:lnTo>
                <a:lnTo>
                  <a:pt x="26807" y="96397"/>
                </a:lnTo>
                <a:lnTo>
                  <a:pt x="30503" y="98718"/>
                </a:lnTo>
                <a:lnTo>
                  <a:pt x="34554" y="101060"/>
                </a:lnTo>
                <a:lnTo>
                  <a:pt x="38842" y="102621"/>
                </a:lnTo>
                <a:lnTo>
                  <a:pt x="43289" y="103661"/>
                </a:lnTo>
                <a:lnTo>
                  <a:pt x="47840" y="104355"/>
                </a:lnTo>
                <a:lnTo>
                  <a:pt x="53256" y="105612"/>
                </a:lnTo>
                <a:lnTo>
                  <a:pt x="59248" y="107243"/>
                </a:lnTo>
                <a:lnTo>
                  <a:pt x="65624" y="109124"/>
                </a:lnTo>
                <a:lnTo>
                  <a:pt x="71462" y="110378"/>
                </a:lnTo>
                <a:lnTo>
                  <a:pt x="76941" y="111214"/>
                </a:lnTo>
                <a:lnTo>
                  <a:pt x="82182" y="111772"/>
                </a:lnTo>
                <a:lnTo>
                  <a:pt x="88850" y="112937"/>
                </a:lnTo>
                <a:lnTo>
                  <a:pt x="96471" y="114508"/>
                </a:lnTo>
                <a:lnTo>
                  <a:pt x="104727" y="116349"/>
                </a:lnTo>
                <a:lnTo>
                  <a:pt x="111818" y="117576"/>
                </a:lnTo>
                <a:lnTo>
                  <a:pt x="118133" y="118394"/>
                </a:lnTo>
                <a:lnTo>
                  <a:pt x="123930" y="118939"/>
                </a:lnTo>
                <a:lnTo>
                  <a:pt x="130177" y="120097"/>
                </a:lnTo>
                <a:lnTo>
                  <a:pt x="136722" y="121662"/>
                </a:lnTo>
                <a:lnTo>
                  <a:pt x="143467" y="123499"/>
                </a:lnTo>
                <a:lnTo>
                  <a:pt x="149551" y="125518"/>
                </a:lnTo>
                <a:lnTo>
                  <a:pt x="155194" y="127657"/>
                </a:lnTo>
                <a:lnTo>
                  <a:pt x="160544" y="129878"/>
                </a:lnTo>
                <a:lnTo>
                  <a:pt x="165698" y="132151"/>
                </a:lnTo>
                <a:lnTo>
                  <a:pt x="175658" y="136795"/>
                </a:lnTo>
                <a:lnTo>
                  <a:pt x="190191" y="143871"/>
                </a:lnTo>
                <a:lnTo>
                  <a:pt x="193400" y="147037"/>
                </a:lnTo>
                <a:lnTo>
                  <a:pt x="195540" y="150735"/>
                </a:lnTo>
                <a:lnTo>
                  <a:pt x="198974" y="160491"/>
                </a:lnTo>
                <a:lnTo>
                  <a:pt x="199443" y="166059"/>
                </a:lnTo>
                <a:lnTo>
                  <a:pt x="199745" y="174983"/>
                </a:lnTo>
                <a:lnTo>
                  <a:pt x="198976" y="176509"/>
                </a:lnTo>
                <a:lnTo>
                  <a:pt x="196005" y="180322"/>
                </a:lnTo>
                <a:lnTo>
                  <a:pt x="194101" y="181656"/>
                </a:lnTo>
                <a:lnTo>
                  <a:pt x="189869" y="183138"/>
                </a:lnTo>
                <a:lnTo>
                  <a:pt x="185343" y="185914"/>
                </a:lnTo>
                <a:lnTo>
                  <a:pt x="179891" y="189793"/>
                </a:lnTo>
                <a:lnTo>
                  <a:pt x="176215" y="191939"/>
                </a:lnTo>
                <a:lnTo>
                  <a:pt x="172177" y="194163"/>
                </a:lnTo>
                <a:lnTo>
                  <a:pt x="168691" y="195646"/>
                </a:lnTo>
                <a:lnTo>
                  <a:pt x="162701" y="197294"/>
                </a:lnTo>
                <a:lnTo>
                  <a:pt x="157393" y="198026"/>
                </a:lnTo>
                <a:lnTo>
                  <a:pt x="154866" y="198221"/>
                </a:lnTo>
                <a:lnTo>
                  <a:pt x="150800" y="198351"/>
                </a:lnTo>
                <a:lnTo>
                  <a:pt x="128012" y="198577"/>
                </a:lnTo>
                <a:lnTo>
                  <a:pt x="124960" y="197795"/>
                </a:lnTo>
                <a:lnTo>
                  <a:pt x="119453" y="194809"/>
                </a:lnTo>
                <a:lnTo>
                  <a:pt x="114359" y="192953"/>
                </a:lnTo>
                <a:lnTo>
                  <a:pt x="111889" y="192458"/>
                </a:lnTo>
                <a:lnTo>
                  <a:pt x="110243" y="191334"/>
                </a:lnTo>
                <a:lnTo>
                  <a:pt x="109145" y="189791"/>
                </a:lnTo>
                <a:lnTo>
                  <a:pt x="108414" y="187969"/>
                </a:lnTo>
                <a:lnTo>
                  <a:pt x="103367" y="183827"/>
                </a:lnTo>
                <a:lnTo>
                  <a:pt x="99799" y="181612"/>
                </a:lnTo>
                <a:lnTo>
                  <a:pt x="97420" y="179341"/>
                </a:lnTo>
                <a:lnTo>
                  <a:pt x="95834" y="177033"/>
                </a:lnTo>
                <a:lnTo>
                  <a:pt x="94072" y="172352"/>
                </a:lnTo>
                <a:lnTo>
                  <a:pt x="93289" y="167626"/>
                </a:lnTo>
                <a:lnTo>
                  <a:pt x="93080" y="164461"/>
                </a:lnTo>
                <a:lnTo>
                  <a:pt x="92941" y="160763"/>
                </a:lnTo>
                <a:lnTo>
                  <a:pt x="92848" y="156711"/>
                </a:lnTo>
                <a:lnTo>
                  <a:pt x="94374" y="153215"/>
                </a:lnTo>
                <a:lnTo>
                  <a:pt x="96979" y="150091"/>
                </a:lnTo>
                <a:lnTo>
                  <a:pt x="100302" y="147215"/>
                </a:lnTo>
                <a:lnTo>
                  <a:pt x="103312" y="143709"/>
                </a:lnTo>
                <a:lnTo>
                  <a:pt x="106112" y="139785"/>
                </a:lnTo>
                <a:lnTo>
                  <a:pt x="108773" y="135581"/>
                </a:lnTo>
                <a:lnTo>
                  <a:pt x="112134" y="131191"/>
                </a:lnTo>
                <a:lnTo>
                  <a:pt x="115962" y="126677"/>
                </a:lnTo>
                <a:lnTo>
                  <a:pt x="120102" y="122080"/>
                </a:lnTo>
                <a:lnTo>
                  <a:pt x="128935" y="112739"/>
                </a:lnTo>
                <a:lnTo>
                  <a:pt x="171258" y="70020"/>
                </a:lnTo>
                <a:lnTo>
                  <a:pt x="186505" y="54766"/>
                </a:lnTo>
                <a:lnTo>
                  <a:pt x="189355" y="51121"/>
                </a:lnTo>
                <a:lnTo>
                  <a:pt x="192049" y="47103"/>
                </a:lnTo>
                <a:lnTo>
                  <a:pt x="194639" y="42837"/>
                </a:lnTo>
                <a:lnTo>
                  <a:pt x="197160" y="39199"/>
                </a:lnTo>
                <a:lnTo>
                  <a:pt x="202077" y="33041"/>
                </a:lnTo>
                <a:lnTo>
                  <a:pt x="202912" y="30287"/>
                </a:lnTo>
                <a:lnTo>
                  <a:pt x="202674" y="27658"/>
                </a:lnTo>
                <a:lnTo>
                  <a:pt x="201723" y="25111"/>
                </a:lnTo>
                <a:lnTo>
                  <a:pt x="201882" y="22620"/>
                </a:lnTo>
                <a:lnTo>
                  <a:pt x="202782" y="20165"/>
                </a:lnTo>
                <a:lnTo>
                  <a:pt x="204175" y="17735"/>
                </a:lnTo>
                <a:lnTo>
                  <a:pt x="204311" y="15321"/>
                </a:lnTo>
                <a:lnTo>
                  <a:pt x="203607" y="12918"/>
                </a:lnTo>
                <a:lnTo>
                  <a:pt x="202345" y="10522"/>
                </a:lnTo>
                <a:lnTo>
                  <a:pt x="196708" y="5743"/>
                </a:lnTo>
                <a:lnTo>
                  <a:pt x="192983" y="3358"/>
                </a:lnTo>
                <a:lnTo>
                  <a:pt x="188118" y="1767"/>
                </a:lnTo>
                <a:lnTo>
                  <a:pt x="182493" y="707"/>
                </a:lnTo>
                <a:lnTo>
                  <a:pt x="176362" y="0"/>
                </a:lnTo>
                <a:lnTo>
                  <a:pt x="170687" y="323"/>
                </a:lnTo>
                <a:lnTo>
                  <a:pt x="165317" y="1331"/>
                </a:lnTo>
                <a:lnTo>
                  <a:pt x="160149" y="2798"/>
                </a:lnTo>
                <a:lnTo>
                  <a:pt x="154322" y="3775"/>
                </a:lnTo>
                <a:lnTo>
                  <a:pt x="148056" y="4427"/>
                </a:lnTo>
                <a:lnTo>
                  <a:pt x="141498" y="4861"/>
                </a:lnTo>
                <a:lnTo>
                  <a:pt x="134745" y="5945"/>
                </a:lnTo>
                <a:lnTo>
                  <a:pt x="127861" y="7461"/>
                </a:lnTo>
                <a:lnTo>
                  <a:pt x="120891" y="9265"/>
                </a:lnTo>
                <a:lnTo>
                  <a:pt x="113863" y="10468"/>
                </a:lnTo>
                <a:lnTo>
                  <a:pt x="106796" y="11270"/>
                </a:lnTo>
                <a:lnTo>
                  <a:pt x="99704" y="11805"/>
                </a:lnTo>
                <a:lnTo>
                  <a:pt x="93388" y="12955"/>
                </a:lnTo>
                <a:lnTo>
                  <a:pt x="87590" y="14515"/>
                </a:lnTo>
                <a:lnTo>
                  <a:pt x="82137" y="16350"/>
                </a:lnTo>
                <a:lnTo>
                  <a:pt x="77708" y="18366"/>
                </a:lnTo>
                <a:lnTo>
                  <a:pt x="73962" y="20504"/>
                </a:lnTo>
                <a:lnTo>
                  <a:pt x="67682" y="24203"/>
                </a:lnTo>
                <a:lnTo>
                  <a:pt x="62246" y="25846"/>
                </a:lnTo>
                <a:lnTo>
                  <a:pt x="61272" y="26285"/>
                </a:lnTo>
                <a:lnTo>
                  <a:pt x="61417" y="26577"/>
                </a:lnTo>
                <a:lnTo>
                  <a:pt x="64088" y="271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SMARTPenAnnotation120"/>
          <p:cNvSpPr/>
          <p:nvPr/>
        </p:nvSpPr>
        <p:spPr>
          <a:xfrm>
            <a:off x="1350168" y="1535906"/>
            <a:ext cx="185739" cy="128588"/>
          </a:xfrm>
          <a:custGeom>
            <a:avLst/>
            <a:gdLst/>
            <a:ahLst/>
            <a:cxnLst/>
            <a:rect l="0" t="0" r="0" b="0"/>
            <a:pathLst>
              <a:path w="185739" h="128588">
                <a:moveTo>
                  <a:pt x="0" y="0"/>
                </a:moveTo>
                <a:lnTo>
                  <a:pt x="0" y="10849"/>
                </a:lnTo>
                <a:lnTo>
                  <a:pt x="794" y="12789"/>
                </a:lnTo>
                <a:lnTo>
                  <a:pt x="2117" y="14876"/>
                </a:lnTo>
                <a:lnTo>
                  <a:pt x="3793" y="17061"/>
                </a:lnTo>
                <a:lnTo>
                  <a:pt x="5703" y="19311"/>
                </a:lnTo>
                <a:lnTo>
                  <a:pt x="7771" y="21605"/>
                </a:lnTo>
                <a:lnTo>
                  <a:pt x="9943" y="23929"/>
                </a:lnTo>
                <a:lnTo>
                  <a:pt x="12979" y="26271"/>
                </a:lnTo>
                <a:lnTo>
                  <a:pt x="16590" y="28626"/>
                </a:lnTo>
                <a:lnTo>
                  <a:pt x="20585" y="30990"/>
                </a:lnTo>
                <a:lnTo>
                  <a:pt x="24836" y="33360"/>
                </a:lnTo>
                <a:lnTo>
                  <a:pt x="33793" y="38110"/>
                </a:lnTo>
                <a:lnTo>
                  <a:pt x="37610" y="41282"/>
                </a:lnTo>
                <a:lnTo>
                  <a:pt x="40948" y="44983"/>
                </a:lnTo>
                <a:lnTo>
                  <a:pt x="43968" y="49039"/>
                </a:lnTo>
                <a:lnTo>
                  <a:pt x="47568" y="52536"/>
                </a:lnTo>
                <a:lnTo>
                  <a:pt x="51556" y="55662"/>
                </a:lnTo>
                <a:lnTo>
                  <a:pt x="55802" y="58539"/>
                </a:lnTo>
                <a:lnTo>
                  <a:pt x="60220" y="61251"/>
                </a:lnTo>
                <a:lnTo>
                  <a:pt x="64753" y="63853"/>
                </a:lnTo>
                <a:lnTo>
                  <a:pt x="69362" y="66381"/>
                </a:lnTo>
                <a:lnTo>
                  <a:pt x="74023" y="69654"/>
                </a:lnTo>
                <a:lnTo>
                  <a:pt x="78718" y="73423"/>
                </a:lnTo>
                <a:lnTo>
                  <a:pt x="83435" y="77524"/>
                </a:lnTo>
                <a:lnTo>
                  <a:pt x="88167" y="81051"/>
                </a:lnTo>
                <a:lnTo>
                  <a:pt x="92909" y="84197"/>
                </a:lnTo>
                <a:lnTo>
                  <a:pt x="97658" y="87087"/>
                </a:lnTo>
                <a:lnTo>
                  <a:pt x="102412" y="89808"/>
                </a:lnTo>
                <a:lnTo>
                  <a:pt x="111927" y="94948"/>
                </a:lnTo>
                <a:lnTo>
                  <a:pt x="135733" y="107116"/>
                </a:lnTo>
                <a:lnTo>
                  <a:pt x="140495" y="109511"/>
                </a:lnTo>
                <a:lnTo>
                  <a:pt x="144463" y="111107"/>
                </a:lnTo>
                <a:lnTo>
                  <a:pt x="147903" y="112171"/>
                </a:lnTo>
                <a:lnTo>
                  <a:pt x="150989" y="112881"/>
                </a:lnTo>
                <a:lnTo>
                  <a:pt x="156536" y="115786"/>
                </a:lnTo>
                <a:lnTo>
                  <a:pt x="159126" y="117672"/>
                </a:lnTo>
                <a:lnTo>
                  <a:pt x="164121" y="119767"/>
                </a:lnTo>
                <a:lnTo>
                  <a:pt x="166564" y="120326"/>
                </a:lnTo>
                <a:lnTo>
                  <a:pt x="168193" y="121492"/>
                </a:lnTo>
                <a:lnTo>
                  <a:pt x="169279" y="123064"/>
                </a:lnTo>
                <a:lnTo>
                  <a:pt x="170002" y="124905"/>
                </a:lnTo>
                <a:lnTo>
                  <a:pt x="171279" y="126132"/>
                </a:lnTo>
                <a:lnTo>
                  <a:pt x="172923" y="126951"/>
                </a:lnTo>
                <a:lnTo>
                  <a:pt x="176867" y="127860"/>
                </a:lnTo>
                <a:lnTo>
                  <a:pt x="181266" y="128264"/>
                </a:lnTo>
                <a:lnTo>
                  <a:pt x="185738" y="1285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SMARTPenAnnotation121"/>
          <p:cNvSpPr/>
          <p:nvPr/>
        </p:nvSpPr>
        <p:spPr>
          <a:xfrm>
            <a:off x="1364456" y="1514475"/>
            <a:ext cx="135732" cy="150019"/>
          </a:xfrm>
          <a:custGeom>
            <a:avLst/>
            <a:gdLst/>
            <a:ahLst/>
            <a:cxnLst/>
            <a:rect l="0" t="0" r="0" b="0"/>
            <a:pathLst>
              <a:path w="135732" h="150019">
                <a:moveTo>
                  <a:pt x="135731" y="0"/>
                </a:moveTo>
                <a:lnTo>
                  <a:pt x="131939" y="0"/>
                </a:lnTo>
                <a:lnTo>
                  <a:pt x="130822" y="793"/>
                </a:lnTo>
                <a:lnTo>
                  <a:pt x="130077" y="2116"/>
                </a:lnTo>
                <a:lnTo>
                  <a:pt x="128881" y="6150"/>
                </a:lnTo>
                <a:lnTo>
                  <a:pt x="124882" y="10641"/>
                </a:lnTo>
                <a:lnTo>
                  <a:pt x="123736" y="12650"/>
                </a:lnTo>
                <a:lnTo>
                  <a:pt x="122462" y="16999"/>
                </a:lnTo>
                <a:lnTo>
                  <a:pt x="120535" y="20064"/>
                </a:lnTo>
                <a:lnTo>
                  <a:pt x="117663" y="23695"/>
                </a:lnTo>
                <a:lnTo>
                  <a:pt x="114161" y="27702"/>
                </a:lnTo>
                <a:lnTo>
                  <a:pt x="108153" y="34272"/>
                </a:lnTo>
                <a:lnTo>
                  <a:pt x="105439" y="37136"/>
                </a:lnTo>
                <a:lnTo>
                  <a:pt x="102836" y="40632"/>
                </a:lnTo>
                <a:lnTo>
                  <a:pt x="100308" y="44550"/>
                </a:lnTo>
                <a:lnTo>
                  <a:pt x="97828" y="48750"/>
                </a:lnTo>
                <a:lnTo>
                  <a:pt x="94587" y="53137"/>
                </a:lnTo>
                <a:lnTo>
                  <a:pt x="90839" y="57650"/>
                </a:lnTo>
                <a:lnTo>
                  <a:pt x="86753" y="62246"/>
                </a:lnTo>
                <a:lnTo>
                  <a:pt x="77980" y="71585"/>
                </a:lnTo>
                <a:lnTo>
                  <a:pt x="59412" y="90516"/>
                </a:lnTo>
                <a:lnTo>
                  <a:pt x="53896" y="95269"/>
                </a:lnTo>
                <a:lnTo>
                  <a:pt x="47837" y="100025"/>
                </a:lnTo>
                <a:lnTo>
                  <a:pt x="41416" y="104783"/>
                </a:lnTo>
                <a:lnTo>
                  <a:pt x="36342" y="109543"/>
                </a:lnTo>
                <a:lnTo>
                  <a:pt x="32165" y="114303"/>
                </a:lnTo>
                <a:lnTo>
                  <a:pt x="28587" y="119065"/>
                </a:lnTo>
                <a:lnTo>
                  <a:pt x="25408" y="123032"/>
                </a:lnTo>
                <a:lnTo>
                  <a:pt x="22495" y="126472"/>
                </a:lnTo>
                <a:lnTo>
                  <a:pt x="19759" y="129558"/>
                </a:lnTo>
                <a:lnTo>
                  <a:pt x="14603" y="135104"/>
                </a:lnTo>
                <a:lnTo>
                  <a:pt x="8617" y="141340"/>
                </a:lnTo>
                <a:lnTo>
                  <a:pt x="7332" y="141851"/>
                </a:lnTo>
                <a:lnTo>
                  <a:pt x="3788" y="142420"/>
                </a:lnTo>
                <a:lnTo>
                  <a:pt x="2525" y="143365"/>
                </a:lnTo>
                <a:lnTo>
                  <a:pt x="1683" y="144789"/>
                </a:lnTo>
                <a:lnTo>
                  <a:pt x="0" y="1500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6" name="SMARTPenAnnotation122"/>
          <p:cNvSpPr/>
          <p:nvPr/>
        </p:nvSpPr>
        <p:spPr>
          <a:xfrm>
            <a:off x="1643062" y="1535906"/>
            <a:ext cx="142876" cy="7145"/>
          </a:xfrm>
          <a:custGeom>
            <a:avLst/>
            <a:gdLst/>
            <a:ahLst/>
            <a:cxnLst/>
            <a:rect l="0" t="0" r="0" b="0"/>
            <a:pathLst>
              <a:path w="142876" h="7145">
                <a:moveTo>
                  <a:pt x="0" y="7144"/>
                </a:moveTo>
                <a:lnTo>
                  <a:pt x="23212" y="7144"/>
                </a:lnTo>
                <a:lnTo>
                  <a:pt x="26587" y="6350"/>
                </a:lnTo>
                <a:lnTo>
                  <a:pt x="30425" y="5027"/>
                </a:lnTo>
                <a:lnTo>
                  <a:pt x="34571" y="3351"/>
                </a:lnTo>
                <a:lnTo>
                  <a:pt x="38922" y="2234"/>
                </a:lnTo>
                <a:lnTo>
                  <a:pt x="43411" y="1489"/>
                </a:lnTo>
                <a:lnTo>
                  <a:pt x="47990" y="993"/>
                </a:lnTo>
                <a:lnTo>
                  <a:pt x="52631" y="662"/>
                </a:lnTo>
                <a:lnTo>
                  <a:pt x="57312" y="441"/>
                </a:lnTo>
                <a:lnTo>
                  <a:pt x="66747" y="196"/>
                </a:lnTo>
                <a:lnTo>
                  <a:pt x="1428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7" name="SMARTPenAnnotation123"/>
          <p:cNvSpPr/>
          <p:nvPr/>
        </p:nvSpPr>
        <p:spPr>
          <a:xfrm>
            <a:off x="1679774" y="1600200"/>
            <a:ext cx="170458" cy="7118"/>
          </a:xfrm>
          <a:custGeom>
            <a:avLst/>
            <a:gdLst/>
            <a:ahLst/>
            <a:cxnLst/>
            <a:rect l="0" t="0" r="0" b="0"/>
            <a:pathLst>
              <a:path w="170458" h="7118">
                <a:moveTo>
                  <a:pt x="6151" y="0"/>
                </a:moveTo>
                <a:lnTo>
                  <a:pt x="0" y="0"/>
                </a:lnTo>
                <a:lnTo>
                  <a:pt x="5245" y="0"/>
                </a:lnTo>
                <a:lnTo>
                  <a:pt x="6340" y="793"/>
                </a:lnTo>
                <a:lnTo>
                  <a:pt x="7865" y="2116"/>
                </a:lnTo>
                <a:lnTo>
                  <a:pt x="9674" y="3792"/>
                </a:lnTo>
                <a:lnTo>
                  <a:pt x="11675" y="4909"/>
                </a:lnTo>
                <a:lnTo>
                  <a:pt x="13802" y="5654"/>
                </a:lnTo>
                <a:lnTo>
                  <a:pt x="16014" y="6150"/>
                </a:lnTo>
                <a:lnTo>
                  <a:pt x="19076" y="6481"/>
                </a:lnTo>
                <a:lnTo>
                  <a:pt x="22705" y="6702"/>
                </a:lnTo>
                <a:lnTo>
                  <a:pt x="30971" y="6947"/>
                </a:lnTo>
                <a:lnTo>
                  <a:pt x="53908" y="7117"/>
                </a:lnTo>
                <a:lnTo>
                  <a:pt x="59420" y="6332"/>
                </a:lnTo>
                <a:lnTo>
                  <a:pt x="65476" y="5015"/>
                </a:lnTo>
                <a:lnTo>
                  <a:pt x="71895" y="3343"/>
                </a:lnTo>
                <a:lnTo>
                  <a:pt x="77761" y="2229"/>
                </a:lnTo>
                <a:lnTo>
                  <a:pt x="83260" y="1486"/>
                </a:lnTo>
                <a:lnTo>
                  <a:pt x="88513" y="990"/>
                </a:lnTo>
                <a:lnTo>
                  <a:pt x="94396" y="660"/>
                </a:lnTo>
                <a:lnTo>
                  <a:pt x="107283" y="293"/>
                </a:lnTo>
                <a:lnTo>
                  <a:pt x="139181" y="25"/>
                </a:lnTo>
                <a:lnTo>
                  <a:pt x="17045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SMARTPenAnnotation124"/>
          <p:cNvSpPr/>
          <p:nvPr/>
        </p:nvSpPr>
        <p:spPr>
          <a:xfrm>
            <a:off x="1957387" y="1578768"/>
            <a:ext cx="78582" cy="21433"/>
          </a:xfrm>
          <a:custGeom>
            <a:avLst/>
            <a:gdLst/>
            <a:ahLst/>
            <a:cxnLst/>
            <a:rect l="0" t="0" r="0" b="0"/>
            <a:pathLst>
              <a:path w="78582" h="21433">
                <a:moveTo>
                  <a:pt x="0" y="0"/>
                </a:moveTo>
                <a:lnTo>
                  <a:pt x="0" y="7118"/>
                </a:lnTo>
                <a:lnTo>
                  <a:pt x="3792" y="7136"/>
                </a:lnTo>
                <a:lnTo>
                  <a:pt x="5703" y="7933"/>
                </a:lnTo>
                <a:lnTo>
                  <a:pt x="7771" y="9257"/>
                </a:lnTo>
                <a:lnTo>
                  <a:pt x="9943" y="10934"/>
                </a:lnTo>
                <a:lnTo>
                  <a:pt x="12185" y="12052"/>
                </a:lnTo>
                <a:lnTo>
                  <a:pt x="14474" y="12797"/>
                </a:lnTo>
                <a:lnTo>
                  <a:pt x="16793" y="13294"/>
                </a:lnTo>
                <a:lnTo>
                  <a:pt x="19133" y="13625"/>
                </a:lnTo>
                <a:lnTo>
                  <a:pt x="21486" y="13846"/>
                </a:lnTo>
                <a:lnTo>
                  <a:pt x="23849" y="13993"/>
                </a:lnTo>
                <a:lnTo>
                  <a:pt x="30708" y="14157"/>
                </a:lnTo>
                <a:lnTo>
                  <a:pt x="34760" y="14201"/>
                </a:lnTo>
                <a:lnTo>
                  <a:pt x="37461" y="15023"/>
                </a:lnTo>
                <a:lnTo>
                  <a:pt x="39261" y="16366"/>
                </a:lnTo>
                <a:lnTo>
                  <a:pt x="40461" y="18054"/>
                </a:lnTo>
                <a:lnTo>
                  <a:pt x="42849" y="19180"/>
                </a:lnTo>
                <a:lnTo>
                  <a:pt x="46029" y="19931"/>
                </a:lnTo>
                <a:lnTo>
                  <a:pt x="49736" y="20431"/>
                </a:lnTo>
                <a:lnTo>
                  <a:pt x="53001" y="20764"/>
                </a:lnTo>
                <a:lnTo>
                  <a:pt x="55971" y="20987"/>
                </a:lnTo>
                <a:lnTo>
                  <a:pt x="58746" y="21135"/>
                </a:lnTo>
                <a:lnTo>
                  <a:pt x="63945" y="21300"/>
                </a:lnTo>
                <a:lnTo>
                  <a:pt x="78581" y="2143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9" name="SMARTPenAnnotation125"/>
          <p:cNvSpPr/>
          <p:nvPr/>
        </p:nvSpPr>
        <p:spPr>
          <a:xfrm>
            <a:off x="2121693" y="1493072"/>
            <a:ext cx="212779" cy="192814"/>
          </a:xfrm>
          <a:custGeom>
            <a:avLst/>
            <a:gdLst/>
            <a:ahLst/>
            <a:cxnLst/>
            <a:rect l="0" t="0" r="0" b="0"/>
            <a:pathLst>
              <a:path w="212779" h="192814">
                <a:moveTo>
                  <a:pt x="0" y="28546"/>
                </a:moveTo>
                <a:lnTo>
                  <a:pt x="6151" y="22396"/>
                </a:lnTo>
                <a:lnTo>
                  <a:pt x="10936" y="19727"/>
                </a:lnTo>
                <a:lnTo>
                  <a:pt x="26943" y="11547"/>
                </a:lnTo>
                <a:lnTo>
                  <a:pt x="31456" y="10069"/>
                </a:lnTo>
                <a:lnTo>
                  <a:pt x="36052" y="9085"/>
                </a:lnTo>
                <a:lnTo>
                  <a:pt x="40703" y="8428"/>
                </a:lnTo>
                <a:lnTo>
                  <a:pt x="46186" y="7197"/>
                </a:lnTo>
                <a:lnTo>
                  <a:pt x="52222" y="5582"/>
                </a:lnTo>
                <a:lnTo>
                  <a:pt x="58627" y="3712"/>
                </a:lnTo>
                <a:lnTo>
                  <a:pt x="64485" y="2465"/>
                </a:lnTo>
                <a:lnTo>
                  <a:pt x="69978" y="1634"/>
                </a:lnTo>
                <a:lnTo>
                  <a:pt x="75227" y="1080"/>
                </a:lnTo>
                <a:lnTo>
                  <a:pt x="81108" y="710"/>
                </a:lnTo>
                <a:lnTo>
                  <a:pt x="93992" y="300"/>
                </a:lnTo>
                <a:lnTo>
                  <a:pt x="122095" y="0"/>
                </a:lnTo>
                <a:lnTo>
                  <a:pt x="125846" y="784"/>
                </a:lnTo>
                <a:lnTo>
                  <a:pt x="129935" y="2101"/>
                </a:lnTo>
                <a:lnTo>
                  <a:pt x="140319" y="6125"/>
                </a:lnTo>
                <a:lnTo>
                  <a:pt x="145910" y="10614"/>
                </a:lnTo>
                <a:lnTo>
                  <a:pt x="146486" y="13416"/>
                </a:lnTo>
                <a:lnTo>
                  <a:pt x="146076" y="16872"/>
                </a:lnTo>
                <a:lnTo>
                  <a:pt x="145009" y="20763"/>
                </a:lnTo>
                <a:lnTo>
                  <a:pt x="143504" y="24151"/>
                </a:lnTo>
                <a:lnTo>
                  <a:pt x="139715" y="30033"/>
                </a:lnTo>
                <a:lnTo>
                  <a:pt x="135386" y="35292"/>
                </a:lnTo>
                <a:lnTo>
                  <a:pt x="133119" y="37806"/>
                </a:lnTo>
                <a:lnTo>
                  <a:pt x="129228" y="40276"/>
                </a:lnTo>
                <a:lnTo>
                  <a:pt x="124252" y="42716"/>
                </a:lnTo>
                <a:lnTo>
                  <a:pt x="118553" y="45137"/>
                </a:lnTo>
                <a:lnTo>
                  <a:pt x="113961" y="48338"/>
                </a:lnTo>
                <a:lnTo>
                  <a:pt x="110105" y="52059"/>
                </a:lnTo>
                <a:lnTo>
                  <a:pt x="106741" y="56128"/>
                </a:lnTo>
                <a:lnTo>
                  <a:pt x="103705" y="59634"/>
                </a:lnTo>
                <a:lnTo>
                  <a:pt x="98214" y="65646"/>
                </a:lnTo>
                <a:lnTo>
                  <a:pt x="86159" y="78108"/>
                </a:lnTo>
                <a:lnTo>
                  <a:pt x="85854" y="78421"/>
                </a:lnTo>
                <a:lnTo>
                  <a:pt x="89556" y="82306"/>
                </a:lnTo>
                <a:lnTo>
                  <a:pt x="91454" y="83436"/>
                </a:lnTo>
                <a:lnTo>
                  <a:pt x="95680" y="84692"/>
                </a:lnTo>
                <a:lnTo>
                  <a:pt x="102320" y="85250"/>
                </a:lnTo>
                <a:lnTo>
                  <a:pt x="110563" y="85498"/>
                </a:lnTo>
                <a:lnTo>
                  <a:pt x="142935" y="85685"/>
                </a:lnTo>
                <a:lnTo>
                  <a:pt x="147678" y="85688"/>
                </a:lnTo>
                <a:lnTo>
                  <a:pt x="152427" y="86485"/>
                </a:lnTo>
                <a:lnTo>
                  <a:pt x="157181" y="87809"/>
                </a:lnTo>
                <a:lnTo>
                  <a:pt x="161937" y="89486"/>
                </a:lnTo>
                <a:lnTo>
                  <a:pt x="166696" y="90604"/>
                </a:lnTo>
                <a:lnTo>
                  <a:pt x="171455" y="91349"/>
                </a:lnTo>
                <a:lnTo>
                  <a:pt x="176216" y="91846"/>
                </a:lnTo>
                <a:lnTo>
                  <a:pt x="180978" y="93765"/>
                </a:lnTo>
                <a:lnTo>
                  <a:pt x="185739" y="96632"/>
                </a:lnTo>
                <a:lnTo>
                  <a:pt x="190501" y="100130"/>
                </a:lnTo>
                <a:lnTo>
                  <a:pt x="194470" y="103257"/>
                </a:lnTo>
                <a:lnTo>
                  <a:pt x="200996" y="108847"/>
                </a:lnTo>
                <a:lnTo>
                  <a:pt x="206542" y="113977"/>
                </a:lnTo>
                <a:lnTo>
                  <a:pt x="209132" y="116456"/>
                </a:lnTo>
                <a:lnTo>
                  <a:pt x="210859" y="119697"/>
                </a:lnTo>
                <a:lnTo>
                  <a:pt x="212010" y="123444"/>
                </a:lnTo>
                <a:lnTo>
                  <a:pt x="212778" y="127531"/>
                </a:lnTo>
                <a:lnTo>
                  <a:pt x="212496" y="131048"/>
                </a:lnTo>
                <a:lnTo>
                  <a:pt x="211514" y="134187"/>
                </a:lnTo>
                <a:lnTo>
                  <a:pt x="204235" y="148721"/>
                </a:lnTo>
                <a:lnTo>
                  <a:pt x="201244" y="152319"/>
                </a:lnTo>
                <a:lnTo>
                  <a:pt x="197663" y="155511"/>
                </a:lnTo>
                <a:lnTo>
                  <a:pt x="193688" y="158433"/>
                </a:lnTo>
                <a:lnTo>
                  <a:pt x="182921" y="165913"/>
                </a:lnTo>
                <a:lnTo>
                  <a:pt x="176716" y="170131"/>
                </a:lnTo>
                <a:lnTo>
                  <a:pt x="170992" y="173736"/>
                </a:lnTo>
                <a:lnTo>
                  <a:pt x="165589" y="176933"/>
                </a:lnTo>
                <a:lnTo>
                  <a:pt x="160399" y="179858"/>
                </a:lnTo>
                <a:lnTo>
                  <a:pt x="150399" y="185225"/>
                </a:lnTo>
                <a:lnTo>
                  <a:pt x="145510" y="187768"/>
                </a:lnTo>
                <a:lnTo>
                  <a:pt x="140663" y="189463"/>
                </a:lnTo>
                <a:lnTo>
                  <a:pt x="135844" y="190593"/>
                </a:lnTo>
                <a:lnTo>
                  <a:pt x="131044" y="191346"/>
                </a:lnTo>
                <a:lnTo>
                  <a:pt x="127050" y="191848"/>
                </a:lnTo>
                <a:lnTo>
                  <a:pt x="120496" y="192406"/>
                </a:lnTo>
                <a:lnTo>
                  <a:pt x="114937" y="192654"/>
                </a:lnTo>
                <a:lnTo>
                  <a:pt x="107345" y="192794"/>
                </a:lnTo>
                <a:lnTo>
                  <a:pt x="104901" y="192813"/>
                </a:lnTo>
                <a:lnTo>
                  <a:pt x="102478" y="192033"/>
                </a:lnTo>
                <a:lnTo>
                  <a:pt x="97669" y="189049"/>
                </a:lnTo>
                <a:lnTo>
                  <a:pt x="92886" y="187193"/>
                </a:lnTo>
                <a:lnTo>
                  <a:pt x="90499" y="186698"/>
                </a:lnTo>
                <a:lnTo>
                  <a:pt x="88908" y="185575"/>
                </a:lnTo>
                <a:lnTo>
                  <a:pt x="87847" y="184032"/>
                </a:lnTo>
                <a:lnTo>
                  <a:pt x="86668" y="180201"/>
                </a:lnTo>
                <a:lnTo>
                  <a:pt x="86005" y="174375"/>
                </a:lnTo>
                <a:lnTo>
                  <a:pt x="85725" y="17142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0" name="SMARTPenAnnotation126"/>
          <p:cNvSpPr/>
          <p:nvPr/>
        </p:nvSpPr>
        <p:spPr>
          <a:xfrm>
            <a:off x="2393277" y="1514475"/>
            <a:ext cx="191609" cy="171344"/>
          </a:xfrm>
          <a:custGeom>
            <a:avLst/>
            <a:gdLst/>
            <a:ahLst/>
            <a:cxnLst/>
            <a:rect l="0" t="0" r="0" b="0"/>
            <a:pathLst>
              <a:path w="191609" h="171344">
                <a:moveTo>
                  <a:pt x="42741" y="0"/>
                </a:moveTo>
                <a:lnTo>
                  <a:pt x="42741" y="6150"/>
                </a:lnTo>
                <a:lnTo>
                  <a:pt x="38949" y="10641"/>
                </a:lnTo>
                <a:lnTo>
                  <a:pt x="37832" y="12650"/>
                </a:lnTo>
                <a:lnTo>
                  <a:pt x="36590" y="16999"/>
                </a:lnTo>
                <a:lnTo>
                  <a:pt x="35466" y="20064"/>
                </a:lnTo>
                <a:lnTo>
                  <a:pt x="33922" y="23695"/>
                </a:lnTo>
                <a:lnTo>
                  <a:pt x="32099" y="27702"/>
                </a:lnTo>
                <a:lnTo>
                  <a:pt x="30090" y="31168"/>
                </a:lnTo>
                <a:lnTo>
                  <a:pt x="27957" y="34272"/>
                </a:lnTo>
                <a:lnTo>
                  <a:pt x="25742" y="37136"/>
                </a:lnTo>
                <a:lnTo>
                  <a:pt x="24264" y="40632"/>
                </a:lnTo>
                <a:lnTo>
                  <a:pt x="23280" y="44550"/>
                </a:lnTo>
                <a:lnTo>
                  <a:pt x="22623" y="48750"/>
                </a:lnTo>
                <a:lnTo>
                  <a:pt x="21392" y="53137"/>
                </a:lnTo>
                <a:lnTo>
                  <a:pt x="19777" y="57650"/>
                </a:lnTo>
                <a:lnTo>
                  <a:pt x="17907" y="62246"/>
                </a:lnTo>
                <a:lnTo>
                  <a:pt x="15866" y="67691"/>
                </a:lnTo>
                <a:lnTo>
                  <a:pt x="11482" y="80091"/>
                </a:lnTo>
                <a:lnTo>
                  <a:pt x="9202" y="85144"/>
                </a:lnTo>
                <a:lnTo>
                  <a:pt x="6888" y="89306"/>
                </a:lnTo>
                <a:lnTo>
                  <a:pt x="4552" y="92875"/>
                </a:lnTo>
                <a:lnTo>
                  <a:pt x="2994" y="96841"/>
                </a:lnTo>
                <a:lnTo>
                  <a:pt x="1956" y="101073"/>
                </a:lnTo>
                <a:lnTo>
                  <a:pt x="1263" y="105482"/>
                </a:lnTo>
                <a:lnTo>
                  <a:pt x="802" y="110009"/>
                </a:lnTo>
                <a:lnTo>
                  <a:pt x="494" y="114614"/>
                </a:lnTo>
                <a:lnTo>
                  <a:pt x="289" y="119272"/>
                </a:lnTo>
                <a:lnTo>
                  <a:pt x="61" y="128680"/>
                </a:lnTo>
                <a:lnTo>
                  <a:pt x="0" y="133412"/>
                </a:lnTo>
                <a:lnTo>
                  <a:pt x="754" y="137360"/>
                </a:lnTo>
                <a:lnTo>
                  <a:pt x="2050" y="140785"/>
                </a:lnTo>
                <a:lnTo>
                  <a:pt x="3707" y="143863"/>
                </a:lnTo>
                <a:lnTo>
                  <a:pt x="6400" y="147502"/>
                </a:lnTo>
                <a:lnTo>
                  <a:pt x="9782" y="151516"/>
                </a:lnTo>
                <a:lnTo>
                  <a:pt x="13625" y="155779"/>
                </a:lnTo>
                <a:lnTo>
                  <a:pt x="16980" y="158621"/>
                </a:lnTo>
                <a:lnTo>
                  <a:pt x="22825" y="161780"/>
                </a:lnTo>
                <a:lnTo>
                  <a:pt x="30186" y="165300"/>
                </a:lnTo>
                <a:lnTo>
                  <a:pt x="34371" y="167350"/>
                </a:lnTo>
                <a:lnTo>
                  <a:pt x="38748" y="168716"/>
                </a:lnTo>
                <a:lnTo>
                  <a:pt x="43254" y="169627"/>
                </a:lnTo>
                <a:lnTo>
                  <a:pt x="47846" y="170235"/>
                </a:lnTo>
                <a:lnTo>
                  <a:pt x="52494" y="170640"/>
                </a:lnTo>
                <a:lnTo>
                  <a:pt x="57181" y="170910"/>
                </a:lnTo>
                <a:lnTo>
                  <a:pt x="66621" y="171210"/>
                </a:lnTo>
                <a:lnTo>
                  <a:pt x="76109" y="171343"/>
                </a:lnTo>
                <a:lnTo>
                  <a:pt x="80861" y="170585"/>
                </a:lnTo>
                <a:lnTo>
                  <a:pt x="85617" y="169285"/>
                </a:lnTo>
                <a:lnTo>
                  <a:pt x="90375" y="167626"/>
                </a:lnTo>
                <a:lnTo>
                  <a:pt x="94341" y="166519"/>
                </a:lnTo>
                <a:lnTo>
                  <a:pt x="97779" y="165781"/>
                </a:lnTo>
                <a:lnTo>
                  <a:pt x="100864" y="165289"/>
                </a:lnTo>
                <a:lnTo>
                  <a:pt x="104508" y="164168"/>
                </a:lnTo>
                <a:lnTo>
                  <a:pt x="108526" y="162626"/>
                </a:lnTo>
                <a:lnTo>
                  <a:pt x="112791" y="160805"/>
                </a:lnTo>
                <a:lnTo>
                  <a:pt x="118016" y="158797"/>
                </a:lnTo>
                <a:lnTo>
                  <a:pt x="130172" y="154449"/>
                </a:lnTo>
                <a:lnTo>
                  <a:pt x="135160" y="151385"/>
                </a:lnTo>
                <a:lnTo>
                  <a:pt x="139278" y="147754"/>
                </a:lnTo>
                <a:lnTo>
                  <a:pt x="142818" y="143746"/>
                </a:lnTo>
                <a:lnTo>
                  <a:pt x="150984" y="135060"/>
                </a:lnTo>
                <a:lnTo>
                  <a:pt x="155385" y="130521"/>
                </a:lnTo>
                <a:lnTo>
                  <a:pt x="159906" y="126701"/>
                </a:lnTo>
                <a:lnTo>
                  <a:pt x="164507" y="123361"/>
                </a:lnTo>
                <a:lnTo>
                  <a:pt x="169162" y="120341"/>
                </a:lnTo>
                <a:lnTo>
                  <a:pt x="173059" y="116739"/>
                </a:lnTo>
                <a:lnTo>
                  <a:pt x="176451" y="112751"/>
                </a:lnTo>
                <a:lnTo>
                  <a:pt x="179506" y="108505"/>
                </a:lnTo>
                <a:lnTo>
                  <a:pt x="181543" y="104086"/>
                </a:lnTo>
                <a:lnTo>
                  <a:pt x="182901" y="99553"/>
                </a:lnTo>
                <a:lnTo>
                  <a:pt x="183806" y="94944"/>
                </a:lnTo>
                <a:lnTo>
                  <a:pt x="185203" y="91077"/>
                </a:lnTo>
                <a:lnTo>
                  <a:pt x="186928" y="87705"/>
                </a:lnTo>
                <a:lnTo>
                  <a:pt x="188872" y="84664"/>
                </a:lnTo>
                <a:lnTo>
                  <a:pt x="190168" y="81049"/>
                </a:lnTo>
                <a:lnTo>
                  <a:pt x="191032" y="77051"/>
                </a:lnTo>
                <a:lnTo>
                  <a:pt x="191608" y="72798"/>
                </a:lnTo>
                <a:lnTo>
                  <a:pt x="191198" y="68376"/>
                </a:lnTo>
                <a:lnTo>
                  <a:pt x="190131" y="63840"/>
                </a:lnTo>
                <a:lnTo>
                  <a:pt x="188626" y="59229"/>
                </a:lnTo>
                <a:lnTo>
                  <a:pt x="186829" y="54567"/>
                </a:lnTo>
                <a:lnTo>
                  <a:pt x="184838" y="49871"/>
                </a:lnTo>
                <a:lnTo>
                  <a:pt x="182716" y="45154"/>
                </a:lnTo>
                <a:lnTo>
                  <a:pt x="180508" y="41215"/>
                </a:lnTo>
                <a:lnTo>
                  <a:pt x="178242" y="37795"/>
                </a:lnTo>
                <a:lnTo>
                  <a:pt x="175937" y="34722"/>
                </a:lnTo>
                <a:lnTo>
                  <a:pt x="172814" y="31879"/>
                </a:lnTo>
                <a:lnTo>
                  <a:pt x="169144" y="29190"/>
                </a:lnTo>
                <a:lnTo>
                  <a:pt x="165110" y="26603"/>
                </a:lnTo>
                <a:lnTo>
                  <a:pt x="160833" y="24085"/>
                </a:lnTo>
                <a:lnTo>
                  <a:pt x="156394" y="21613"/>
                </a:lnTo>
                <a:lnTo>
                  <a:pt x="151847" y="19171"/>
                </a:lnTo>
                <a:lnTo>
                  <a:pt x="148022" y="16749"/>
                </a:lnTo>
                <a:lnTo>
                  <a:pt x="144679" y="14341"/>
                </a:lnTo>
                <a:lnTo>
                  <a:pt x="141656" y="11942"/>
                </a:lnTo>
                <a:lnTo>
                  <a:pt x="138053" y="10342"/>
                </a:lnTo>
                <a:lnTo>
                  <a:pt x="134064" y="9276"/>
                </a:lnTo>
                <a:lnTo>
                  <a:pt x="129817" y="8565"/>
                </a:lnTo>
                <a:lnTo>
                  <a:pt x="125398" y="7297"/>
                </a:lnTo>
                <a:lnTo>
                  <a:pt x="120864" y="5658"/>
                </a:lnTo>
                <a:lnTo>
                  <a:pt x="116255" y="3772"/>
                </a:lnTo>
                <a:lnTo>
                  <a:pt x="111594" y="2515"/>
                </a:lnTo>
                <a:lnTo>
                  <a:pt x="106899" y="1676"/>
                </a:lnTo>
                <a:lnTo>
                  <a:pt x="102182" y="1117"/>
                </a:lnTo>
                <a:lnTo>
                  <a:pt x="97450" y="745"/>
                </a:lnTo>
                <a:lnTo>
                  <a:pt x="92707" y="496"/>
                </a:lnTo>
                <a:lnTo>
                  <a:pt x="87958" y="331"/>
                </a:lnTo>
                <a:lnTo>
                  <a:pt x="83999" y="1014"/>
                </a:lnTo>
                <a:lnTo>
                  <a:pt x="80565" y="2263"/>
                </a:lnTo>
                <a:lnTo>
                  <a:pt x="74633" y="4974"/>
                </a:lnTo>
                <a:lnTo>
                  <a:pt x="69351" y="6179"/>
                </a:lnTo>
                <a:lnTo>
                  <a:pt x="64173" y="71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SMARTPenAnnotation127"/>
          <p:cNvSpPr/>
          <p:nvPr/>
        </p:nvSpPr>
        <p:spPr>
          <a:xfrm>
            <a:off x="2682009" y="1671637"/>
            <a:ext cx="18321" cy="92870"/>
          </a:xfrm>
          <a:custGeom>
            <a:avLst/>
            <a:gdLst/>
            <a:ahLst/>
            <a:cxnLst/>
            <a:rect l="0" t="0" r="0" b="0"/>
            <a:pathLst>
              <a:path w="18321" h="92870">
                <a:moveTo>
                  <a:pt x="4041" y="0"/>
                </a:moveTo>
                <a:lnTo>
                  <a:pt x="10191" y="6151"/>
                </a:lnTo>
                <a:lnTo>
                  <a:pt x="11316" y="8069"/>
                </a:lnTo>
                <a:lnTo>
                  <a:pt x="14682" y="14434"/>
                </a:lnTo>
                <a:lnTo>
                  <a:pt x="15898" y="17560"/>
                </a:lnTo>
                <a:lnTo>
                  <a:pt x="16708" y="20438"/>
                </a:lnTo>
                <a:lnTo>
                  <a:pt x="17248" y="23150"/>
                </a:lnTo>
                <a:lnTo>
                  <a:pt x="17608" y="26546"/>
                </a:lnTo>
                <a:lnTo>
                  <a:pt x="17848" y="30397"/>
                </a:lnTo>
                <a:lnTo>
                  <a:pt x="18115" y="38116"/>
                </a:lnTo>
                <a:lnTo>
                  <a:pt x="18265" y="46924"/>
                </a:lnTo>
                <a:lnTo>
                  <a:pt x="18320" y="63231"/>
                </a:lnTo>
                <a:lnTo>
                  <a:pt x="17529" y="66760"/>
                </a:lnTo>
                <a:lnTo>
                  <a:pt x="16208" y="69907"/>
                </a:lnTo>
                <a:lnTo>
                  <a:pt x="14533" y="72798"/>
                </a:lnTo>
                <a:lnTo>
                  <a:pt x="12623" y="75520"/>
                </a:lnTo>
                <a:lnTo>
                  <a:pt x="10556" y="78128"/>
                </a:lnTo>
                <a:lnTo>
                  <a:pt x="5327" y="84224"/>
                </a:lnTo>
                <a:lnTo>
                  <a:pt x="4899" y="85518"/>
                </a:lnTo>
                <a:lnTo>
                  <a:pt x="4613" y="87175"/>
                </a:lnTo>
                <a:lnTo>
                  <a:pt x="4422" y="89073"/>
                </a:lnTo>
                <a:lnTo>
                  <a:pt x="3501" y="90338"/>
                </a:lnTo>
                <a:lnTo>
                  <a:pt x="2094" y="91182"/>
                </a:lnTo>
                <a:lnTo>
                  <a:pt x="361" y="91744"/>
                </a:lnTo>
                <a:lnTo>
                  <a:pt x="0" y="92119"/>
                </a:lnTo>
                <a:lnTo>
                  <a:pt x="553" y="92369"/>
                </a:lnTo>
                <a:lnTo>
                  <a:pt x="4041" y="9286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SMARTPenAnnotation128"/>
          <p:cNvSpPr/>
          <p:nvPr/>
        </p:nvSpPr>
        <p:spPr>
          <a:xfrm>
            <a:off x="2757513" y="1485987"/>
            <a:ext cx="163135" cy="185642"/>
          </a:xfrm>
          <a:custGeom>
            <a:avLst/>
            <a:gdLst/>
            <a:ahLst/>
            <a:cxnLst/>
            <a:rect l="0" t="0" r="0" b="0"/>
            <a:pathLst>
              <a:path w="163135" h="185642">
                <a:moveTo>
                  <a:pt x="135705" y="7056"/>
                </a:moveTo>
                <a:lnTo>
                  <a:pt x="129554" y="906"/>
                </a:lnTo>
                <a:lnTo>
                  <a:pt x="126886" y="354"/>
                </a:lnTo>
                <a:lnTo>
                  <a:pt x="123054" y="109"/>
                </a:lnTo>
                <a:lnTo>
                  <a:pt x="118706" y="0"/>
                </a:lnTo>
                <a:lnTo>
                  <a:pt x="115641" y="764"/>
                </a:lnTo>
                <a:lnTo>
                  <a:pt x="112010" y="2068"/>
                </a:lnTo>
                <a:lnTo>
                  <a:pt x="108002" y="3731"/>
                </a:lnTo>
                <a:lnTo>
                  <a:pt x="102949" y="4839"/>
                </a:lnTo>
                <a:lnTo>
                  <a:pt x="97199" y="5578"/>
                </a:lnTo>
                <a:lnTo>
                  <a:pt x="90984" y="6071"/>
                </a:lnTo>
                <a:lnTo>
                  <a:pt x="85254" y="7193"/>
                </a:lnTo>
                <a:lnTo>
                  <a:pt x="79846" y="8735"/>
                </a:lnTo>
                <a:lnTo>
                  <a:pt x="74653" y="10557"/>
                </a:lnTo>
                <a:lnTo>
                  <a:pt x="69604" y="11771"/>
                </a:lnTo>
                <a:lnTo>
                  <a:pt x="64650" y="12581"/>
                </a:lnTo>
                <a:lnTo>
                  <a:pt x="59760" y="13121"/>
                </a:lnTo>
                <a:lnTo>
                  <a:pt x="54913" y="13480"/>
                </a:lnTo>
                <a:lnTo>
                  <a:pt x="50094" y="13720"/>
                </a:lnTo>
                <a:lnTo>
                  <a:pt x="37843" y="14058"/>
                </a:lnTo>
                <a:lnTo>
                  <a:pt x="15011" y="14198"/>
                </a:lnTo>
                <a:lnTo>
                  <a:pt x="7432" y="14200"/>
                </a:lnTo>
                <a:lnTo>
                  <a:pt x="7211" y="17992"/>
                </a:lnTo>
                <a:lnTo>
                  <a:pt x="7974" y="19109"/>
                </a:lnTo>
                <a:lnTo>
                  <a:pt x="9276" y="19854"/>
                </a:lnTo>
                <a:lnTo>
                  <a:pt x="10938" y="20351"/>
                </a:lnTo>
                <a:lnTo>
                  <a:pt x="11252" y="21476"/>
                </a:lnTo>
                <a:lnTo>
                  <a:pt x="10668" y="23019"/>
                </a:lnTo>
                <a:lnTo>
                  <a:pt x="9484" y="24842"/>
                </a:lnTo>
                <a:lnTo>
                  <a:pt x="9489" y="26057"/>
                </a:lnTo>
                <a:lnTo>
                  <a:pt x="10286" y="26867"/>
                </a:lnTo>
                <a:lnTo>
                  <a:pt x="11611" y="27407"/>
                </a:lnTo>
                <a:lnTo>
                  <a:pt x="12495" y="28561"/>
                </a:lnTo>
                <a:lnTo>
                  <a:pt x="13084" y="30124"/>
                </a:lnTo>
                <a:lnTo>
                  <a:pt x="13476" y="31960"/>
                </a:lnTo>
                <a:lnTo>
                  <a:pt x="12944" y="33977"/>
                </a:lnTo>
                <a:lnTo>
                  <a:pt x="10237" y="38336"/>
                </a:lnTo>
                <a:lnTo>
                  <a:pt x="8504" y="42919"/>
                </a:lnTo>
                <a:lnTo>
                  <a:pt x="7734" y="47601"/>
                </a:lnTo>
                <a:lnTo>
                  <a:pt x="7392" y="52328"/>
                </a:lnTo>
                <a:lnTo>
                  <a:pt x="7240" y="57075"/>
                </a:lnTo>
                <a:lnTo>
                  <a:pt x="7199" y="59452"/>
                </a:lnTo>
                <a:lnTo>
                  <a:pt x="6378" y="62624"/>
                </a:lnTo>
                <a:lnTo>
                  <a:pt x="5037" y="66327"/>
                </a:lnTo>
                <a:lnTo>
                  <a:pt x="974" y="76090"/>
                </a:lnTo>
                <a:lnTo>
                  <a:pt x="270" y="81574"/>
                </a:lnTo>
                <a:lnTo>
                  <a:pt x="0" y="85281"/>
                </a:lnTo>
                <a:lnTo>
                  <a:pt x="3774" y="89324"/>
                </a:lnTo>
                <a:lnTo>
                  <a:pt x="5682" y="90477"/>
                </a:lnTo>
                <a:lnTo>
                  <a:pt x="9919" y="91757"/>
                </a:lnTo>
                <a:lnTo>
                  <a:pt x="14448" y="92326"/>
                </a:lnTo>
                <a:lnTo>
                  <a:pt x="16767" y="92478"/>
                </a:lnTo>
                <a:lnTo>
                  <a:pt x="19901" y="91785"/>
                </a:lnTo>
                <a:lnTo>
                  <a:pt x="23577" y="90530"/>
                </a:lnTo>
                <a:lnTo>
                  <a:pt x="27616" y="88899"/>
                </a:lnTo>
                <a:lnTo>
                  <a:pt x="31896" y="87812"/>
                </a:lnTo>
                <a:lnTo>
                  <a:pt x="36336" y="87087"/>
                </a:lnTo>
                <a:lnTo>
                  <a:pt x="40884" y="86604"/>
                </a:lnTo>
                <a:lnTo>
                  <a:pt x="45504" y="86282"/>
                </a:lnTo>
                <a:lnTo>
                  <a:pt x="50171" y="86067"/>
                </a:lnTo>
                <a:lnTo>
                  <a:pt x="59590" y="85828"/>
                </a:lnTo>
                <a:lnTo>
                  <a:pt x="118045" y="85640"/>
                </a:lnTo>
                <a:lnTo>
                  <a:pt x="122344" y="86433"/>
                </a:lnTo>
                <a:lnTo>
                  <a:pt x="126004" y="87755"/>
                </a:lnTo>
                <a:lnTo>
                  <a:pt x="141374" y="95581"/>
                </a:lnTo>
                <a:lnTo>
                  <a:pt x="145040" y="97823"/>
                </a:lnTo>
                <a:lnTo>
                  <a:pt x="148279" y="100111"/>
                </a:lnTo>
                <a:lnTo>
                  <a:pt x="151231" y="102430"/>
                </a:lnTo>
                <a:lnTo>
                  <a:pt x="153200" y="104770"/>
                </a:lnTo>
                <a:lnTo>
                  <a:pt x="154512" y="107124"/>
                </a:lnTo>
                <a:lnTo>
                  <a:pt x="155387" y="109487"/>
                </a:lnTo>
                <a:lnTo>
                  <a:pt x="158476" y="114229"/>
                </a:lnTo>
                <a:lnTo>
                  <a:pt x="160411" y="116605"/>
                </a:lnTo>
                <a:lnTo>
                  <a:pt x="161700" y="118982"/>
                </a:lnTo>
                <a:lnTo>
                  <a:pt x="163134" y="123741"/>
                </a:lnTo>
                <a:lnTo>
                  <a:pt x="162722" y="126915"/>
                </a:lnTo>
                <a:lnTo>
                  <a:pt x="161654" y="130618"/>
                </a:lnTo>
                <a:lnTo>
                  <a:pt x="160148" y="134675"/>
                </a:lnTo>
                <a:lnTo>
                  <a:pt x="158351" y="138173"/>
                </a:lnTo>
                <a:lnTo>
                  <a:pt x="156358" y="141298"/>
                </a:lnTo>
                <a:lnTo>
                  <a:pt x="154236" y="144176"/>
                </a:lnTo>
                <a:lnTo>
                  <a:pt x="151235" y="146888"/>
                </a:lnTo>
                <a:lnTo>
                  <a:pt x="147646" y="149490"/>
                </a:lnTo>
                <a:lnTo>
                  <a:pt x="143665" y="152018"/>
                </a:lnTo>
                <a:lnTo>
                  <a:pt x="140218" y="155291"/>
                </a:lnTo>
                <a:lnTo>
                  <a:pt x="137126" y="159061"/>
                </a:lnTo>
                <a:lnTo>
                  <a:pt x="134272" y="163161"/>
                </a:lnTo>
                <a:lnTo>
                  <a:pt x="130781" y="166689"/>
                </a:lnTo>
                <a:lnTo>
                  <a:pt x="126866" y="169834"/>
                </a:lnTo>
                <a:lnTo>
                  <a:pt x="122669" y="172725"/>
                </a:lnTo>
                <a:lnTo>
                  <a:pt x="118283" y="174652"/>
                </a:lnTo>
                <a:lnTo>
                  <a:pt x="113772" y="175937"/>
                </a:lnTo>
                <a:lnTo>
                  <a:pt x="109177" y="176793"/>
                </a:lnTo>
                <a:lnTo>
                  <a:pt x="105320" y="178158"/>
                </a:lnTo>
                <a:lnTo>
                  <a:pt x="101954" y="179862"/>
                </a:lnTo>
                <a:lnTo>
                  <a:pt x="98917" y="181791"/>
                </a:lnTo>
                <a:lnTo>
                  <a:pt x="96099" y="183077"/>
                </a:lnTo>
                <a:lnTo>
                  <a:pt x="93426" y="183935"/>
                </a:lnTo>
                <a:lnTo>
                  <a:pt x="90850" y="184507"/>
                </a:lnTo>
                <a:lnTo>
                  <a:pt x="87546" y="184888"/>
                </a:lnTo>
                <a:lnTo>
                  <a:pt x="83755" y="185142"/>
                </a:lnTo>
                <a:lnTo>
                  <a:pt x="73850" y="185550"/>
                </a:lnTo>
                <a:lnTo>
                  <a:pt x="65475" y="185641"/>
                </a:lnTo>
                <a:lnTo>
                  <a:pt x="65072" y="184850"/>
                </a:lnTo>
                <a:lnTo>
                  <a:pt x="64625" y="181855"/>
                </a:lnTo>
                <a:lnTo>
                  <a:pt x="63713" y="180739"/>
                </a:lnTo>
                <a:lnTo>
                  <a:pt x="62310" y="179995"/>
                </a:lnTo>
                <a:lnTo>
                  <a:pt x="57124" y="1785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" name="SMARTPenAnnotation129"/>
          <p:cNvSpPr/>
          <p:nvPr/>
        </p:nvSpPr>
        <p:spPr>
          <a:xfrm>
            <a:off x="3007518" y="1514475"/>
            <a:ext cx="42864" cy="157163"/>
          </a:xfrm>
          <a:custGeom>
            <a:avLst/>
            <a:gdLst/>
            <a:ahLst/>
            <a:cxnLst/>
            <a:rect l="0" t="0" r="0" b="0"/>
            <a:pathLst>
              <a:path w="42864" h="157163">
                <a:moveTo>
                  <a:pt x="0" y="0"/>
                </a:moveTo>
                <a:lnTo>
                  <a:pt x="6151" y="0"/>
                </a:lnTo>
                <a:lnTo>
                  <a:pt x="7276" y="793"/>
                </a:lnTo>
                <a:lnTo>
                  <a:pt x="8819" y="2116"/>
                </a:lnTo>
                <a:lnTo>
                  <a:pt x="10642" y="3792"/>
                </a:lnTo>
                <a:lnTo>
                  <a:pt x="11857" y="5703"/>
                </a:lnTo>
                <a:lnTo>
                  <a:pt x="12668" y="7770"/>
                </a:lnTo>
                <a:lnTo>
                  <a:pt x="13208" y="9943"/>
                </a:lnTo>
                <a:lnTo>
                  <a:pt x="14361" y="12185"/>
                </a:lnTo>
                <a:lnTo>
                  <a:pt x="15924" y="14473"/>
                </a:lnTo>
                <a:lnTo>
                  <a:pt x="17760" y="16792"/>
                </a:lnTo>
                <a:lnTo>
                  <a:pt x="18984" y="19132"/>
                </a:lnTo>
                <a:lnTo>
                  <a:pt x="19800" y="21486"/>
                </a:lnTo>
                <a:lnTo>
                  <a:pt x="20344" y="23849"/>
                </a:lnTo>
                <a:lnTo>
                  <a:pt x="21500" y="27012"/>
                </a:lnTo>
                <a:lnTo>
                  <a:pt x="23065" y="30708"/>
                </a:lnTo>
                <a:lnTo>
                  <a:pt x="24902" y="34759"/>
                </a:lnTo>
                <a:lnTo>
                  <a:pt x="26126" y="39048"/>
                </a:lnTo>
                <a:lnTo>
                  <a:pt x="26943" y="43494"/>
                </a:lnTo>
                <a:lnTo>
                  <a:pt x="27487" y="48046"/>
                </a:lnTo>
                <a:lnTo>
                  <a:pt x="27850" y="51874"/>
                </a:lnTo>
                <a:lnTo>
                  <a:pt x="28092" y="55220"/>
                </a:lnTo>
                <a:lnTo>
                  <a:pt x="28253" y="58245"/>
                </a:lnTo>
                <a:lnTo>
                  <a:pt x="28432" y="65838"/>
                </a:lnTo>
                <a:lnTo>
                  <a:pt x="28567" y="97721"/>
                </a:lnTo>
                <a:lnTo>
                  <a:pt x="29363" y="101660"/>
                </a:lnTo>
                <a:lnTo>
                  <a:pt x="30688" y="105079"/>
                </a:lnTo>
                <a:lnTo>
                  <a:pt x="32365" y="108153"/>
                </a:lnTo>
                <a:lnTo>
                  <a:pt x="33483" y="111789"/>
                </a:lnTo>
                <a:lnTo>
                  <a:pt x="34228" y="115801"/>
                </a:lnTo>
                <a:lnTo>
                  <a:pt x="34725" y="120063"/>
                </a:lnTo>
                <a:lnTo>
                  <a:pt x="35056" y="123698"/>
                </a:lnTo>
                <a:lnTo>
                  <a:pt x="35277" y="126915"/>
                </a:lnTo>
                <a:lnTo>
                  <a:pt x="35425" y="129854"/>
                </a:lnTo>
                <a:lnTo>
                  <a:pt x="35588" y="135235"/>
                </a:lnTo>
                <a:lnTo>
                  <a:pt x="35632" y="137782"/>
                </a:lnTo>
                <a:lnTo>
                  <a:pt x="36455" y="140273"/>
                </a:lnTo>
                <a:lnTo>
                  <a:pt x="37797" y="142728"/>
                </a:lnTo>
                <a:lnTo>
                  <a:pt x="39486" y="145158"/>
                </a:lnTo>
                <a:lnTo>
                  <a:pt x="40611" y="147572"/>
                </a:lnTo>
                <a:lnTo>
                  <a:pt x="41862" y="152371"/>
                </a:lnTo>
                <a:lnTo>
                  <a:pt x="42863" y="1571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4" name="SMARTPenAnnotation130"/>
          <p:cNvSpPr/>
          <p:nvPr/>
        </p:nvSpPr>
        <p:spPr>
          <a:xfrm>
            <a:off x="3146491" y="1521618"/>
            <a:ext cx="175317" cy="157153"/>
          </a:xfrm>
          <a:custGeom>
            <a:avLst/>
            <a:gdLst/>
            <a:ahLst/>
            <a:cxnLst/>
            <a:rect l="0" t="0" r="0" b="0"/>
            <a:pathLst>
              <a:path w="175317" h="157153">
                <a:moveTo>
                  <a:pt x="25334" y="0"/>
                </a:moveTo>
                <a:lnTo>
                  <a:pt x="25334" y="3793"/>
                </a:lnTo>
                <a:lnTo>
                  <a:pt x="24540" y="5703"/>
                </a:lnTo>
                <a:lnTo>
                  <a:pt x="21541" y="9943"/>
                </a:lnTo>
                <a:lnTo>
                  <a:pt x="20424" y="12185"/>
                </a:lnTo>
                <a:lnTo>
                  <a:pt x="19183" y="16793"/>
                </a:lnTo>
                <a:lnTo>
                  <a:pt x="18631" y="21487"/>
                </a:lnTo>
                <a:lnTo>
                  <a:pt x="18484" y="23849"/>
                </a:lnTo>
                <a:lnTo>
                  <a:pt x="17592" y="26218"/>
                </a:lnTo>
                <a:lnTo>
                  <a:pt x="14485" y="30967"/>
                </a:lnTo>
                <a:lnTo>
                  <a:pt x="13338" y="34139"/>
                </a:lnTo>
                <a:lnTo>
                  <a:pt x="12574" y="37841"/>
                </a:lnTo>
                <a:lnTo>
                  <a:pt x="12065" y="41896"/>
                </a:lnTo>
                <a:lnTo>
                  <a:pt x="10931" y="45393"/>
                </a:lnTo>
                <a:lnTo>
                  <a:pt x="9382" y="48519"/>
                </a:lnTo>
                <a:lnTo>
                  <a:pt x="7556" y="51396"/>
                </a:lnTo>
                <a:lnTo>
                  <a:pt x="6338" y="54901"/>
                </a:lnTo>
                <a:lnTo>
                  <a:pt x="5526" y="58826"/>
                </a:lnTo>
                <a:lnTo>
                  <a:pt x="4985" y="63030"/>
                </a:lnTo>
                <a:lnTo>
                  <a:pt x="3830" y="67420"/>
                </a:lnTo>
                <a:lnTo>
                  <a:pt x="2267" y="71934"/>
                </a:lnTo>
                <a:lnTo>
                  <a:pt x="431" y="76531"/>
                </a:lnTo>
                <a:lnTo>
                  <a:pt x="0" y="80390"/>
                </a:lnTo>
                <a:lnTo>
                  <a:pt x="507" y="83756"/>
                </a:lnTo>
                <a:lnTo>
                  <a:pt x="1639" y="86793"/>
                </a:lnTo>
                <a:lnTo>
                  <a:pt x="3187" y="90406"/>
                </a:lnTo>
                <a:lnTo>
                  <a:pt x="7024" y="98654"/>
                </a:lnTo>
                <a:lnTo>
                  <a:pt x="8365" y="102282"/>
                </a:lnTo>
                <a:lnTo>
                  <a:pt x="9259" y="105494"/>
                </a:lnTo>
                <a:lnTo>
                  <a:pt x="9854" y="108429"/>
                </a:lnTo>
                <a:lnTo>
                  <a:pt x="11045" y="111180"/>
                </a:lnTo>
                <a:lnTo>
                  <a:pt x="12633" y="113808"/>
                </a:lnTo>
                <a:lnTo>
                  <a:pt x="14485" y="116353"/>
                </a:lnTo>
                <a:lnTo>
                  <a:pt x="16514" y="118844"/>
                </a:lnTo>
                <a:lnTo>
                  <a:pt x="20885" y="123728"/>
                </a:lnTo>
                <a:lnTo>
                  <a:pt x="23161" y="126936"/>
                </a:lnTo>
                <a:lnTo>
                  <a:pt x="25473" y="130661"/>
                </a:lnTo>
                <a:lnTo>
                  <a:pt x="27808" y="134733"/>
                </a:lnTo>
                <a:lnTo>
                  <a:pt x="30158" y="137447"/>
                </a:lnTo>
                <a:lnTo>
                  <a:pt x="32519" y="139256"/>
                </a:lnTo>
                <a:lnTo>
                  <a:pt x="37258" y="142061"/>
                </a:lnTo>
                <a:lnTo>
                  <a:pt x="42010" y="145953"/>
                </a:lnTo>
                <a:lnTo>
                  <a:pt x="45183" y="148102"/>
                </a:lnTo>
                <a:lnTo>
                  <a:pt x="48885" y="150328"/>
                </a:lnTo>
                <a:lnTo>
                  <a:pt x="52941" y="152607"/>
                </a:lnTo>
                <a:lnTo>
                  <a:pt x="56438" y="154125"/>
                </a:lnTo>
                <a:lnTo>
                  <a:pt x="59564" y="155138"/>
                </a:lnTo>
                <a:lnTo>
                  <a:pt x="62441" y="155813"/>
                </a:lnTo>
                <a:lnTo>
                  <a:pt x="67755" y="156563"/>
                </a:lnTo>
                <a:lnTo>
                  <a:pt x="70283" y="156763"/>
                </a:lnTo>
                <a:lnTo>
                  <a:pt x="73556" y="156896"/>
                </a:lnTo>
                <a:lnTo>
                  <a:pt x="81426" y="157044"/>
                </a:lnTo>
                <a:lnTo>
                  <a:pt x="105001" y="157152"/>
                </a:lnTo>
                <a:lnTo>
                  <a:pt x="108608" y="156362"/>
                </a:lnTo>
                <a:lnTo>
                  <a:pt x="112599" y="155041"/>
                </a:lnTo>
                <a:lnTo>
                  <a:pt x="116848" y="153367"/>
                </a:lnTo>
                <a:lnTo>
                  <a:pt x="121269" y="151457"/>
                </a:lnTo>
                <a:lnTo>
                  <a:pt x="130413" y="147219"/>
                </a:lnTo>
                <a:lnTo>
                  <a:pt x="134280" y="144977"/>
                </a:lnTo>
                <a:lnTo>
                  <a:pt x="137652" y="142689"/>
                </a:lnTo>
                <a:lnTo>
                  <a:pt x="140694" y="140370"/>
                </a:lnTo>
                <a:lnTo>
                  <a:pt x="143515" y="138030"/>
                </a:lnTo>
                <a:lnTo>
                  <a:pt x="148767" y="133313"/>
                </a:lnTo>
                <a:lnTo>
                  <a:pt x="153747" y="128571"/>
                </a:lnTo>
                <a:lnTo>
                  <a:pt x="163412" y="119059"/>
                </a:lnTo>
                <a:lnTo>
                  <a:pt x="165804" y="115886"/>
                </a:lnTo>
                <a:lnTo>
                  <a:pt x="168193" y="112182"/>
                </a:lnTo>
                <a:lnTo>
                  <a:pt x="170580" y="108126"/>
                </a:lnTo>
                <a:lnTo>
                  <a:pt x="172171" y="103834"/>
                </a:lnTo>
                <a:lnTo>
                  <a:pt x="173231" y="99385"/>
                </a:lnTo>
                <a:lnTo>
                  <a:pt x="173938" y="94832"/>
                </a:lnTo>
                <a:lnTo>
                  <a:pt x="174410" y="91003"/>
                </a:lnTo>
                <a:lnTo>
                  <a:pt x="174724" y="87656"/>
                </a:lnTo>
                <a:lnTo>
                  <a:pt x="174933" y="84631"/>
                </a:lnTo>
                <a:lnTo>
                  <a:pt x="175073" y="81027"/>
                </a:lnTo>
                <a:lnTo>
                  <a:pt x="175269" y="69164"/>
                </a:lnTo>
                <a:lnTo>
                  <a:pt x="175316" y="63019"/>
                </a:lnTo>
                <a:lnTo>
                  <a:pt x="174534" y="60269"/>
                </a:lnTo>
                <a:lnTo>
                  <a:pt x="173219" y="57642"/>
                </a:lnTo>
                <a:lnTo>
                  <a:pt x="171549" y="55097"/>
                </a:lnTo>
                <a:lnTo>
                  <a:pt x="170435" y="51812"/>
                </a:lnTo>
                <a:lnTo>
                  <a:pt x="169693" y="48035"/>
                </a:lnTo>
                <a:lnTo>
                  <a:pt x="169198" y="43930"/>
                </a:lnTo>
                <a:lnTo>
                  <a:pt x="168075" y="40399"/>
                </a:lnTo>
                <a:lnTo>
                  <a:pt x="166532" y="37252"/>
                </a:lnTo>
                <a:lnTo>
                  <a:pt x="164709" y="34359"/>
                </a:lnTo>
                <a:lnTo>
                  <a:pt x="161907" y="31638"/>
                </a:lnTo>
                <a:lnTo>
                  <a:pt x="158451" y="29029"/>
                </a:lnTo>
                <a:lnTo>
                  <a:pt x="154560" y="26497"/>
                </a:lnTo>
                <a:lnTo>
                  <a:pt x="150378" y="24808"/>
                </a:lnTo>
                <a:lnTo>
                  <a:pt x="146003" y="23683"/>
                </a:lnTo>
                <a:lnTo>
                  <a:pt x="141499" y="22932"/>
                </a:lnTo>
                <a:lnTo>
                  <a:pt x="136908" y="22432"/>
                </a:lnTo>
                <a:lnTo>
                  <a:pt x="132260" y="22099"/>
                </a:lnTo>
                <a:lnTo>
                  <a:pt x="127574" y="21876"/>
                </a:lnTo>
                <a:lnTo>
                  <a:pt x="122863" y="20934"/>
                </a:lnTo>
                <a:lnTo>
                  <a:pt x="118134" y="19512"/>
                </a:lnTo>
                <a:lnTo>
                  <a:pt x="113394" y="17771"/>
                </a:lnTo>
                <a:lnTo>
                  <a:pt x="107853" y="16610"/>
                </a:lnTo>
                <a:lnTo>
                  <a:pt x="101778" y="15836"/>
                </a:lnTo>
                <a:lnTo>
                  <a:pt x="95346" y="15320"/>
                </a:lnTo>
                <a:lnTo>
                  <a:pt x="88678" y="14976"/>
                </a:lnTo>
                <a:lnTo>
                  <a:pt x="74918" y="14594"/>
                </a:lnTo>
                <a:lnTo>
                  <a:pt x="42383" y="14315"/>
                </a:lnTo>
                <a:lnTo>
                  <a:pt x="38288" y="15099"/>
                </a:lnTo>
                <a:lnTo>
                  <a:pt x="34763" y="16416"/>
                </a:lnTo>
                <a:lnTo>
                  <a:pt x="27196" y="20441"/>
                </a:lnTo>
                <a:lnTo>
                  <a:pt x="24045" y="20991"/>
                </a:lnTo>
                <a:lnTo>
                  <a:pt x="18190" y="2143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5" name="SMARTPenAnnotation131"/>
          <p:cNvSpPr/>
          <p:nvPr/>
        </p:nvSpPr>
        <p:spPr>
          <a:xfrm>
            <a:off x="1478756" y="2050343"/>
            <a:ext cx="150020" cy="135643"/>
          </a:xfrm>
          <a:custGeom>
            <a:avLst/>
            <a:gdLst/>
            <a:ahLst/>
            <a:cxnLst/>
            <a:rect l="0" t="0" r="0" b="0"/>
            <a:pathLst>
              <a:path w="150020" h="135643">
                <a:moveTo>
                  <a:pt x="7144" y="7057"/>
                </a:moveTo>
                <a:lnTo>
                  <a:pt x="993" y="7057"/>
                </a:lnTo>
                <a:lnTo>
                  <a:pt x="662" y="6263"/>
                </a:lnTo>
                <a:lnTo>
                  <a:pt x="196" y="2147"/>
                </a:lnTo>
                <a:lnTo>
                  <a:pt x="8" y="0"/>
                </a:lnTo>
                <a:lnTo>
                  <a:pt x="0" y="10762"/>
                </a:lnTo>
                <a:lnTo>
                  <a:pt x="794" y="12702"/>
                </a:lnTo>
                <a:lnTo>
                  <a:pt x="2116" y="14789"/>
                </a:lnTo>
                <a:lnTo>
                  <a:pt x="3792" y="16974"/>
                </a:lnTo>
                <a:lnTo>
                  <a:pt x="4909" y="19225"/>
                </a:lnTo>
                <a:lnTo>
                  <a:pt x="5654" y="21518"/>
                </a:lnTo>
                <a:lnTo>
                  <a:pt x="6151" y="23842"/>
                </a:lnTo>
                <a:lnTo>
                  <a:pt x="7275" y="25390"/>
                </a:lnTo>
                <a:lnTo>
                  <a:pt x="8819" y="26423"/>
                </a:lnTo>
                <a:lnTo>
                  <a:pt x="10642" y="27111"/>
                </a:lnTo>
                <a:lnTo>
                  <a:pt x="14784" y="29993"/>
                </a:lnTo>
                <a:lnTo>
                  <a:pt x="19270" y="33919"/>
                </a:lnTo>
                <a:lnTo>
                  <a:pt x="23910" y="38310"/>
                </a:lnTo>
                <a:lnTo>
                  <a:pt x="26259" y="41386"/>
                </a:lnTo>
                <a:lnTo>
                  <a:pt x="28618" y="45024"/>
                </a:lnTo>
                <a:lnTo>
                  <a:pt x="30985" y="49037"/>
                </a:lnTo>
                <a:lnTo>
                  <a:pt x="33357" y="52506"/>
                </a:lnTo>
                <a:lnTo>
                  <a:pt x="35731" y="55612"/>
                </a:lnTo>
                <a:lnTo>
                  <a:pt x="38108" y="58477"/>
                </a:lnTo>
                <a:lnTo>
                  <a:pt x="42074" y="61181"/>
                </a:lnTo>
                <a:lnTo>
                  <a:pt x="47099" y="63777"/>
                </a:lnTo>
                <a:lnTo>
                  <a:pt x="52831" y="66301"/>
                </a:lnTo>
                <a:lnTo>
                  <a:pt x="57445" y="69572"/>
                </a:lnTo>
                <a:lnTo>
                  <a:pt x="61316" y="73340"/>
                </a:lnTo>
                <a:lnTo>
                  <a:pt x="64690" y="77439"/>
                </a:lnTo>
                <a:lnTo>
                  <a:pt x="68526" y="80966"/>
                </a:lnTo>
                <a:lnTo>
                  <a:pt x="72672" y="84111"/>
                </a:lnTo>
                <a:lnTo>
                  <a:pt x="77023" y="87001"/>
                </a:lnTo>
                <a:lnTo>
                  <a:pt x="80717" y="89722"/>
                </a:lnTo>
                <a:lnTo>
                  <a:pt x="83974" y="92329"/>
                </a:lnTo>
                <a:lnTo>
                  <a:pt x="86939" y="94861"/>
                </a:lnTo>
                <a:lnTo>
                  <a:pt x="89709" y="98137"/>
                </a:lnTo>
                <a:lnTo>
                  <a:pt x="92350" y="101908"/>
                </a:lnTo>
                <a:lnTo>
                  <a:pt x="94904" y="106009"/>
                </a:lnTo>
                <a:lnTo>
                  <a:pt x="98194" y="109538"/>
                </a:lnTo>
                <a:lnTo>
                  <a:pt x="101975" y="112684"/>
                </a:lnTo>
                <a:lnTo>
                  <a:pt x="106083" y="115575"/>
                </a:lnTo>
                <a:lnTo>
                  <a:pt x="109616" y="117502"/>
                </a:lnTo>
                <a:lnTo>
                  <a:pt x="112765" y="118787"/>
                </a:lnTo>
                <a:lnTo>
                  <a:pt x="115658" y="119643"/>
                </a:lnTo>
                <a:lnTo>
                  <a:pt x="118380" y="121008"/>
                </a:lnTo>
                <a:lnTo>
                  <a:pt x="120989" y="122712"/>
                </a:lnTo>
                <a:lnTo>
                  <a:pt x="127086" y="127357"/>
                </a:lnTo>
                <a:lnTo>
                  <a:pt x="130037" y="130109"/>
                </a:lnTo>
                <a:lnTo>
                  <a:pt x="131935" y="131954"/>
                </a:lnTo>
                <a:lnTo>
                  <a:pt x="133994" y="133184"/>
                </a:lnTo>
                <a:lnTo>
                  <a:pt x="138399" y="134551"/>
                </a:lnTo>
                <a:lnTo>
                  <a:pt x="143002" y="135158"/>
                </a:lnTo>
                <a:lnTo>
                  <a:pt x="149982" y="135642"/>
                </a:lnTo>
                <a:lnTo>
                  <a:pt x="150019" y="1285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SMARTPenAnnotation132"/>
          <p:cNvSpPr/>
          <p:nvPr/>
        </p:nvSpPr>
        <p:spPr>
          <a:xfrm>
            <a:off x="1471612" y="2043112"/>
            <a:ext cx="135732" cy="157164"/>
          </a:xfrm>
          <a:custGeom>
            <a:avLst/>
            <a:gdLst/>
            <a:ahLst/>
            <a:cxnLst/>
            <a:rect l="0" t="0" r="0" b="0"/>
            <a:pathLst>
              <a:path w="135732" h="157164">
                <a:moveTo>
                  <a:pt x="135731" y="0"/>
                </a:moveTo>
                <a:lnTo>
                  <a:pt x="129581" y="0"/>
                </a:lnTo>
                <a:lnTo>
                  <a:pt x="126912" y="2117"/>
                </a:lnTo>
                <a:lnTo>
                  <a:pt x="123080" y="5703"/>
                </a:lnTo>
                <a:lnTo>
                  <a:pt x="118732" y="9943"/>
                </a:lnTo>
                <a:lnTo>
                  <a:pt x="117254" y="12979"/>
                </a:lnTo>
                <a:lnTo>
                  <a:pt x="116270" y="16590"/>
                </a:lnTo>
                <a:lnTo>
                  <a:pt x="115613" y="20585"/>
                </a:lnTo>
                <a:lnTo>
                  <a:pt x="114382" y="24042"/>
                </a:lnTo>
                <a:lnTo>
                  <a:pt x="112767" y="27141"/>
                </a:lnTo>
                <a:lnTo>
                  <a:pt x="110897" y="30000"/>
                </a:lnTo>
                <a:lnTo>
                  <a:pt x="108062" y="33494"/>
                </a:lnTo>
                <a:lnTo>
                  <a:pt x="104585" y="37411"/>
                </a:lnTo>
                <a:lnTo>
                  <a:pt x="100680" y="41609"/>
                </a:lnTo>
                <a:lnTo>
                  <a:pt x="97282" y="45996"/>
                </a:lnTo>
                <a:lnTo>
                  <a:pt x="94224" y="50507"/>
                </a:lnTo>
                <a:lnTo>
                  <a:pt x="91391" y="55103"/>
                </a:lnTo>
                <a:lnTo>
                  <a:pt x="87915" y="59754"/>
                </a:lnTo>
                <a:lnTo>
                  <a:pt x="84010" y="64442"/>
                </a:lnTo>
                <a:lnTo>
                  <a:pt x="79819" y="69155"/>
                </a:lnTo>
                <a:lnTo>
                  <a:pt x="76231" y="73885"/>
                </a:lnTo>
                <a:lnTo>
                  <a:pt x="73046" y="78625"/>
                </a:lnTo>
                <a:lnTo>
                  <a:pt x="70129" y="83373"/>
                </a:lnTo>
                <a:lnTo>
                  <a:pt x="66596" y="88126"/>
                </a:lnTo>
                <a:lnTo>
                  <a:pt x="62654" y="92882"/>
                </a:lnTo>
                <a:lnTo>
                  <a:pt x="58438" y="97640"/>
                </a:lnTo>
                <a:lnTo>
                  <a:pt x="53246" y="101606"/>
                </a:lnTo>
                <a:lnTo>
                  <a:pt x="47404" y="105044"/>
                </a:lnTo>
                <a:lnTo>
                  <a:pt x="41127" y="108129"/>
                </a:lnTo>
                <a:lnTo>
                  <a:pt x="36943" y="111773"/>
                </a:lnTo>
                <a:lnTo>
                  <a:pt x="34154" y="115791"/>
                </a:lnTo>
                <a:lnTo>
                  <a:pt x="32294" y="120056"/>
                </a:lnTo>
                <a:lnTo>
                  <a:pt x="29467" y="123694"/>
                </a:lnTo>
                <a:lnTo>
                  <a:pt x="25995" y="126913"/>
                </a:lnTo>
                <a:lnTo>
                  <a:pt x="22092" y="129852"/>
                </a:lnTo>
                <a:lnTo>
                  <a:pt x="18697" y="132606"/>
                </a:lnTo>
                <a:lnTo>
                  <a:pt x="15640" y="135235"/>
                </a:lnTo>
                <a:lnTo>
                  <a:pt x="8822" y="141366"/>
                </a:lnTo>
                <a:lnTo>
                  <a:pt x="8263" y="142663"/>
                </a:lnTo>
                <a:lnTo>
                  <a:pt x="7641" y="146220"/>
                </a:lnTo>
                <a:lnTo>
                  <a:pt x="6682" y="148280"/>
                </a:lnTo>
                <a:lnTo>
                  <a:pt x="3499" y="152686"/>
                </a:lnTo>
                <a:lnTo>
                  <a:pt x="0" y="15716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SMARTPenAnnotation133"/>
          <p:cNvSpPr/>
          <p:nvPr/>
        </p:nvSpPr>
        <p:spPr>
          <a:xfrm>
            <a:off x="1721643" y="2064551"/>
            <a:ext cx="142876" cy="7137"/>
          </a:xfrm>
          <a:custGeom>
            <a:avLst/>
            <a:gdLst/>
            <a:ahLst/>
            <a:cxnLst/>
            <a:rect l="0" t="0" r="0" b="0"/>
            <a:pathLst>
              <a:path w="142876" h="7137">
                <a:moveTo>
                  <a:pt x="0" y="7136"/>
                </a:moveTo>
                <a:lnTo>
                  <a:pt x="70111" y="7136"/>
                </a:lnTo>
                <a:lnTo>
                  <a:pt x="74522" y="6342"/>
                </a:lnTo>
                <a:lnTo>
                  <a:pt x="79050" y="5019"/>
                </a:lnTo>
                <a:lnTo>
                  <a:pt x="83656" y="3344"/>
                </a:lnTo>
                <a:lnTo>
                  <a:pt x="88315" y="2226"/>
                </a:lnTo>
                <a:lnTo>
                  <a:pt x="93008" y="1482"/>
                </a:lnTo>
                <a:lnTo>
                  <a:pt x="97724" y="985"/>
                </a:lnTo>
                <a:lnTo>
                  <a:pt x="101662" y="654"/>
                </a:lnTo>
                <a:lnTo>
                  <a:pt x="105081" y="434"/>
                </a:lnTo>
                <a:lnTo>
                  <a:pt x="108154" y="286"/>
                </a:lnTo>
                <a:lnTo>
                  <a:pt x="115802" y="123"/>
                </a:lnTo>
                <a:lnTo>
                  <a:pt x="133990" y="0"/>
                </a:lnTo>
                <a:lnTo>
                  <a:pt x="135364" y="791"/>
                </a:lnTo>
                <a:lnTo>
                  <a:pt x="137074" y="2112"/>
                </a:lnTo>
                <a:lnTo>
                  <a:pt x="142875" y="713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8" name="SMARTPenAnnotation134"/>
          <p:cNvSpPr/>
          <p:nvPr/>
        </p:nvSpPr>
        <p:spPr>
          <a:xfrm>
            <a:off x="1728787" y="2128837"/>
            <a:ext cx="157164" cy="14289"/>
          </a:xfrm>
          <a:custGeom>
            <a:avLst/>
            <a:gdLst/>
            <a:ahLst/>
            <a:cxnLst/>
            <a:rect l="0" t="0" r="0" b="0"/>
            <a:pathLst>
              <a:path w="157164" h="14289">
                <a:moveTo>
                  <a:pt x="0" y="14288"/>
                </a:moveTo>
                <a:lnTo>
                  <a:pt x="69094" y="14288"/>
                </a:lnTo>
                <a:lnTo>
                  <a:pt x="73844" y="13494"/>
                </a:lnTo>
                <a:lnTo>
                  <a:pt x="78598" y="12171"/>
                </a:lnTo>
                <a:lnTo>
                  <a:pt x="83355" y="10495"/>
                </a:lnTo>
                <a:lnTo>
                  <a:pt x="88908" y="9378"/>
                </a:lnTo>
                <a:lnTo>
                  <a:pt x="94990" y="8633"/>
                </a:lnTo>
                <a:lnTo>
                  <a:pt x="106512" y="7806"/>
                </a:lnTo>
                <a:lnTo>
                  <a:pt x="114278" y="7438"/>
                </a:lnTo>
                <a:lnTo>
                  <a:pt x="122492" y="7275"/>
                </a:lnTo>
                <a:lnTo>
                  <a:pt x="126905" y="7231"/>
                </a:lnTo>
                <a:lnTo>
                  <a:pt x="130641" y="6408"/>
                </a:lnTo>
                <a:lnTo>
                  <a:pt x="133925" y="5066"/>
                </a:lnTo>
                <a:lnTo>
                  <a:pt x="136909" y="3377"/>
                </a:lnTo>
                <a:lnTo>
                  <a:pt x="140485" y="2251"/>
                </a:lnTo>
                <a:lnTo>
                  <a:pt x="144457" y="1501"/>
                </a:lnTo>
                <a:lnTo>
                  <a:pt x="15716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9" name="SMARTPenAnnotation135"/>
          <p:cNvSpPr/>
          <p:nvPr/>
        </p:nvSpPr>
        <p:spPr>
          <a:xfrm>
            <a:off x="2093449" y="1935963"/>
            <a:ext cx="178140" cy="92836"/>
          </a:xfrm>
          <a:custGeom>
            <a:avLst/>
            <a:gdLst/>
            <a:ahLst/>
            <a:cxnLst/>
            <a:rect l="0" t="0" r="0" b="0"/>
            <a:pathLst>
              <a:path w="178140" h="92836">
                <a:moveTo>
                  <a:pt x="56819" y="7137"/>
                </a:moveTo>
                <a:lnTo>
                  <a:pt x="53027" y="7137"/>
                </a:lnTo>
                <a:lnTo>
                  <a:pt x="51910" y="6343"/>
                </a:lnTo>
                <a:lnTo>
                  <a:pt x="51165" y="5020"/>
                </a:lnTo>
                <a:lnTo>
                  <a:pt x="49681" y="10"/>
                </a:lnTo>
                <a:lnTo>
                  <a:pt x="49678" y="0"/>
                </a:lnTo>
                <a:lnTo>
                  <a:pt x="49676" y="16992"/>
                </a:lnTo>
                <a:lnTo>
                  <a:pt x="48882" y="19263"/>
                </a:lnTo>
                <a:lnTo>
                  <a:pt x="47559" y="21571"/>
                </a:lnTo>
                <a:lnTo>
                  <a:pt x="45883" y="23903"/>
                </a:lnTo>
                <a:lnTo>
                  <a:pt x="43972" y="26252"/>
                </a:lnTo>
                <a:lnTo>
                  <a:pt x="41904" y="28611"/>
                </a:lnTo>
                <a:lnTo>
                  <a:pt x="39733" y="30978"/>
                </a:lnTo>
                <a:lnTo>
                  <a:pt x="37491" y="34143"/>
                </a:lnTo>
                <a:lnTo>
                  <a:pt x="35202" y="37841"/>
                </a:lnTo>
                <a:lnTo>
                  <a:pt x="32883" y="41894"/>
                </a:lnTo>
                <a:lnTo>
                  <a:pt x="30543" y="45389"/>
                </a:lnTo>
                <a:lnTo>
                  <a:pt x="28189" y="48513"/>
                </a:lnTo>
                <a:lnTo>
                  <a:pt x="25826" y="51390"/>
                </a:lnTo>
                <a:lnTo>
                  <a:pt x="23457" y="54101"/>
                </a:lnTo>
                <a:lnTo>
                  <a:pt x="21084" y="56703"/>
                </a:lnTo>
                <a:lnTo>
                  <a:pt x="16331" y="61710"/>
                </a:lnTo>
                <a:lnTo>
                  <a:pt x="11572" y="66581"/>
                </a:lnTo>
                <a:lnTo>
                  <a:pt x="9986" y="68991"/>
                </a:lnTo>
                <a:lnTo>
                  <a:pt x="8928" y="71392"/>
                </a:lnTo>
                <a:lnTo>
                  <a:pt x="8223" y="73786"/>
                </a:lnTo>
                <a:lnTo>
                  <a:pt x="6959" y="76176"/>
                </a:lnTo>
                <a:lnTo>
                  <a:pt x="5323" y="78563"/>
                </a:lnTo>
                <a:lnTo>
                  <a:pt x="0" y="85299"/>
                </a:lnTo>
                <a:lnTo>
                  <a:pt x="1933" y="87648"/>
                </a:lnTo>
                <a:lnTo>
                  <a:pt x="3560" y="89386"/>
                </a:lnTo>
                <a:lnTo>
                  <a:pt x="5438" y="90545"/>
                </a:lnTo>
                <a:lnTo>
                  <a:pt x="9642" y="91832"/>
                </a:lnTo>
                <a:lnTo>
                  <a:pt x="12678" y="92556"/>
                </a:lnTo>
                <a:lnTo>
                  <a:pt x="17622" y="92726"/>
                </a:lnTo>
                <a:lnTo>
                  <a:pt x="29938" y="92835"/>
                </a:lnTo>
                <a:lnTo>
                  <a:pt x="33342" y="92050"/>
                </a:lnTo>
                <a:lnTo>
                  <a:pt x="37199" y="90733"/>
                </a:lnTo>
                <a:lnTo>
                  <a:pt x="41358" y="89061"/>
                </a:lnTo>
                <a:lnTo>
                  <a:pt x="45718" y="87947"/>
                </a:lnTo>
                <a:lnTo>
                  <a:pt x="50212" y="87204"/>
                </a:lnTo>
                <a:lnTo>
                  <a:pt x="54796" y="86708"/>
                </a:lnTo>
                <a:lnTo>
                  <a:pt x="59439" y="86378"/>
                </a:lnTo>
                <a:lnTo>
                  <a:pt x="64122" y="86158"/>
                </a:lnTo>
                <a:lnTo>
                  <a:pt x="73559" y="85913"/>
                </a:lnTo>
                <a:lnTo>
                  <a:pt x="159002" y="85718"/>
                </a:lnTo>
                <a:lnTo>
                  <a:pt x="161454" y="86512"/>
                </a:lnTo>
                <a:lnTo>
                  <a:pt x="163882" y="87834"/>
                </a:lnTo>
                <a:lnTo>
                  <a:pt x="166294" y="89510"/>
                </a:lnTo>
                <a:lnTo>
                  <a:pt x="168696" y="89834"/>
                </a:lnTo>
                <a:lnTo>
                  <a:pt x="171092" y="89255"/>
                </a:lnTo>
                <a:lnTo>
                  <a:pt x="178139" y="85779"/>
                </a:lnTo>
                <a:lnTo>
                  <a:pt x="176091" y="85745"/>
                </a:lnTo>
                <a:lnTo>
                  <a:pt x="171119" y="857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0" name="SMARTPenAnnotation136"/>
          <p:cNvSpPr/>
          <p:nvPr/>
        </p:nvSpPr>
        <p:spPr>
          <a:xfrm>
            <a:off x="2221880" y="1957387"/>
            <a:ext cx="64121" cy="235745"/>
          </a:xfrm>
          <a:custGeom>
            <a:avLst/>
            <a:gdLst/>
            <a:ahLst/>
            <a:cxnLst/>
            <a:rect l="0" t="0" r="0" b="0"/>
            <a:pathLst>
              <a:path w="64121" h="235745">
                <a:moveTo>
                  <a:pt x="14113" y="0"/>
                </a:moveTo>
                <a:lnTo>
                  <a:pt x="0" y="0"/>
                </a:lnTo>
                <a:lnTo>
                  <a:pt x="736" y="794"/>
                </a:lnTo>
                <a:lnTo>
                  <a:pt x="3670" y="3792"/>
                </a:lnTo>
                <a:lnTo>
                  <a:pt x="4770" y="5703"/>
                </a:lnTo>
                <a:lnTo>
                  <a:pt x="5992" y="9943"/>
                </a:lnTo>
                <a:lnTo>
                  <a:pt x="6680" y="16793"/>
                </a:lnTo>
                <a:lnTo>
                  <a:pt x="6884" y="23849"/>
                </a:lnTo>
                <a:lnTo>
                  <a:pt x="7706" y="27012"/>
                </a:lnTo>
                <a:lnTo>
                  <a:pt x="9048" y="30708"/>
                </a:lnTo>
                <a:lnTo>
                  <a:pt x="10737" y="34760"/>
                </a:lnTo>
                <a:lnTo>
                  <a:pt x="11862" y="39048"/>
                </a:lnTo>
                <a:lnTo>
                  <a:pt x="12613" y="43494"/>
                </a:lnTo>
                <a:lnTo>
                  <a:pt x="13113" y="48046"/>
                </a:lnTo>
                <a:lnTo>
                  <a:pt x="14240" y="52668"/>
                </a:lnTo>
                <a:lnTo>
                  <a:pt x="15785" y="57337"/>
                </a:lnTo>
                <a:lnTo>
                  <a:pt x="17609" y="62037"/>
                </a:lnTo>
                <a:lnTo>
                  <a:pt x="18825" y="66758"/>
                </a:lnTo>
                <a:lnTo>
                  <a:pt x="19636" y="71493"/>
                </a:lnTo>
                <a:lnTo>
                  <a:pt x="20176" y="76237"/>
                </a:lnTo>
                <a:lnTo>
                  <a:pt x="21330" y="80987"/>
                </a:lnTo>
                <a:lnTo>
                  <a:pt x="22893" y="85741"/>
                </a:lnTo>
                <a:lnTo>
                  <a:pt x="24729" y="90499"/>
                </a:lnTo>
                <a:lnTo>
                  <a:pt x="28886" y="102134"/>
                </a:lnTo>
                <a:lnTo>
                  <a:pt x="31105" y="108571"/>
                </a:lnTo>
                <a:lnTo>
                  <a:pt x="33379" y="114449"/>
                </a:lnTo>
                <a:lnTo>
                  <a:pt x="35688" y="119956"/>
                </a:lnTo>
                <a:lnTo>
                  <a:pt x="38021" y="125214"/>
                </a:lnTo>
                <a:lnTo>
                  <a:pt x="39577" y="130307"/>
                </a:lnTo>
                <a:lnTo>
                  <a:pt x="40614" y="135290"/>
                </a:lnTo>
                <a:lnTo>
                  <a:pt x="41306" y="140200"/>
                </a:lnTo>
                <a:lnTo>
                  <a:pt x="41767" y="145854"/>
                </a:lnTo>
                <a:lnTo>
                  <a:pt x="42074" y="152005"/>
                </a:lnTo>
                <a:lnTo>
                  <a:pt x="42279" y="158487"/>
                </a:lnTo>
                <a:lnTo>
                  <a:pt x="43209" y="164395"/>
                </a:lnTo>
                <a:lnTo>
                  <a:pt x="44623" y="169922"/>
                </a:lnTo>
                <a:lnTo>
                  <a:pt x="46359" y="175194"/>
                </a:lnTo>
                <a:lnTo>
                  <a:pt x="47517" y="179502"/>
                </a:lnTo>
                <a:lnTo>
                  <a:pt x="48803" y="186406"/>
                </a:lnTo>
                <a:lnTo>
                  <a:pt x="49940" y="190152"/>
                </a:lnTo>
                <a:lnTo>
                  <a:pt x="51491" y="194237"/>
                </a:lnTo>
                <a:lnTo>
                  <a:pt x="53320" y="198547"/>
                </a:lnTo>
                <a:lnTo>
                  <a:pt x="54538" y="202215"/>
                </a:lnTo>
                <a:lnTo>
                  <a:pt x="55892" y="208407"/>
                </a:lnTo>
                <a:lnTo>
                  <a:pt x="56494" y="213804"/>
                </a:lnTo>
                <a:lnTo>
                  <a:pt x="56655" y="216355"/>
                </a:lnTo>
                <a:lnTo>
                  <a:pt x="57556" y="218849"/>
                </a:lnTo>
                <a:lnTo>
                  <a:pt x="58950" y="221306"/>
                </a:lnTo>
                <a:lnTo>
                  <a:pt x="63098" y="227159"/>
                </a:lnTo>
                <a:lnTo>
                  <a:pt x="63666" y="230076"/>
                </a:lnTo>
                <a:lnTo>
                  <a:pt x="64120" y="2357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1" name="SMARTPenAnnotation137"/>
          <p:cNvSpPr/>
          <p:nvPr/>
        </p:nvSpPr>
        <p:spPr>
          <a:xfrm>
            <a:off x="2381960" y="1928899"/>
            <a:ext cx="225297" cy="235560"/>
          </a:xfrm>
          <a:custGeom>
            <a:avLst/>
            <a:gdLst/>
            <a:ahLst/>
            <a:cxnLst/>
            <a:rect l="0" t="0" r="0" b="0"/>
            <a:pathLst>
              <a:path w="225297" h="235560">
                <a:moveTo>
                  <a:pt x="182646" y="7057"/>
                </a:moveTo>
                <a:lnTo>
                  <a:pt x="182646" y="207"/>
                </a:lnTo>
                <a:lnTo>
                  <a:pt x="178854" y="0"/>
                </a:lnTo>
                <a:lnTo>
                  <a:pt x="176942" y="765"/>
                </a:lnTo>
                <a:lnTo>
                  <a:pt x="170461" y="4840"/>
                </a:lnTo>
                <a:lnTo>
                  <a:pt x="163513" y="7194"/>
                </a:lnTo>
                <a:lnTo>
                  <a:pt x="158797" y="10557"/>
                </a:lnTo>
                <a:lnTo>
                  <a:pt x="155634" y="11772"/>
                </a:lnTo>
                <a:lnTo>
                  <a:pt x="151938" y="12581"/>
                </a:lnTo>
                <a:lnTo>
                  <a:pt x="147886" y="13121"/>
                </a:lnTo>
                <a:lnTo>
                  <a:pt x="142804" y="14275"/>
                </a:lnTo>
                <a:lnTo>
                  <a:pt x="137035" y="15837"/>
                </a:lnTo>
                <a:lnTo>
                  <a:pt x="130807" y="17673"/>
                </a:lnTo>
                <a:lnTo>
                  <a:pt x="125068" y="19690"/>
                </a:lnTo>
                <a:lnTo>
                  <a:pt x="119654" y="21829"/>
                </a:lnTo>
                <a:lnTo>
                  <a:pt x="114458" y="24049"/>
                </a:lnTo>
                <a:lnTo>
                  <a:pt x="109406" y="25528"/>
                </a:lnTo>
                <a:lnTo>
                  <a:pt x="104450" y="26515"/>
                </a:lnTo>
                <a:lnTo>
                  <a:pt x="99559" y="27173"/>
                </a:lnTo>
                <a:lnTo>
                  <a:pt x="95505" y="27611"/>
                </a:lnTo>
                <a:lnTo>
                  <a:pt x="88883" y="28098"/>
                </a:lnTo>
                <a:lnTo>
                  <a:pt x="81178" y="28315"/>
                </a:lnTo>
                <a:lnTo>
                  <a:pt x="29952" y="28488"/>
                </a:lnTo>
                <a:lnTo>
                  <a:pt x="28463" y="29282"/>
                </a:lnTo>
                <a:lnTo>
                  <a:pt x="27470" y="30605"/>
                </a:lnTo>
                <a:lnTo>
                  <a:pt x="25876" y="34639"/>
                </a:lnTo>
                <a:lnTo>
                  <a:pt x="19367" y="41695"/>
                </a:lnTo>
                <a:lnTo>
                  <a:pt x="18796" y="44412"/>
                </a:lnTo>
                <a:lnTo>
                  <a:pt x="18475" y="50404"/>
                </a:lnTo>
                <a:lnTo>
                  <a:pt x="18430" y="52624"/>
                </a:lnTo>
                <a:lnTo>
                  <a:pt x="17606" y="54897"/>
                </a:lnTo>
                <a:lnTo>
                  <a:pt x="13448" y="61889"/>
                </a:lnTo>
                <a:lnTo>
                  <a:pt x="11069" y="68988"/>
                </a:lnTo>
                <a:lnTo>
                  <a:pt x="7700" y="73740"/>
                </a:lnTo>
                <a:lnTo>
                  <a:pt x="6484" y="76912"/>
                </a:lnTo>
                <a:lnTo>
                  <a:pt x="5673" y="80615"/>
                </a:lnTo>
                <a:lnTo>
                  <a:pt x="5133" y="84670"/>
                </a:lnTo>
                <a:lnTo>
                  <a:pt x="4533" y="91293"/>
                </a:lnTo>
                <a:lnTo>
                  <a:pt x="4372" y="94171"/>
                </a:lnTo>
                <a:lnTo>
                  <a:pt x="3472" y="96883"/>
                </a:lnTo>
                <a:lnTo>
                  <a:pt x="355" y="102013"/>
                </a:lnTo>
                <a:lnTo>
                  <a:pt x="0" y="103698"/>
                </a:lnTo>
                <a:lnTo>
                  <a:pt x="557" y="104822"/>
                </a:lnTo>
                <a:lnTo>
                  <a:pt x="1722" y="105571"/>
                </a:lnTo>
                <a:lnTo>
                  <a:pt x="2498" y="106864"/>
                </a:lnTo>
                <a:lnTo>
                  <a:pt x="3848" y="113088"/>
                </a:lnTo>
                <a:lnTo>
                  <a:pt x="10185" y="120265"/>
                </a:lnTo>
                <a:lnTo>
                  <a:pt x="11316" y="120629"/>
                </a:lnTo>
                <a:lnTo>
                  <a:pt x="17258" y="121261"/>
                </a:lnTo>
                <a:lnTo>
                  <a:pt x="21811" y="121328"/>
                </a:lnTo>
                <a:lnTo>
                  <a:pt x="28085" y="119227"/>
                </a:lnTo>
                <a:lnTo>
                  <a:pt x="31980" y="117556"/>
                </a:lnTo>
                <a:lnTo>
                  <a:pt x="38425" y="115699"/>
                </a:lnTo>
                <a:lnTo>
                  <a:pt x="41255" y="115203"/>
                </a:lnTo>
                <a:lnTo>
                  <a:pt x="46516" y="112537"/>
                </a:lnTo>
                <a:lnTo>
                  <a:pt x="52293" y="108705"/>
                </a:lnTo>
                <a:lnTo>
                  <a:pt x="56057" y="106573"/>
                </a:lnTo>
                <a:lnTo>
                  <a:pt x="60153" y="104357"/>
                </a:lnTo>
                <a:lnTo>
                  <a:pt x="64472" y="102880"/>
                </a:lnTo>
                <a:lnTo>
                  <a:pt x="68938" y="101895"/>
                </a:lnTo>
                <a:lnTo>
                  <a:pt x="73503" y="101239"/>
                </a:lnTo>
                <a:lnTo>
                  <a:pt x="78928" y="100007"/>
                </a:lnTo>
                <a:lnTo>
                  <a:pt x="84925" y="98392"/>
                </a:lnTo>
                <a:lnTo>
                  <a:pt x="91305" y="96522"/>
                </a:lnTo>
                <a:lnTo>
                  <a:pt x="97939" y="95275"/>
                </a:lnTo>
                <a:lnTo>
                  <a:pt x="104744" y="94444"/>
                </a:lnTo>
                <a:lnTo>
                  <a:pt x="111661" y="93890"/>
                </a:lnTo>
                <a:lnTo>
                  <a:pt x="118654" y="93521"/>
                </a:lnTo>
                <a:lnTo>
                  <a:pt x="132774" y="93110"/>
                </a:lnTo>
                <a:lnTo>
                  <a:pt x="160605" y="92825"/>
                </a:lnTo>
                <a:lnTo>
                  <a:pt x="165571" y="92810"/>
                </a:lnTo>
                <a:lnTo>
                  <a:pt x="170469" y="93595"/>
                </a:lnTo>
                <a:lnTo>
                  <a:pt x="175321" y="94911"/>
                </a:lnTo>
                <a:lnTo>
                  <a:pt x="180144" y="96583"/>
                </a:lnTo>
                <a:lnTo>
                  <a:pt x="184153" y="98491"/>
                </a:lnTo>
                <a:lnTo>
                  <a:pt x="190724" y="102727"/>
                </a:lnTo>
                <a:lnTo>
                  <a:pt x="196290" y="105140"/>
                </a:lnTo>
                <a:lnTo>
                  <a:pt x="198886" y="105783"/>
                </a:lnTo>
                <a:lnTo>
                  <a:pt x="201410" y="107799"/>
                </a:lnTo>
                <a:lnTo>
                  <a:pt x="206331" y="114273"/>
                </a:lnTo>
                <a:lnTo>
                  <a:pt x="213281" y="120325"/>
                </a:lnTo>
                <a:lnTo>
                  <a:pt x="217357" y="123050"/>
                </a:lnTo>
                <a:lnTo>
                  <a:pt x="220074" y="125661"/>
                </a:lnTo>
                <a:lnTo>
                  <a:pt x="221885" y="128195"/>
                </a:lnTo>
                <a:lnTo>
                  <a:pt x="223093" y="130678"/>
                </a:lnTo>
                <a:lnTo>
                  <a:pt x="224435" y="137670"/>
                </a:lnTo>
                <a:lnTo>
                  <a:pt x="224793" y="141757"/>
                </a:lnTo>
                <a:lnTo>
                  <a:pt x="225190" y="148416"/>
                </a:lnTo>
                <a:lnTo>
                  <a:pt x="225296" y="151302"/>
                </a:lnTo>
                <a:lnTo>
                  <a:pt x="224573" y="154814"/>
                </a:lnTo>
                <a:lnTo>
                  <a:pt x="223297" y="158743"/>
                </a:lnTo>
                <a:lnTo>
                  <a:pt x="221653" y="162950"/>
                </a:lnTo>
                <a:lnTo>
                  <a:pt x="217709" y="169740"/>
                </a:lnTo>
                <a:lnTo>
                  <a:pt x="212517" y="176198"/>
                </a:lnTo>
                <a:lnTo>
                  <a:pt x="208910" y="180143"/>
                </a:lnTo>
                <a:lnTo>
                  <a:pt x="200669" y="188759"/>
                </a:lnTo>
                <a:lnTo>
                  <a:pt x="191714" y="197880"/>
                </a:lnTo>
                <a:lnTo>
                  <a:pt x="187104" y="201741"/>
                </a:lnTo>
                <a:lnTo>
                  <a:pt x="182443" y="205109"/>
                </a:lnTo>
                <a:lnTo>
                  <a:pt x="177748" y="208148"/>
                </a:lnTo>
                <a:lnTo>
                  <a:pt x="172237" y="210967"/>
                </a:lnTo>
                <a:lnTo>
                  <a:pt x="166181" y="213641"/>
                </a:lnTo>
                <a:lnTo>
                  <a:pt x="159763" y="216217"/>
                </a:lnTo>
                <a:lnTo>
                  <a:pt x="153897" y="218728"/>
                </a:lnTo>
                <a:lnTo>
                  <a:pt x="143146" y="223635"/>
                </a:lnTo>
                <a:lnTo>
                  <a:pt x="138056" y="225261"/>
                </a:lnTo>
                <a:lnTo>
                  <a:pt x="133076" y="226345"/>
                </a:lnTo>
                <a:lnTo>
                  <a:pt x="128168" y="227068"/>
                </a:lnTo>
                <a:lnTo>
                  <a:pt x="123308" y="228343"/>
                </a:lnTo>
                <a:lnTo>
                  <a:pt x="118481" y="229987"/>
                </a:lnTo>
                <a:lnTo>
                  <a:pt x="113676" y="231877"/>
                </a:lnTo>
                <a:lnTo>
                  <a:pt x="109678" y="233137"/>
                </a:lnTo>
                <a:lnTo>
                  <a:pt x="103120" y="234537"/>
                </a:lnTo>
                <a:lnTo>
                  <a:pt x="99466" y="234910"/>
                </a:lnTo>
                <a:lnTo>
                  <a:pt x="95443" y="235159"/>
                </a:lnTo>
                <a:lnTo>
                  <a:pt x="87533" y="235436"/>
                </a:lnTo>
                <a:lnTo>
                  <a:pt x="81371" y="235559"/>
                </a:lnTo>
                <a:lnTo>
                  <a:pt x="77823" y="234798"/>
                </a:lnTo>
                <a:lnTo>
                  <a:pt x="73870" y="233496"/>
                </a:lnTo>
                <a:lnTo>
                  <a:pt x="69647" y="231835"/>
                </a:lnTo>
                <a:lnTo>
                  <a:pt x="62839" y="229990"/>
                </a:lnTo>
                <a:lnTo>
                  <a:pt x="54058" y="2285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SMARTPenAnnotation138"/>
          <p:cNvSpPr/>
          <p:nvPr/>
        </p:nvSpPr>
        <p:spPr>
          <a:xfrm>
            <a:off x="1271587" y="1828802"/>
            <a:ext cx="1585815" cy="521490"/>
          </a:xfrm>
          <a:custGeom>
            <a:avLst/>
            <a:gdLst/>
            <a:ahLst/>
            <a:cxnLst/>
            <a:rect l="0" t="0" r="0" b="0"/>
            <a:pathLst>
              <a:path w="1585815" h="521490">
                <a:moveTo>
                  <a:pt x="7144" y="142873"/>
                </a:moveTo>
                <a:lnTo>
                  <a:pt x="87" y="142873"/>
                </a:lnTo>
                <a:lnTo>
                  <a:pt x="3" y="157346"/>
                </a:lnTo>
                <a:lnTo>
                  <a:pt x="0" y="222902"/>
                </a:lnTo>
                <a:lnTo>
                  <a:pt x="2117" y="234268"/>
                </a:lnTo>
                <a:lnTo>
                  <a:pt x="4909" y="244612"/>
                </a:lnTo>
                <a:lnTo>
                  <a:pt x="6482" y="260154"/>
                </a:lnTo>
                <a:lnTo>
                  <a:pt x="6850" y="272785"/>
                </a:lnTo>
                <a:lnTo>
                  <a:pt x="9130" y="284220"/>
                </a:lnTo>
                <a:lnTo>
                  <a:pt x="11995" y="294593"/>
                </a:lnTo>
                <a:lnTo>
                  <a:pt x="14402" y="310153"/>
                </a:lnTo>
                <a:lnTo>
                  <a:pt x="17778" y="322788"/>
                </a:lnTo>
                <a:lnTo>
                  <a:pt x="19808" y="334225"/>
                </a:lnTo>
                <a:lnTo>
                  <a:pt x="20710" y="345393"/>
                </a:lnTo>
                <a:lnTo>
                  <a:pt x="21111" y="358294"/>
                </a:lnTo>
                <a:lnTo>
                  <a:pt x="23405" y="369849"/>
                </a:lnTo>
                <a:lnTo>
                  <a:pt x="26277" y="381070"/>
                </a:lnTo>
                <a:lnTo>
                  <a:pt x="27554" y="393994"/>
                </a:lnTo>
                <a:lnTo>
                  <a:pt x="28121" y="405559"/>
                </a:lnTo>
                <a:lnTo>
                  <a:pt x="28441" y="420995"/>
                </a:lnTo>
                <a:lnTo>
                  <a:pt x="28567" y="454788"/>
                </a:lnTo>
                <a:lnTo>
                  <a:pt x="30688" y="464329"/>
                </a:lnTo>
                <a:lnTo>
                  <a:pt x="32365" y="469095"/>
                </a:lnTo>
                <a:lnTo>
                  <a:pt x="32689" y="473067"/>
                </a:lnTo>
                <a:lnTo>
                  <a:pt x="32112" y="476508"/>
                </a:lnTo>
                <a:lnTo>
                  <a:pt x="30933" y="479597"/>
                </a:lnTo>
                <a:lnTo>
                  <a:pt x="30941" y="482449"/>
                </a:lnTo>
                <a:lnTo>
                  <a:pt x="31740" y="485144"/>
                </a:lnTo>
                <a:lnTo>
                  <a:pt x="34744" y="490256"/>
                </a:lnTo>
                <a:lnTo>
                  <a:pt x="47748" y="504798"/>
                </a:lnTo>
                <a:lnTo>
                  <a:pt x="52442" y="509574"/>
                </a:lnTo>
                <a:lnTo>
                  <a:pt x="55599" y="511165"/>
                </a:lnTo>
                <a:lnTo>
                  <a:pt x="66833" y="514198"/>
                </a:lnTo>
                <a:lnTo>
                  <a:pt x="76335" y="518978"/>
                </a:lnTo>
                <a:lnTo>
                  <a:pt x="88852" y="520747"/>
                </a:lnTo>
                <a:lnTo>
                  <a:pt x="136179" y="521462"/>
                </a:lnTo>
                <a:lnTo>
                  <a:pt x="178633" y="521489"/>
                </a:lnTo>
                <a:lnTo>
                  <a:pt x="227610" y="515340"/>
                </a:lnTo>
                <a:lnTo>
                  <a:pt x="267592" y="514544"/>
                </a:lnTo>
                <a:lnTo>
                  <a:pt x="306887" y="512270"/>
                </a:lnTo>
                <a:lnTo>
                  <a:pt x="349016" y="508204"/>
                </a:lnTo>
                <a:lnTo>
                  <a:pt x="395555" y="507401"/>
                </a:lnTo>
                <a:lnTo>
                  <a:pt x="454854" y="507230"/>
                </a:lnTo>
                <a:lnTo>
                  <a:pt x="516471" y="501553"/>
                </a:lnTo>
                <a:lnTo>
                  <a:pt x="555724" y="500502"/>
                </a:lnTo>
                <a:lnTo>
                  <a:pt x="754767" y="500061"/>
                </a:lnTo>
                <a:lnTo>
                  <a:pt x="794341" y="503852"/>
                </a:lnTo>
                <a:lnTo>
                  <a:pt x="832437" y="506211"/>
                </a:lnTo>
                <a:lnTo>
                  <a:pt x="872652" y="506910"/>
                </a:lnTo>
                <a:lnTo>
                  <a:pt x="1103879" y="507204"/>
                </a:lnTo>
                <a:lnTo>
                  <a:pt x="1164297" y="501549"/>
                </a:lnTo>
                <a:lnTo>
                  <a:pt x="1212030" y="500354"/>
                </a:lnTo>
                <a:lnTo>
                  <a:pt x="1348780" y="500062"/>
                </a:lnTo>
                <a:lnTo>
                  <a:pt x="1405577" y="493910"/>
                </a:lnTo>
                <a:lnTo>
                  <a:pt x="1448462" y="493047"/>
                </a:lnTo>
                <a:lnTo>
                  <a:pt x="1463705" y="492181"/>
                </a:lnTo>
                <a:lnTo>
                  <a:pt x="1506659" y="484101"/>
                </a:lnTo>
                <a:lnTo>
                  <a:pt x="1526249" y="475917"/>
                </a:lnTo>
                <a:lnTo>
                  <a:pt x="1536837" y="469006"/>
                </a:lnTo>
                <a:lnTo>
                  <a:pt x="1552448" y="454808"/>
                </a:lnTo>
                <a:lnTo>
                  <a:pt x="1566851" y="440528"/>
                </a:lnTo>
                <a:lnTo>
                  <a:pt x="1574003" y="429592"/>
                </a:lnTo>
                <a:lnTo>
                  <a:pt x="1576651" y="422968"/>
                </a:lnTo>
                <a:lnTo>
                  <a:pt x="1580258" y="410543"/>
                </a:lnTo>
                <a:lnTo>
                  <a:pt x="1583399" y="399156"/>
                </a:lnTo>
                <a:lnTo>
                  <a:pt x="1585168" y="383820"/>
                </a:lnTo>
                <a:lnTo>
                  <a:pt x="1585692" y="368428"/>
                </a:lnTo>
                <a:lnTo>
                  <a:pt x="1585814" y="355832"/>
                </a:lnTo>
                <a:lnTo>
                  <a:pt x="1583752" y="344413"/>
                </a:lnTo>
                <a:lnTo>
                  <a:pt x="1580984" y="333252"/>
                </a:lnTo>
                <a:lnTo>
                  <a:pt x="1579753" y="320354"/>
                </a:lnTo>
                <a:lnTo>
                  <a:pt x="1579206" y="306685"/>
                </a:lnTo>
                <a:lnTo>
                  <a:pt x="1578169" y="292672"/>
                </a:lnTo>
                <a:lnTo>
                  <a:pt x="1575063" y="278506"/>
                </a:lnTo>
                <a:lnTo>
                  <a:pt x="1573153" y="264273"/>
                </a:lnTo>
                <a:lnTo>
                  <a:pt x="1572304" y="250010"/>
                </a:lnTo>
                <a:lnTo>
                  <a:pt x="1571927" y="235733"/>
                </a:lnTo>
                <a:lnTo>
                  <a:pt x="1569642" y="221450"/>
                </a:lnTo>
                <a:lnTo>
                  <a:pt x="1565981" y="207958"/>
                </a:lnTo>
                <a:lnTo>
                  <a:pt x="1561708" y="196670"/>
                </a:lnTo>
                <a:lnTo>
                  <a:pt x="1559280" y="184245"/>
                </a:lnTo>
                <a:lnTo>
                  <a:pt x="1557407" y="171579"/>
                </a:lnTo>
                <a:lnTo>
                  <a:pt x="1553929" y="160658"/>
                </a:lnTo>
                <a:lnTo>
                  <a:pt x="1547508" y="141792"/>
                </a:lnTo>
                <a:lnTo>
                  <a:pt x="1542915" y="130222"/>
                </a:lnTo>
                <a:lnTo>
                  <a:pt x="1535866" y="114782"/>
                </a:lnTo>
                <a:lnTo>
                  <a:pt x="1519235" y="80988"/>
                </a:lnTo>
                <a:lnTo>
                  <a:pt x="1507331" y="62805"/>
                </a:lnTo>
                <a:lnTo>
                  <a:pt x="1504950" y="58538"/>
                </a:lnTo>
                <a:lnTo>
                  <a:pt x="1498071" y="51680"/>
                </a:lnTo>
                <a:lnTo>
                  <a:pt x="1471427" y="35863"/>
                </a:lnTo>
                <a:lnTo>
                  <a:pt x="1440904" y="21442"/>
                </a:lnTo>
                <a:lnTo>
                  <a:pt x="1427802" y="17466"/>
                </a:lnTo>
                <a:lnTo>
                  <a:pt x="1380895" y="9655"/>
                </a:lnTo>
                <a:lnTo>
                  <a:pt x="1330367" y="6568"/>
                </a:lnTo>
                <a:lnTo>
                  <a:pt x="1283395" y="1020"/>
                </a:lnTo>
                <a:lnTo>
                  <a:pt x="1244580" y="199"/>
                </a:lnTo>
                <a:lnTo>
                  <a:pt x="1123619" y="0"/>
                </a:lnTo>
                <a:lnTo>
                  <a:pt x="1062258" y="5652"/>
                </a:lnTo>
                <a:lnTo>
                  <a:pt x="1023033" y="6700"/>
                </a:lnTo>
                <a:lnTo>
                  <a:pt x="970430" y="7054"/>
                </a:lnTo>
                <a:lnTo>
                  <a:pt x="932148" y="10908"/>
                </a:lnTo>
                <a:lnTo>
                  <a:pt x="882863" y="14412"/>
                </a:lnTo>
                <a:lnTo>
                  <a:pt x="842879" y="19791"/>
                </a:lnTo>
                <a:lnTo>
                  <a:pt x="804750" y="25618"/>
                </a:lnTo>
                <a:lnTo>
                  <a:pt x="764436" y="28491"/>
                </a:lnTo>
                <a:lnTo>
                  <a:pt x="727003" y="33223"/>
                </a:lnTo>
                <a:lnTo>
                  <a:pt x="689982" y="35771"/>
                </a:lnTo>
                <a:lnTo>
                  <a:pt x="649204" y="40407"/>
                </a:lnTo>
                <a:lnTo>
                  <a:pt x="607753" y="42927"/>
                </a:lnTo>
                <a:lnTo>
                  <a:pt x="569189" y="48348"/>
                </a:lnTo>
                <a:lnTo>
                  <a:pt x="528746" y="54187"/>
                </a:lnTo>
                <a:lnTo>
                  <a:pt x="481240" y="58679"/>
                </a:lnTo>
                <a:lnTo>
                  <a:pt x="437254" y="63183"/>
                </a:lnTo>
                <a:lnTo>
                  <a:pt x="395257" y="68982"/>
                </a:lnTo>
                <a:lnTo>
                  <a:pt x="349568" y="70951"/>
                </a:lnTo>
                <a:lnTo>
                  <a:pt x="316301" y="73408"/>
                </a:lnTo>
                <a:lnTo>
                  <a:pt x="266960" y="77898"/>
                </a:lnTo>
                <a:lnTo>
                  <a:pt x="228651" y="80561"/>
                </a:lnTo>
                <a:lnTo>
                  <a:pt x="173571" y="87386"/>
                </a:lnTo>
                <a:lnTo>
                  <a:pt x="150647" y="91243"/>
                </a:lnTo>
                <a:lnTo>
                  <a:pt x="105078" y="92803"/>
                </a:lnTo>
                <a:lnTo>
                  <a:pt x="66687" y="92864"/>
                </a:lnTo>
                <a:lnTo>
                  <a:pt x="62714" y="92071"/>
                </a:lnTo>
                <a:lnTo>
                  <a:pt x="50635" y="87212"/>
                </a:lnTo>
                <a:lnTo>
                  <a:pt x="40932" y="86164"/>
                </a:lnTo>
                <a:lnTo>
                  <a:pt x="36813" y="86017"/>
                </a:lnTo>
                <a:lnTo>
                  <a:pt x="34067" y="86713"/>
                </a:lnTo>
                <a:lnTo>
                  <a:pt x="32236" y="87970"/>
                </a:lnTo>
                <a:lnTo>
                  <a:pt x="28575" y="9286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SMARTPenAnnotation139"/>
          <p:cNvSpPr/>
          <p:nvPr/>
        </p:nvSpPr>
        <p:spPr>
          <a:xfrm>
            <a:off x="453084" y="2686050"/>
            <a:ext cx="204142" cy="21432"/>
          </a:xfrm>
          <a:custGeom>
            <a:avLst/>
            <a:gdLst/>
            <a:ahLst/>
            <a:cxnLst/>
            <a:rect l="0" t="0" r="0" b="0"/>
            <a:pathLst>
              <a:path w="204142" h="21432">
                <a:moveTo>
                  <a:pt x="4116" y="21431"/>
                </a:moveTo>
                <a:lnTo>
                  <a:pt x="323" y="21431"/>
                </a:lnTo>
                <a:lnTo>
                  <a:pt x="0" y="20637"/>
                </a:lnTo>
                <a:lnTo>
                  <a:pt x="578" y="19314"/>
                </a:lnTo>
                <a:lnTo>
                  <a:pt x="1757" y="17639"/>
                </a:lnTo>
                <a:lnTo>
                  <a:pt x="3337" y="16521"/>
                </a:lnTo>
                <a:lnTo>
                  <a:pt x="5184" y="15776"/>
                </a:lnTo>
                <a:lnTo>
                  <a:pt x="7209" y="15280"/>
                </a:lnTo>
                <a:lnTo>
                  <a:pt x="11576" y="14728"/>
                </a:lnTo>
                <a:lnTo>
                  <a:pt x="16956" y="14483"/>
                </a:lnTo>
                <a:lnTo>
                  <a:pt x="24639" y="14374"/>
                </a:lnTo>
                <a:lnTo>
                  <a:pt x="28910" y="13551"/>
                </a:lnTo>
                <a:lnTo>
                  <a:pt x="33345" y="12209"/>
                </a:lnTo>
                <a:lnTo>
                  <a:pt x="37890" y="10520"/>
                </a:lnTo>
                <a:lnTo>
                  <a:pt x="41713" y="9395"/>
                </a:lnTo>
                <a:lnTo>
                  <a:pt x="45055" y="8644"/>
                </a:lnTo>
                <a:lnTo>
                  <a:pt x="48078" y="8144"/>
                </a:lnTo>
                <a:lnTo>
                  <a:pt x="51680" y="7810"/>
                </a:lnTo>
                <a:lnTo>
                  <a:pt x="55669" y="7588"/>
                </a:lnTo>
                <a:lnTo>
                  <a:pt x="59916" y="7440"/>
                </a:lnTo>
                <a:lnTo>
                  <a:pt x="64334" y="6547"/>
                </a:lnTo>
                <a:lnTo>
                  <a:pt x="68868" y="5158"/>
                </a:lnTo>
                <a:lnTo>
                  <a:pt x="73477" y="3439"/>
                </a:lnTo>
                <a:lnTo>
                  <a:pt x="78138" y="2292"/>
                </a:lnTo>
                <a:lnTo>
                  <a:pt x="82833" y="1528"/>
                </a:lnTo>
                <a:lnTo>
                  <a:pt x="87550" y="1018"/>
                </a:lnTo>
                <a:lnTo>
                  <a:pt x="93076" y="679"/>
                </a:lnTo>
                <a:lnTo>
                  <a:pt x="105566" y="301"/>
                </a:lnTo>
                <a:lnTo>
                  <a:pt x="133381" y="26"/>
                </a:lnTo>
                <a:lnTo>
                  <a:pt x="204141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4" name="SMARTPenAnnotation140"/>
          <p:cNvSpPr/>
          <p:nvPr/>
        </p:nvSpPr>
        <p:spPr>
          <a:xfrm>
            <a:off x="721518" y="2621756"/>
            <a:ext cx="28187" cy="192882"/>
          </a:xfrm>
          <a:custGeom>
            <a:avLst/>
            <a:gdLst/>
            <a:ahLst/>
            <a:cxnLst/>
            <a:rect l="0" t="0" r="0" b="0"/>
            <a:pathLst>
              <a:path w="28187" h="192882">
                <a:moveTo>
                  <a:pt x="0" y="0"/>
                </a:moveTo>
                <a:lnTo>
                  <a:pt x="6151" y="6151"/>
                </a:lnTo>
                <a:lnTo>
                  <a:pt x="6703" y="8819"/>
                </a:lnTo>
                <a:lnTo>
                  <a:pt x="6948" y="13444"/>
                </a:lnTo>
                <a:lnTo>
                  <a:pt x="7057" y="20792"/>
                </a:lnTo>
                <a:lnTo>
                  <a:pt x="7880" y="24180"/>
                </a:lnTo>
                <a:lnTo>
                  <a:pt x="9222" y="27232"/>
                </a:lnTo>
                <a:lnTo>
                  <a:pt x="10911" y="30061"/>
                </a:lnTo>
                <a:lnTo>
                  <a:pt x="12036" y="33535"/>
                </a:lnTo>
                <a:lnTo>
                  <a:pt x="12787" y="37438"/>
                </a:lnTo>
                <a:lnTo>
                  <a:pt x="13287" y="41627"/>
                </a:lnTo>
                <a:lnTo>
                  <a:pt x="14414" y="46007"/>
                </a:lnTo>
                <a:lnTo>
                  <a:pt x="15960" y="50515"/>
                </a:lnTo>
                <a:lnTo>
                  <a:pt x="17784" y="55108"/>
                </a:lnTo>
                <a:lnTo>
                  <a:pt x="19793" y="59757"/>
                </a:lnTo>
                <a:lnTo>
                  <a:pt x="24143" y="69157"/>
                </a:lnTo>
                <a:lnTo>
                  <a:pt x="25620" y="74679"/>
                </a:lnTo>
                <a:lnTo>
                  <a:pt x="26605" y="80742"/>
                </a:lnTo>
                <a:lnTo>
                  <a:pt x="27262" y="87166"/>
                </a:lnTo>
                <a:lnTo>
                  <a:pt x="27700" y="93036"/>
                </a:lnTo>
                <a:lnTo>
                  <a:pt x="27992" y="98536"/>
                </a:lnTo>
                <a:lnTo>
                  <a:pt x="28186" y="103791"/>
                </a:lnTo>
                <a:lnTo>
                  <a:pt x="27522" y="108881"/>
                </a:lnTo>
                <a:lnTo>
                  <a:pt x="26286" y="113862"/>
                </a:lnTo>
                <a:lnTo>
                  <a:pt x="24668" y="118771"/>
                </a:lnTo>
                <a:lnTo>
                  <a:pt x="23589" y="123630"/>
                </a:lnTo>
                <a:lnTo>
                  <a:pt x="22870" y="128458"/>
                </a:lnTo>
                <a:lnTo>
                  <a:pt x="22390" y="133263"/>
                </a:lnTo>
                <a:lnTo>
                  <a:pt x="22071" y="138055"/>
                </a:lnTo>
                <a:lnTo>
                  <a:pt x="21858" y="142836"/>
                </a:lnTo>
                <a:lnTo>
                  <a:pt x="21621" y="152383"/>
                </a:lnTo>
                <a:lnTo>
                  <a:pt x="21516" y="161917"/>
                </a:lnTo>
                <a:lnTo>
                  <a:pt x="20694" y="165888"/>
                </a:lnTo>
                <a:lnTo>
                  <a:pt x="19352" y="169330"/>
                </a:lnTo>
                <a:lnTo>
                  <a:pt x="17664" y="172418"/>
                </a:lnTo>
                <a:lnTo>
                  <a:pt x="16539" y="175270"/>
                </a:lnTo>
                <a:lnTo>
                  <a:pt x="15788" y="177965"/>
                </a:lnTo>
                <a:lnTo>
                  <a:pt x="14955" y="183077"/>
                </a:lnTo>
                <a:lnTo>
                  <a:pt x="14584" y="187994"/>
                </a:lnTo>
                <a:lnTo>
                  <a:pt x="14376" y="191433"/>
                </a:lnTo>
                <a:lnTo>
                  <a:pt x="15140" y="191916"/>
                </a:lnTo>
                <a:lnTo>
                  <a:pt x="16443" y="192238"/>
                </a:lnTo>
                <a:lnTo>
                  <a:pt x="21432" y="19288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SMARTPenAnnotation141"/>
          <p:cNvSpPr/>
          <p:nvPr/>
        </p:nvSpPr>
        <p:spPr>
          <a:xfrm>
            <a:off x="821626" y="2650331"/>
            <a:ext cx="135511" cy="157039"/>
          </a:xfrm>
          <a:custGeom>
            <a:avLst/>
            <a:gdLst/>
            <a:ahLst/>
            <a:cxnLst/>
            <a:rect l="0" t="0" r="0" b="0"/>
            <a:pathLst>
              <a:path w="135511" h="157039">
                <a:moveTo>
                  <a:pt x="21336" y="14287"/>
                </a:moveTo>
                <a:lnTo>
                  <a:pt x="17544" y="10495"/>
                </a:lnTo>
                <a:lnTo>
                  <a:pt x="16427" y="10171"/>
                </a:lnTo>
                <a:lnTo>
                  <a:pt x="15682" y="10750"/>
                </a:lnTo>
                <a:lnTo>
                  <a:pt x="14218" y="14226"/>
                </a:lnTo>
                <a:lnTo>
                  <a:pt x="14192" y="37437"/>
                </a:lnTo>
                <a:lnTo>
                  <a:pt x="13399" y="40833"/>
                </a:lnTo>
                <a:lnTo>
                  <a:pt x="12076" y="44685"/>
                </a:lnTo>
                <a:lnTo>
                  <a:pt x="10400" y="48840"/>
                </a:lnTo>
                <a:lnTo>
                  <a:pt x="9283" y="53197"/>
                </a:lnTo>
                <a:lnTo>
                  <a:pt x="8538" y="57690"/>
                </a:lnTo>
                <a:lnTo>
                  <a:pt x="8042" y="62272"/>
                </a:lnTo>
                <a:lnTo>
                  <a:pt x="6917" y="66915"/>
                </a:lnTo>
                <a:lnTo>
                  <a:pt x="5373" y="71597"/>
                </a:lnTo>
                <a:lnTo>
                  <a:pt x="3550" y="76307"/>
                </a:lnTo>
                <a:lnTo>
                  <a:pt x="2335" y="80240"/>
                </a:lnTo>
                <a:lnTo>
                  <a:pt x="1525" y="83656"/>
                </a:lnTo>
                <a:lnTo>
                  <a:pt x="985" y="86726"/>
                </a:lnTo>
                <a:lnTo>
                  <a:pt x="625" y="90361"/>
                </a:lnTo>
                <a:lnTo>
                  <a:pt x="385" y="94372"/>
                </a:lnTo>
                <a:lnTo>
                  <a:pt x="118" y="103062"/>
                </a:lnTo>
                <a:lnTo>
                  <a:pt x="0" y="112216"/>
                </a:lnTo>
                <a:lnTo>
                  <a:pt x="762" y="116085"/>
                </a:lnTo>
                <a:lnTo>
                  <a:pt x="2064" y="119459"/>
                </a:lnTo>
                <a:lnTo>
                  <a:pt x="3725" y="122502"/>
                </a:lnTo>
                <a:lnTo>
                  <a:pt x="5627" y="125324"/>
                </a:lnTo>
                <a:lnTo>
                  <a:pt x="7688" y="127999"/>
                </a:lnTo>
                <a:lnTo>
                  <a:pt x="9856" y="130577"/>
                </a:lnTo>
                <a:lnTo>
                  <a:pt x="12095" y="133089"/>
                </a:lnTo>
                <a:lnTo>
                  <a:pt x="16700" y="137996"/>
                </a:lnTo>
                <a:lnTo>
                  <a:pt x="19833" y="140416"/>
                </a:lnTo>
                <a:lnTo>
                  <a:pt x="23509" y="142823"/>
                </a:lnTo>
                <a:lnTo>
                  <a:pt x="27547" y="145222"/>
                </a:lnTo>
                <a:lnTo>
                  <a:pt x="30239" y="147614"/>
                </a:lnTo>
                <a:lnTo>
                  <a:pt x="32034" y="150003"/>
                </a:lnTo>
                <a:lnTo>
                  <a:pt x="33231" y="152390"/>
                </a:lnTo>
                <a:lnTo>
                  <a:pt x="35616" y="153980"/>
                </a:lnTo>
                <a:lnTo>
                  <a:pt x="38793" y="155041"/>
                </a:lnTo>
                <a:lnTo>
                  <a:pt x="42499" y="155748"/>
                </a:lnTo>
                <a:lnTo>
                  <a:pt x="45763" y="156220"/>
                </a:lnTo>
                <a:lnTo>
                  <a:pt x="48734" y="156534"/>
                </a:lnTo>
                <a:lnTo>
                  <a:pt x="51507" y="156743"/>
                </a:lnTo>
                <a:lnTo>
                  <a:pt x="54944" y="156883"/>
                </a:lnTo>
                <a:lnTo>
                  <a:pt x="62996" y="157038"/>
                </a:lnTo>
                <a:lnTo>
                  <a:pt x="65778" y="156286"/>
                </a:lnTo>
                <a:lnTo>
                  <a:pt x="67633" y="154990"/>
                </a:lnTo>
                <a:lnTo>
                  <a:pt x="70487" y="151434"/>
                </a:lnTo>
                <a:lnTo>
                  <a:pt x="74402" y="147208"/>
                </a:lnTo>
                <a:lnTo>
                  <a:pt x="77351" y="144970"/>
                </a:lnTo>
                <a:lnTo>
                  <a:pt x="80904" y="142684"/>
                </a:lnTo>
                <a:lnTo>
                  <a:pt x="84861" y="140366"/>
                </a:lnTo>
                <a:lnTo>
                  <a:pt x="88292" y="138028"/>
                </a:lnTo>
                <a:lnTo>
                  <a:pt x="91373" y="135675"/>
                </a:lnTo>
                <a:lnTo>
                  <a:pt x="94221" y="133312"/>
                </a:lnTo>
                <a:lnTo>
                  <a:pt x="97707" y="130150"/>
                </a:lnTo>
                <a:lnTo>
                  <a:pt x="105814" y="122403"/>
                </a:lnTo>
                <a:lnTo>
                  <a:pt x="109405" y="118114"/>
                </a:lnTo>
                <a:lnTo>
                  <a:pt x="112592" y="113668"/>
                </a:lnTo>
                <a:lnTo>
                  <a:pt x="115511" y="109116"/>
                </a:lnTo>
                <a:lnTo>
                  <a:pt x="118251" y="104494"/>
                </a:lnTo>
                <a:lnTo>
                  <a:pt x="120871" y="99825"/>
                </a:lnTo>
                <a:lnTo>
                  <a:pt x="125899" y="90404"/>
                </a:lnTo>
                <a:lnTo>
                  <a:pt x="130779" y="80925"/>
                </a:lnTo>
                <a:lnTo>
                  <a:pt x="132398" y="76175"/>
                </a:lnTo>
                <a:lnTo>
                  <a:pt x="133477" y="71421"/>
                </a:lnTo>
                <a:lnTo>
                  <a:pt x="134197" y="66664"/>
                </a:lnTo>
                <a:lnTo>
                  <a:pt x="134677" y="61905"/>
                </a:lnTo>
                <a:lnTo>
                  <a:pt x="134997" y="57145"/>
                </a:lnTo>
                <a:lnTo>
                  <a:pt x="135210" y="52384"/>
                </a:lnTo>
                <a:lnTo>
                  <a:pt x="135447" y="42861"/>
                </a:lnTo>
                <a:lnTo>
                  <a:pt x="135510" y="38099"/>
                </a:lnTo>
                <a:lnTo>
                  <a:pt x="133964" y="34131"/>
                </a:lnTo>
                <a:lnTo>
                  <a:pt x="131347" y="30691"/>
                </a:lnTo>
                <a:lnTo>
                  <a:pt x="124998" y="24753"/>
                </a:lnTo>
                <a:lnTo>
                  <a:pt x="114455" y="14473"/>
                </a:lnTo>
                <a:lnTo>
                  <a:pt x="111991" y="12030"/>
                </a:lnTo>
                <a:lnTo>
                  <a:pt x="108760" y="10401"/>
                </a:lnTo>
                <a:lnTo>
                  <a:pt x="105019" y="9315"/>
                </a:lnTo>
                <a:lnTo>
                  <a:pt x="100937" y="8591"/>
                </a:lnTo>
                <a:lnTo>
                  <a:pt x="96628" y="7315"/>
                </a:lnTo>
                <a:lnTo>
                  <a:pt x="92168" y="5670"/>
                </a:lnTo>
                <a:lnTo>
                  <a:pt x="87608" y="3780"/>
                </a:lnTo>
                <a:lnTo>
                  <a:pt x="83773" y="2520"/>
                </a:lnTo>
                <a:lnTo>
                  <a:pt x="80423" y="1680"/>
                </a:lnTo>
                <a:lnTo>
                  <a:pt x="77396" y="1120"/>
                </a:lnTo>
                <a:lnTo>
                  <a:pt x="73791" y="746"/>
                </a:lnTo>
                <a:lnTo>
                  <a:pt x="69800" y="498"/>
                </a:lnTo>
                <a:lnTo>
                  <a:pt x="61925" y="221"/>
                </a:lnTo>
                <a:lnTo>
                  <a:pt x="52236" y="65"/>
                </a:lnTo>
                <a:lnTo>
                  <a:pt x="2848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SMARTPenAnnotation142"/>
          <p:cNvSpPr/>
          <p:nvPr/>
        </p:nvSpPr>
        <p:spPr>
          <a:xfrm>
            <a:off x="1053457" y="2557462"/>
            <a:ext cx="118119" cy="271427"/>
          </a:xfrm>
          <a:custGeom>
            <a:avLst/>
            <a:gdLst/>
            <a:ahLst/>
            <a:cxnLst/>
            <a:rect l="0" t="0" r="0" b="0"/>
            <a:pathLst>
              <a:path w="118119" h="271427">
                <a:moveTo>
                  <a:pt x="118118" y="0"/>
                </a:moveTo>
                <a:lnTo>
                  <a:pt x="107476" y="0"/>
                </a:lnTo>
                <a:lnTo>
                  <a:pt x="106260" y="794"/>
                </a:lnTo>
                <a:lnTo>
                  <a:pt x="105450" y="2117"/>
                </a:lnTo>
                <a:lnTo>
                  <a:pt x="104550" y="5703"/>
                </a:lnTo>
                <a:lnTo>
                  <a:pt x="104150" y="9943"/>
                </a:lnTo>
                <a:lnTo>
                  <a:pt x="103250" y="12185"/>
                </a:lnTo>
                <a:lnTo>
                  <a:pt x="100132" y="16793"/>
                </a:lnTo>
                <a:lnTo>
                  <a:pt x="98190" y="19133"/>
                </a:lnTo>
                <a:lnTo>
                  <a:pt x="96101" y="21486"/>
                </a:lnTo>
                <a:lnTo>
                  <a:pt x="93915" y="23849"/>
                </a:lnTo>
                <a:lnTo>
                  <a:pt x="91664" y="27012"/>
                </a:lnTo>
                <a:lnTo>
                  <a:pt x="89369" y="30708"/>
                </a:lnTo>
                <a:lnTo>
                  <a:pt x="87046" y="34760"/>
                </a:lnTo>
                <a:lnTo>
                  <a:pt x="83909" y="39048"/>
                </a:lnTo>
                <a:lnTo>
                  <a:pt x="80231" y="43494"/>
                </a:lnTo>
                <a:lnTo>
                  <a:pt x="76191" y="48046"/>
                </a:lnTo>
                <a:lnTo>
                  <a:pt x="67469" y="57337"/>
                </a:lnTo>
                <a:lnTo>
                  <a:pt x="48934" y="76237"/>
                </a:lnTo>
                <a:lnTo>
                  <a:pt x="45008" y="81781"/>
                </a:lnTo>
                <a:lnTo>
                  <a:pt x="41597" y="87858"/>
                </a:lnTo>
                <a:lnTo>
                  <a:pt x="38528" y="94291"/>
                </a:lnTo>
                <a:lnTo>
                  <a:pt x="34896" y="100167"/>
                </a:lnTo>
                <a:lnTo>
                  <a:pt x="30886" y="105672"/>
                </a:lnTo>
                <a:lnTo>
                  <a:pt x="26626" y="110929"/>
                </a:lnTo>
                <a:lnTo>
                  <a:pt x="22992" y="116021"/>
                </a:lnTo>
                <a:lnTo>
                  <a:pt x="19775" y="121004"/>
                </a:lnTo>
                <a:lnTo>
                  <a:pt x="16837" y="125913"/>
                </a:lnTo>
                <a:lnTo>
                  <a:pt x="14085" y="130773"/>
                </a:lnTo>
                <a:lnTo>
                  <a:pt x="8910" y="140407"/>
                </a:lnTo>
                <a:lnTo>
                  <a:pt x="7212" y="145198"/>
                </a:lnTo>
                <a:lnTo>
                  <a:pt x="6081" y="149980"/>
                </a:lnTo>
                <a:lnTo>
                  <a:pt x="5326" y="154756"/>
                </a:lnTo>
                <a:lnTo>
                  <a:pt x="4030" y="159527"/>
                </a:lnTo>
                <a:lnTo>
                  <a:pt x="2371" y="164295"/>
                </a:lnTo>
                <a:lnTo>
                  <a:pt x="472" y="169061"/>
                </a:lnTo>
                <a:lnTo>
                  <a:pt x="0" y="173826"/>
                </a:lnTo>
                <a:lnTo>
                  <a:pt x="479" y="178590"/>
                </a:lnTo>
                <a:lnTo>
                  <a:pt x="1592" y="183354"/>
                </a:lnTo>
                <a:lnTo>
                  <a:pt x="2828" y="190764"/>
                </a:lnTo>
                <a:lnTo>
                  <a:pt x="3158" y="193851"/>
                </a:lnTo>
                <a:lnTo>
                  <a:pt x="5641" y="201514"/>
                </a:lnTo>
                <a:lnTo>
                  <a:pt x="7414" y="205780"/>
                </a:lnTo>
                <a:lnTo>
                  <a:pt x="9391" y="209418"/>
                </a:lnTo>
                <a:lnTo>
                  <a:pt x="11502" y="212637"/>
                </a:lnTo>
                <a:lnTo>
                  <a:pt x="13703" y="215577"/>
                </a:lnTo>
                <a:lnTo>
                  <a:pt x="15170" y="219124"/>
                </a:lnTo>
                <a:lnTo>
                  <a:pt x="16801" y="227299"/>
                </a:lnTo>
                <a:lnTo>
                  <a:pt x="19642" y="234107"/>
                </a:lnTo>
                <a:lnTo>
                  <a:pt x="21511" y="237034"/>
                </a:lnTo>
                <a:lnTo>
                  <a:pt x="24344" y="239779"/>
                </a:lnTo>
                <a:lnTo>
                  <a:pt x="27821" y="242403"/>
                </a:lnTo>
                <a:lnTo>
                  <a:pt x="31726" y="244946"/>
                </a:lnTo>
                <a:lnTo>
                  <a:pt x="34329" y="247435"/>
                </a:lnTo>
                <a:lnTo>
                  <a:pt x="36065" y="249888"/>
                </a:lnTo>
                <a:lnTo>
                  <a:pt x="37222" y="252317"/>
                </a:lnTo>
                <a:lnTo>
                  <a:pt x="39581" y="254730"/>
                </a:lnTo>
                <a:lnTo>
                  <a:pt x="42741" y="257133"/>
                </a:lnTo>
                <a:lnTo>
                  <a:pt x="46435" y="259528"/>
                </a:lnTo>
                <a:lnTo>
                  <a:pt x="49692" y="261919"/>
                </a:lnTo>
                <a:lnTo>
                  <a:pt x="52657" y="264306"/>
                </a:lnTo>
                <a:lnTo>
                  <a:pt x="55427" y="266691"/>
                </a:lnTo>
                <a:lnTo>
                  <a:pt x="58861" y="268282"/>
                </a:lnTo>
                <a:lnTo>
                  <a:pt x="62738" y="269342"/>
                </a:lnTo>
                <a:lnTo>
                  <a:pt x="66911" y="270049"/>
                </a:lnTo>
                <a:lnTo>
                  <a:pt x="71280" y="270520"/>
                </a:lnTo>
                <a:lnTo>
                  <a:pt x="75780" y="270834"/>
                </a:lnTo>
                <a:lnTo>
                  <a:pt x="80367" y="271044"/>
                </a:lnTo>
                <a:lnTo>
                  <a:pt x="89698" y="271276"/>
                </a:lnTo>
                <a:lnTo>
                  <a:pt x="104831" y="271426"/>
                </a:lnTo>
                <a:lnTo>
                  <a:pt x="107672" y="270644"/>
                </a:lnTo>
                <a:lnTo>
                  <a:pt x="110360" y="269329"/>
                </a:lnTo>
                <a:lnTo>
                  <a:pt x="118118" y="26431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SMARTPenAnnotation143"/>
          <p:cNvSpPr/>
          <p:nvPr/>
        </p:nvSpPr>
        <p:spPr>
          <a:xfrm>
            <a:off x="1235868" y="2636130"/>
            <a:ext cx="121445" cy="84646"/>
          </a:xfrm>
          <a:custGeom>
            <a:avLst/>
            <a:gdLst/>
            <a:ahLst/>
            <a:cxnLst/>
            <a:rect l="0" t="0" r="0" b="0"/>
            <a:pathLst>
              <a:path w="121445" h="84646">
                <a:moveTo>
                  <a:pt x="0" y="7057"/>
                </a:moveTo>
                <a:lnTo>
                  <a:pt x="0" y="207"/>
                </a:lnTo>
                <a:lnTo>
                  <a:pt x="3793" y="0"/>
                </a:lnTo>
                <a:lnTo>
                  <a:pt x="4910" y="765"/>
                </a:lnTo>
                <a:lnTo>
                  <a:pt x="5655" y="2069"/>
                </a:lnTo>
                <a:lnTo>
                  <a:pt x="6850" y="6072"/>
                </a:lnTo>
                <a:lnTo>
                  <a:pt x="6948" y="7988"/>
                </a:lnTo>
                <a:lnTo>
                  <a:pt x="7086" y="17475"/>
                </a:lnTo>
                <a:lnTo>
                  <a:pt x="7118" y="23064"/>
                </a:lnTo>
                <a:lnTo>
                  <a:pt x="6333" y="25666"/>
                </a:lnTo>
                <a:lnTo>
                  <a:pt x="5016" y="28194"/>
                </a:lnTo>
                <a:lnTo>
                  <a:pt x="3344" y="30674"/>
                </a:lnTo>
                <a:lnTo>
                  <a:pt x="2229" y="33120"/>
                </a:lnTo>
                <a:lnTo>
                  <a:pt x="1486" y="35545"/>
                </a:lnTo>
                <a:lnTo>
                  <a:pt x="991" y="37955"/>
                </a:lnTo>
                <a:lnTo>
                  <a:pt x="661" y="40356"/>
                </a:lnTo>
                <a:lnTo>
                  <a:pt x="441" y="42750"/>
                </a:lnTo>
                <a:lnTo>
                  <a:pt x="294" y="45140"/>
                </a:lnTo>
                <a:lnTo>
                  <a:pt x="131" y="49912"/>
                </a:lnTo>
                <a:lnTo>
                  <a:pt x="26" y="59443"/>
                </a:lnTo>
                <a:lnTo>
                  <a:pt x="0" y="77378"/>
                </a:lnTo>
                <a:lnTo>
                  <a:pt x="794" y="77750"/>
                </a:lnTo>
                <a:lnTo>
                  <a:pt x="3793" y="78164"/>
                </a:lnTo>
                <a:lnTo>
                  <a:pt x="7276" y="78429"/>
                </a:lnTo>
                <a:lnTo>
                  <a:pt x="72714" y="78495"/>
                </a:lnTo>
                <a:lnTo>
                  <a:pt x="75463" y="79288"/>
                </a:lnTo>
                <a:lnTo>
                  <a:pt x="78090" y="80611"/>
                </a:lnTo>
                <a:lnTo>
                  <a:pt x="80635" y="82287"/>
                </a:lnTo>
                <a:lnTo>
                  <a:pt x="83126" y="83404"/>
                </a:lnTo>
                <a:lnTo>
                  <a:pt x="85580" y="84149"/>
                </a:lnTo>
                <a:lnTo>
                  <a:pt x="88009" y="84645"/>
                </a:lnTo>
                <a:lnTo>
                  <a:pt x="90423" y="84183"/>
                </a:lnTo>
                <a:lnTo>
                  <a:pt x="92826" y="83080"/>
                </a:lnTo>
                <a:lnTo>
                  <a:pt x="95222" y="81552"/>
                </a:lnTo>
                <a:lnTo>
                  <a:pt x="97612" y="80533"/>
                </a:lnTo>
                <a:lnTo>
                  <a:pt x="100000" y="79853"/>
                </a:lnTo>
                <a:lnTo>
                  <a:pt x="105743" y="78763"/>
                </a:lnTo>
                <a:lnTo>
                  <a:pt x="108645" y="76497"/>
                </a:lnTo>
                <a:lnTo>
                  <a:pt x="110530" y="74782"/>
                </a:lnTo>
                <a:lnTo>
                  <a:pt x="112580" y="73638"/>
                </a:lnTo>
                <a:lnTo>
                  <a:pt x="114741" y="72876"/>
                </a:lnTo>
                <a:lnTo>
                  <a:pt x="121444" y="7135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SMARTPenAnnotation144"/>
          <p:cNvSpPr/>
          <p:nvPr/>
        </p:nvSpPr>
        <p:spPr>
          <a:xfrm>
            <a:off x="1336114" y="2614612"/>
            <a:ext cx="28343" cy="221457"/>
          </a:xfrm>
          <a:custGeom>
            <a:avLst/>
            <a:gdLst/>
            <a:ahLst/>
            <a:cxnLst/>
            <a:rect l="0" t="0" r="0" b="0"/>
            <a:pathLst>
              <a:path w="28343" h="221457">
                <a:moveTo>
                  <a:pt x="6911" y="0"/>
                </a:moveTo>
                <a:lnTo>
                  <a:pt x="3118" y="3792"/>
                </a:lnTo>
                <a:lnTo>
                  <a:pt x="2795" y="4910"/>
                </a:lnTo>
                <a:lnTo>
                  <a:pt x="3373" y="5654"/>
                </a:lnTo>
                <a:lnTo>
                  <a:pt x="4552" y="6151"/>
                </a:lnTo>
                <a:lnTo>
                  <a:pt x="4545" y="6482"/>
                </a:lnTo>
                <a:lnTo>
                  <a:pt x="3746" y="6702"/>
                </a:lnTo>
                <a:lnTo>
                  <a:pt x="2419" y="6850"/>
                </a:lnTo>
                <a:lnTo>
                  <a:pt x="1535" y="7741"/>
                </a:lnTo>
                <a:lnTo>
                  <a:pt x="946" y="9130"/>
                </a:lnTo>
                <a:lnTo>
                  <a:pt x="291" y="13583"/>
                </a:lnTo>
                <a:lnTo>
                  <a:pt x="116" y="16993"/>
                </a:lnTo>
                <a:lnTo>
                  <a:pt x="0" y="20853"/>
                </a:lnTo>
                <a:lnTo>
                  <a:pt x="716" y="24221"/>
                </a:lnTo>
                <a:lnTo>
                  <a:pt x="1987" y="27260"/>
                </a:lnTo>
                <a:lnTo>
                  <a:pt x="3628" y="30080"/>
                </a:lnTo>
                <a:lnTo>
                  <a:pt x="4722" y="33547"/>
                </a:lnTo>
                <a:lnTo>
                  <a:pt x="5452" y="37446"/>
                </a:lnTo>
                <a:lnTo>
                  <a:pt x="5938" y="41633"/>
                </a:lnTo>
                <a:lnTo>
                  <a:pt x="7056" y="46805"/>
                </a:lnTo>
                <a:lnTo>
                  <a:pt x="8595" y="52635"/>
                </a:lnTo>
                <a:lnTo>
                  <a:pt x="10415" y="58902"/>
                </a:lnTo>
                <a:lnTo>
                  <a:pt x="12422" y="64668"/>
                </a:lnTo>
                <a:lnTo>
                  <a:pt x="14553" y="70100"/>
                </a:lnTo>
                <a:lnTo>
                  <a:pt x="16768" y="75308"/>
                </a:lnTo>
                <a:lnTo>
                  <a:pt x="18245" y="81162"/>
                </a:lnTo>
                <a:lnTo>
                  <a:pt x="19229" y="87445"/>
                </a:lnTo>
                <a:lnTo>
                  <a:pt x="19885" y="94016"/>
                </a:lnTo>
                <a:lnTo>
                  <a:pt x="20323" y="99983"/>
                </a:lnTo>
                <a:lnTo>
                  <a:pt x="20615" y="105549"/>
                </a:lnTo>
                <a:lnTo>
                  <a:pt x="20809" y="110847"/>
                </a:lnTo>
                <a:lnTo>
                  <a:pt x="21083" y="129681"/>
                </a:lnTo>
                <a:lnTo>
                  <a:pt x="21198" y="209129"/>
                </a:lnTo>
                <a:lnTo>
                  <a:pt x="21992" y="210857"/>
                </a:lnTo>
                <a:lnTo>
                  <a:pt x="23315" y="212009"/>
                </a:lnTo>
                <a:lnTo>
                  <a:pt x="24990" y="212777"/>
                </a:lnTo>
                <a:lnTo>
                  <a:pt x="26107" y="214082"/>
                </a:lnTo>
                <a:lnTo>
                  <a:pt x="26852" y="215747"/>
                </a:lnTo>
                <a:lnTo>
                  <a:pt x="28342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SMARTPenAnnotation145"/>
          <p:cNvSpPr/>
          <p:nvPr/>
        </p:nvSpPr>
        <p:spPr>
          <a:xfrm>
            <a:off x="1535906" y="2636043"/>
            <a:ext cx="157068" cy="157129"/>
          </a:xfrm>
          <a:custGeom>
            <a:avLst/>
            <a:gdLst/>
            <a:ahLst/>
            <a:cxnLst/>
            <a:rect l="0" t="0" r="0" b="0"/>
            <a:pathLst>
              <a:path w="157068" h="157129">
                <a:moveTo>
                  <a:pt x="107156" y="0"/>
                </a:moveTo>
                <a:lnTo>
                  <a:pt x="103364" y="0"/>
                </a:lnTo>
                <a:lnTo>
                  <a:pt x="101453" y="794"/>
                </a:lnTo>
                <a:lnTo>
                  <a:pt x="97213" y="3793"/>
                </a:lnTo>
                <a:lnTo>
                  <a:pt x="94177" y="4910"/>
                </a:lnTo>
                <a:lnTo>
                  <a:pt x="90566" y="5655"/>
                </a:lnTo>
                <a:lnTo>
                  <a:pt x="86571" y="6151"/>
                </a:lnTo>
                <a:lnTo>
                  <a:pt x="82320" y="7276"/>
                </a:lnTo>
                <a:lnTo>
                  <a:pt x="77899" y="8819"/>
                </a:lnTo>
                <a:lnTo>
                  <a:pt x="73364" y="10642"/>
                </a:lnTo>
                <a:lnTo>
                  <a:pt x="68753" y="12651"/>
                </a:lnTo>
                <a:lnTo>
                  <a:pt x="59396" y="17000"/>
                </a:lnTo>
                <a:lnTo>
                  <a:pt x="54679" y="18477"/>
                </a:lnTo>
                <a:lnTo>
                  <a:pt x="49946" y="19462"/>
                </a:lnTo>
                <a:lnTo>
                  <a:pt x="45204" y="20119"/>
                </a:lnTo>
                <a:lnTo>
                  <a:pt x="41248" y="20556"/>
                </a:lnTo>
                <a:lnTo>
                  <a:pt x="37817" y="20848"/>
                </a:lnTo>
                <a:lnTo>
                  <a:pt x="34737" y="21043"/>
                </a:lnTo>
                <a:lnTo>
                  <a:pt x="29197" y="21259"/>
                </a:lnTo>
                <a:lnTo>
                  <a:pt x="23295" y="21355"/>
                </a:lnTo>
                <a:lnTo>
                  <a:pt x="31" y="21432"/>
                </a:lnTo>
                <a:lnTo>
                  <a:pt x="0" y="38492"/>
                </a:lnTo>
                <a:lnTo>
                  <a:pt x="794" y="39949"/>
                </a:lnTo>
                <a:lnTo>
                  <a:pt x="2116" y="40920"/>
                </a:lnTo>
                <a:lnTo>
                  <a:pt x="3792" y="41568"/>
                </a:lnTo>
                <a:lnTo>
                  <a:pt x="4909" y="42793"/>
                </a:lnTo>
                <a:lnTo>
                  <a:pt x="5654" y="44404"/>
                </a:lnTo>
                <a:lnTo>
                  <a:pt x="6482" y="48310"/>
                </a:lnTo>
                <a:lnTo>
                  <a:pt x="6849" y="52692"/>
                </a:lnTo>
                <a:lnTo>
                  <a:pt x="7085" y="57063"/>
                </a:lnTo>
                <a:lnTo>
                  <a:pt x="7118" y="60551"/>
                </a:lnTo>
                <a:lnTo>
                  <a:pt x="7920" y="61799"/>
                </a:lnTo>
                <a:lnTo>
                  <a:pt x="9249" y="62631"/>
                </a:lnTo>
                <a:lnTo>
                  <a:pt x="12842" y="63555"/>
                </a:lnTo>
                <a:lnTo>
                  <a:pt x="17084" y="63966"/>
                </a:lnTo>
                <a:lnTo>
                  <a:pt x="21616" y="64148"/>
                </a:lnTo>
                <a:lnTo>
                  <a:pt x="28630" y="64251"/>
                </a:lnTo>
                <a:lnTo>
                  <a:pt x="88106" y="64294"/>
                </a:lnTo>
                <a:lnTo>
                  <a:pt x="90487" y="65088"/>
                </a:lnTo>
                <a:lnTo>
                  <a:pt x="95250" y="68086"/>
                </a:lnTo>
                <a:lnTo>
                  <a:pt x="98425" y="69204"/>
                </a:lnTo>
                <a:lnTo>
                  <a:pt x="102129" y="69948"/>
                </a:lnTo>
                <a:lnTo>
                  <a:pt x="106186" y="70445"/>
                </a:lnTo>
                <a:lnTo>
                  <a:pt x="109684" y="70776"/>
                </a:lnTo>
                <a:lnTo>
                  <a:pt x="112810" y="70996"/>
                </a:lnTo>
                <a:lnTo>
                  <a:pt x="115688" y="71144"/>
                </a:lnTo>
                <a:lnTo>
                  <a:pt x="118400" y="72035"/>
                </a:lnTo>
                <a:lnTo>
                  <a:pt x="121002" y="73424"/>
                </a:lnTo>
                <a:lnTo>
                  <a:pt x="123531" y="75143"/>
                </a:lnTo>
                <a:lnTo>
                  <a:pt x="126010" y="76289"/>
                </a:lnTo>
                <a:lnTo>
                  <a:pt x="130881" y="77563"/>
                </a:lnTo>
                <a:lnTo>
                  <a:pt x="135692" y="78129"/>
                </a:lnTo>
                <a:lnTo>
                  <a:pt x="138086" y="78280"/>
                </a:lnTo>
                <a:lnTo>
                  <a:pt x="139683" y="79174"/>
                </a:lnTo>
                <a:lnTo>
                  <a:pt x="140747" y="80564"/>
                </a:lnTo>
                <a:lnTo>
                  <a:pt x="141456" y="82285"/>
                </a:lnTo>
                <a:lnTo>
                  <a:pt x="144361" y="86313"/>
                </a:lnTo>
                <a:lnTo>
                  <a:pt x="148901" y="91574"/>
                </a:lnTo>
                <a:lnTo>
                  <a:pt x="153480" y="96278"/>
                </a:lnTo>
                <a:lnTo>
                  <a:pt x="156071" y="98906"/>
                </a:lnTo>
                <a:lnTo>
                  <a:pt x="156435" y="100069"/>
                </a:lnTo>
                <a:lnTo>
                  <a:pt x="156839" y="103477"/>
                </a:lnTo>
                <a:lnTo>
                  <a:pt x="157019" y="107638"/>
                </a:lnTo>
                <a:lnTo>
                  <a:pt x="157067" y="109859"/>
                </a:lnTo>
                <a:lnTo>
                  <a:pt x="156305" y="112133"/>
                </a:lnTo>
                <a:lnTo>
                  <a:pt x="153342" y="116777"/>
                </a:lnTo>
                <a:lnTo>
                  <a:pt x="149379" y="121486"/>
                </a:lnTo>
                <a:lnTo>
                  <a:pt x="147211" y="123854"/>
                </a:lnTo>
                <a:lnTo>
                  <a:pt x="136575" y="134770"/>
                </a:lnTo>
                <a:lnTo>
                  <a:pt x="132325" y="137472"/>
                </a:lnTo>
                <a:lnTo>
                  <a:pt x="127904" y="139273"/>
                </a:lnTo>
                <a:lnTo>
                  <a:pt x="123369" y="140474"/>
                </a:lnTo>
                <a:lnTo>
                  <a:pt x="118759" y="142068"/>
                </a:lnTo>
                <a:lnTo>
                  <a:pt x="114097" y="143925"/>
                </a:lnTo>
                <a:lnTo>
                  <a:pt x="109402" y="145956"/>
                </a:lnTo>
                <a:lnTo>
                  <a:pt x="99952" y="150330"/>
                </a:lnTo>
                <a:lnTo>
                  <a:pt x="95210" y="152608"/>
                </a:lnTo>
                <a:lnTo>
                  <a:pt x="91254" y="154126"/>
                </a:lnTo>
                <a:lnTo>
                  <a:pt x="87824" y="155138"/>
                </a:lnTo>
                <a:lnTo>
                  <a:pt x="84743" y="155813"/>
                </a:lnTo>
                <a:lnTo>
                  <a:pt x="81895" y="156263"/>
                </a:lnTo>
                <a:lnTo>
                  <a:pt x="79203" y="156563"/>
                </a:lnTo>
                <a:lnTo>
                  <a:pt x="76614" y="156763"/>
                </a:lnTo>
                <a:lnTo>
                  <a:pt x="73301" y="156896"/>
                </a:lnTo>
                <a:lnTo>
                  <a:pt x="61847" y="157084"/>
                </a:lnTo>
                <a:lnTo>
                  <a:pt x="55798" y="157128"/>
                </a:lnTo>
                <a:lnTo>
                  <a:pt x="53074" y="156346"/>
                </a:lnTo>
                <a:lnTo>
                  <a:pt x="50464" y="155031"/>
                </a:lnTo>
                <a:lnTo>
                  <a:pt x="44364" y="151009"/>
                </a:lnTo>
                <a:lnTo>
                  <a:pt x="43863" y="149885"/>
                </a:lnTo>
                <a:lnTo>
                  <a:pt x="43530" y="148342"/>
                </a:lnTo>
                <a:lnTo>
                  <a:pt x="42862" y="1428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SMARTPenAnnotation146"/>
          <p:cNvSpPr/>
          <p:nvPr/>
        </p:nvSpPr>
        <p:spPr>
          <a:xfrm>
            <a:off x="1643062" y="2600325"/>
            <a:ext cx="242425" cy="257176"/>
          </a:xfrm>
          <a:custGeom>
            <a:avLst/>
            <a:gdLst/>
            <a:ahLst/>
            <a:cxnLst/>
            <a:rect l="0" t="0" r="0" b="0"/>
            <a:pathLst>
              <a:path w="242425" h="257176">
                <a:moveTo>
                  <a:pt x="0" y="0"/>
                </a:moveTo>
                <a:lnTo>
                  <a:pt x="26736" y="0"/>
                </a:lnTo>
                <a:lnTo>
                  <a:pt x="30524" y="793"/>
                </a:lnTo>
                <a:lnTo>
                  <a:pt x="36849" y="3792"/>
                </a:lnTo>
                <a:lnTo>
                  <a:pt x="44423" y="7771"/>
                </a:lnTo>
                <a:lnTo>
                  <a:pt x="48666" y="9943"/>
                </a:lnTo>
                <a:lnTo>
                  <a:pt x="53875" y="12184"/>
                </a:lnTo>
                <a:lnTo>
                  <a:pt x="59729" y="14473"/>
                </a:lnTo>
                <a:lnTo>
                  <a:pt x="66013" y="16792"/>
                </a:lnTo>
                <a:lnTo>
                  <a:pt x="71790" y="19132"/>
                </a:lnTo>
                <a:lnTo>
                  <a:pt x="77229" y="21486"/>
                </a:lnTo>
                <a:lnTo>
                  <a:pt x="82442" y="23849"/>
                </a:lnTo>
                <a:lnTo>
                  <a:pt x="88299" y="25424"/>
                </a:lnTo>
                <a:lnTo>
                  <a:pt x="94585" y="26474"/>
                </a:lnTo>
                <a:lnTo>
                  <a:pt x="101156" y="27174"/>
                </a:lnTo>
                <a:lnTo>
                  <a:pt x="107919" y="28435"/>
                </a:lnTo>
                <a:lnTo>
                  <a:pt x="114808" y="30069"/>
                </a:lnTo>
                <a:lnTo>
                  <a:pt x="121783" y="31952"/>
                </a:lnTo>
                <a:lnTo>
                  <a:pt x="128813" y="34795"/>
                </a:lnTo>
                <a:lnTo>
                  <a:pt x="135882" y="38278"/>
                </a:lnTo>
                <a:lnTo>
                  <a:pt x="142976" y="42187"/>
                </a:lnTo>
                <a:lnTo>
                  <a:pt x="150086" y="45587"/>
                </a:lnTo>
                <a:lnTo>
                  <a:pt x="157207" y="48647"/>
                </a:lnTo>
                <a:lnTo>
                  <a:pt x="164336" y="51481"/>
                </a:lnTo>
                <a:lnTo>
                  <a:pt x="170676" y="54958"/>
                </a:lnTo>
                <a:lnTo>
                  <a:pt x="176490" y="58864"/>
                </a:lnTo>
                <a:lnTo>
                  <a:pt x="181954" y="63055"/>
                </a:lnTo>
                <a:lnTo>
                  <a:pt x="187978" y="67436"/>
                </a:lnTo>
                <a:lnTo>
                  <a:pt x="201021" y="76538"/>
                </a:lnTo>
                <a:lnTo>
                  <a:pt x="207039" y="81188"/>
                </a:lnTo>
                <a:lnTo>
                  <a:pt x="212638" y="85875"/>
                </a:lnTo>
                <a:lnTo>
                  <a:pt x="217959" y="90587"/>
                </a:lnTo>
                <a:lnTo>
                  <a:pt x="222300" y="95317"/>
                </a:lnTo>
                <a:lnTo>
                  <a:pt x="225987" y="100057"/>
                </a:lnTo>
                <a:lnTo>
                  <a:pt x="229239" y="104804"/>
                </a:lnTo>
                <a:lnTo>
                  <a:pt x="232201" y="109557"/>
                </a:lnTo>
                <a:lnTo>
                  <a:pt x="234970" y="114313"/>
                </a:lnTo>
                <a:lnTo>
                  <a:pt x="237609" y="119071"/>
                </a:lnTo>
                <a:lnTo>
                  <a:pt x="239368" y="123831"/>
                </a:lnTo>
                <a:lnTo>
                  <a:pt x="240542" y="128591"/>
                </a:lnTo>
                <a:lnTo>
                  <a:pt x="241323" y="133352"/>
                </a:lnTo>
                <a:lnTo>
                  <a:pt x="241845" y="138908"/>
                </a:lnTo>
                <a:lnTo>
                  <a:pt x="242193" y="144992"/>
                </a:lnTo>
                <a:lnTo>
                  <a:pt x="242424" y="151430"/>
                </a:lnTo>
                <a:lnTo>
                  <a:pt x="241785" y="157310"/>
                </a:lnTo>
                <a:lnTo>
                  <a:pt x="240565" y="162817"/>
                </a:lnTo>
                <a:lnTo>
                  <a:pt x="237093" y="173963"/>
                </a:lnTo>
                <a:lnTo>
                  <a:pt x="232904" y="186854"/>
                </a:lnTo>
                <a:lnTo>
                  <a:pt x="230675" y="192832"/>
                </a:lnTo>
                <a:lnTo>
                  <a:pt x="228396" y="198404"/>
                </a:lnTo>
                <a:lnTo>
                  <a:pt x="226083" y="203707"/>
                </a:lnTo>
                <a:lnTo>
                  <a:pt x="221396" y="213832"/>
                </a:lnTo>
                <a:lnTo>
                  <a:pt x="211919" y="233267"/>
                </a:lnTo>
                <a:lnTo>
                  <a:pt x="207164" y="240728"/>
                </a:lnTo>
                <a:lnTo>
                  <a:pt x="204784" y="243829"/>
                </a:lnTo>
                <a:lnTo>
                  <a:pt x="200816" y="246690"/>
                </a:lnTo>
                <a:lnTo>
                  <a:pt x="195790" y="249391"/>
                </a:lnTo>
                <a:lnTo>
                  <a:pt x="178594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SMARTPenAnnotation147"/>
          <p:cNvSpPr/>
          <p:nvPr/>
        </p:nvSpPr>
        <p:spPr>
          <a:xfrm>
            <a:off x="2064543" y="2628900"/>
            <a:ext cx="107158" cy="171451"/>
          </a:xfrm>
          <a:custGeom>
            <a:avLst/>
            <a:gdLst/>
            <a:ahLst/>
            <a:cxnLst/>
            <a:rect l="0" t="0" r="0" b="0"/>
            <a:pathLst>
              <a:path w="107158" h="171451">
                <a:moveTo>
                  <a:pt x="0" y="0"/>
                </a:moveTo>
                <a:lnTo>
                  <a:pt x="10642" y="0"/>
                </a:lnTo>
                <a:lnTo>
                  <a:pt x="12651" y="793"/>
                </a:lnTo>
                <a:lnTo>
                  <a:pt x="14784" y="2116"/>
                </a:lnTo>
                <a:lnTo>
                  <a:pt x="17000" y="3792"/>
                </a:lnTo>
                <a:lnTo>
                  <a:pt x="19271" y="5703"/>
                </a:lnTo>
                <a:lnTo>
                  <a:pt x="21579" y="7771"/>
                </a:lnTo>
                <a:lnTo>
                  <a:pt x="23911" y="9943"/>
                </a:lnTo>
                <a:lnTo>
                  <a:pt x="27053" y="12184"/>
                </a:lnTo>
                <a:lnTo>
                  <a:pt x="30736" y="14473"/>
                </a:lnTo>
                <a:lnTo>
                  <a:pt x="34778" y="16792"/>
                </a:lnTo>
                <a:lnTo>
                  <a:pt x="38267" y="19926"/>
                </a:lnTo>
                <a:lnTo>
                  <a:pt x="41386" y="23603"/>
                </a:lnTo>
                <a:lnTo>
                  <a:pt x="44260" y="27641"/>
                </a:lnTo>
                <a:lnTo>
                  <a:pt x="46969" y="31921"/>
                </a:lnTo>
                <a:lnTo>
                  <a:pt x="49569" y="36362"/>
                </a:lnTo>
                <a:lnTo>
                  <a:pt x="52096" y="40910"/>
                </a:lnTo>
                <a:lnTo>
                  <a:pt x="57021" y="50196"/>
                </a:lnTo>
                <a:lnTo>
                  <a:pt x="59445" y="54896"/>
                </a:lnTo>
                <a:lnTo>
                  <a:pt x="62649" y="59615"/>
                </a:lnTo>
                <a:lnTo>
                  <a:pt x="66372" y="64350"/>
                </a:lnTo>
                <a:lnTo>
                  <a:pt x="70442" y="69093"/>
                </a:lnTo>
                <a:lnTo>
                  <a:pt x="73155" y="73843"/>
                </a:lnTo>
                <a:lnTo>
                  <a:pt x="74964" y="78598"/>
                </a:lnTo>
                <a:lnTo>
                  <a:pt x="76170" y="83354"/>
                </a:lnTo>
                <a:lnTo>
                  <a:pt x="77767" y="88113"/>
                </a:lnTo>
                <a:lnTo>
                  <a:pt x="79626" y="92873"/>
                </a:lnTo>
                <a:lnTo>
                  <a:pt x="81659" y="97634"/>
                </a:lnTo>
                <a:lnTo>
                  <a:pt x="86035" y="107157"/>
                </a:lnTo>
                <a:lnTo>
                  <a:pt x="95311" y="126206"/>
                </a:lnTo>
                <a:lnTo>
                  <a:pt x="96879" y="130969"/>
                </a:lnTo>
                <a:lnTo>
                  <a:pt x="97923" y="135731"/>
                </a:lnTo>
                <a:lnTo>
                  <a:pt x="98620" y="140493"/>
                </a:lnTo>
                <a:lnTo>
                  <a:pt x="99084" y="144462"/>
                </a:lnTo>
                <a:lnTo>
                  <a:pt x="99394" y="147902"/>
                </a:lnTo>
                <a:lnTo>
                  <a:pt x="99600" y="150988"/>
                </a:lnTo>
                <a:lnTo>
                  <a:pt x="100531" y="153840"/>
                </a:lnTo>
                <a:lnTo>
                  <a:pt x="103683" y="159125"/>
                </a:lnTo>
                <a:lnTo>
                  <a:pt x="106127" y="162771"/>
                </a:lnTo>
                <a:lnTo>
                  <a:pt x="106699" y="165740"/>
                </a:lnTo>
                <a:lnTo>
                  <a:pt x="107157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SMARTPenAnnotation148"/>
          <p:cNvSpPr/>
          <p:nvPr/>
        </p:nvSpPr>
        <p:spPr>
          <a:xfrm>
            <a:off x="2028825" y="2707481"/>
            <a:ext cx="192882" cy="28576"/>
          </a:xfrm>
          <a:custGeom>
            <a:avLst/>
            <a:gdLst/>
            <a:ahLst/>
            <a:cxnLst/>
            <a:rect l="0" t="0" r="0" b="0"/>
            <a:pathLst>
              <a:path w="192882" h="28576">
                <a:moveTo>
                  <a:pt x="0" y="28575"/>
                </a:moveTo>
                <a:lnTo>
                  <a:pt x="0" y="21725"/>
                </a:lnTo>
                <a:lnTo>
                  <a:pt x="3792" y="21518"/>
                </a:lnTo>
                <a:lnTo>
                  <a:pt x="5703" y="20695"/>
                </a:lnTo>
                <a:lnTo>
                  <a:pt x="7771" y="19353"/>
                </a:lnTo>
                <a:lnTo>
                  <a:pt x="9943" y="17664"/>
                </a:lnTo>
                <a:lnTo>
                  <a:pt x="12978" y="15745"/>
                </a:lnTo>
                <a:lnTo>
                  <a:pt x="16590" y="13672"/>
                </a:lnTo>
                <a:lnTo>
                  <a:pt x="20585" y="11496"/>
                </a:lnTo>
                <a:lnTo>
                  <a:pt x="24835" y="10045"/>
                </a:lnTo>
                <a:lnTo>
                  <a:pt x="29257" y="9078"/>
                </a:lnTo>
                <a:lnTo>
                  <a:pt x="33792" y="8433"/>
                </a:lnTo>
                <a:lnTo>
                  <a:pt x="39197" y="8003"/>
                </a:lnTo>
                <a:lnTo>
                  <a:pt x="45181" y="7717"/>
                </a:lnTo>
                <a:lnTo>
                  <a:pt x="51552" y="7525"/>
                </a:lnTo>
                <a:lnTo>
                  <a:pt x="58180" y="6604"/>
                </a:lnTo>
                <a:lnTo>
                  <a:pt x="64980" y="5197"/>
                </a:lnTo>
                <a:lnTo>
                  <a:pt x="71895" y="3464"/>
                </a:lnTo>
                <a:lnTo>
                  <a:pt x="78886" y="2309"/>
                </a:lnTo>
                <a:lnTo>
                  <a:pt x="85928" y="1540"/>
                </a:lnTo>
                <a:lnTo>
                  <a:pt x="93004" y="1026"/>
                </a:lnTo>
                <a:lnTo>
                  <a:pt x="100102" y="684"/>
                </a:lnTo>
                <a:lnTo>
                  <a:pt x="114340" y="304"/>
                </a:lnTo>
                <a:lnTo>
                  <a:pt x="192881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MARTPenAnnotation149"/>
          <p:cNvSpPr/>
          <p:nvPr/>
        </p:nvSpPr>
        <p:spPr>
          <a:xfrm>
            <a:off x="2371761" y="2586037"/>
            <a:ext cx="164224" cy="185408"/>
          </a:xfrm>
          <a:custGeom>
            <a:avLst/>
            <a:gdLst/>
            <a:ahLst/>
            <a:cxnLst/>
            <a:rect l="0" t="0" r="0" b="0"/>
            <a:pathLst>
              <a:path w="164224" h="185408">
                <a:moveTo>
                  <a:pt x="57114" y="42863"/>
                </a:moveTo>
                <a:lnTo>
                  <a:pt x="57114" y="22519"/>
                </a:lnTo>
                <a:lnTo>
                  <a:pt x="56320" y="22157"/>
                </a:lnTo>
                <a:lnTo>
                  <a:pt x="51410" y="21646"/>
                </a:lnTo>
                <a:lnTo>
                  <a:pt x="47171" y="21527"/>
                </a:lnTo>
                <a:lnTo>
                  <a:pt x="44929" y="22289"/>
                </a:lnTo>
                <a:lnTo>
                  <a:pt x="40321" y="25252"/>
                </a:lnTo>
                <a:lnTo>
                  <a:pt x="37187" y="26360"/>
                </a:lnTo>
                <a:lnTo>
                  <a:pt x="33511" y="27098"/>
                </a:lnTo>
                <a:lnTo>
                  <a:pt x="23788" y="28283"/>
                </a:lnTo>
                <a:lnTo>
                  <a:pt x="20342" y="30562"/>
                </a:lnTo>
                <a:lnTo>
                  <a:pt x="16164" y="34221"/>
                </a:lnTo>
                <a:lnTo>
                  <a:pt x="11662" y="38492"/>
                </a:lnTo>
                <a:lnTo>
                  <a:pt x="4664" y="45360"/>
                </a:lnTo>
                <a:lnTo>
                  <a:pt x="3097" y="47703"/>
                </a:lnTo>
                <a:lnTo>
                  <a:pt x="1356" y="52422"/>
                </a:lnTo>
                <a:lnTo>
                  <a:pt x="583" y="57166"/>
                </a:lnTo>
                <a:lnTo>
                  <a:pt x="239" y="61919"/>
                </a:lnTo>
                <a:lnTo>
                  <a:pt x="86" y="66678"/>
                </a:lnTo>
                <a:lnTo>
                  <a:pt x="0" y="73820"/>
                </a:lnTo>
                <a:lnTo>
                  <a:pt x="1575" y="75407"/>
                </a:lnTo>
                <a:lnTo>
                  <a:pt x="4213" y="76465"/>
                </a:lnTo>
                <a:lnTo>
                  <a:pt x="7559" y="77170"/>
                </a:lnTo>
                <a:lnTo>
                  <a:pt x="10583" y="78435"/>
                </a:lnTo>
                <a:lnTo>
                  <a:pt x="13393" y="80071"/>
                </a:lnTo>
                <a:lnTo>
                  <a:pt x="16061" y="81956"/>
                </a:lnTo>
                <a:lnTo>
                  <a:pt x="19426" y="84006"/>
                </a:lnTo>
                <a:lnTo>
                  <a:pt x="23257" y="86166"/>
                </a:lnTo>
                <a:lnTo>
                  <a:pt x="27399" y="88401"/>
                </a:lnTo>
                <a:lnTo>
                  <a:pt x="31748" y="89890"/>
                </a:lnTo>
                <a:lnTo>
                  <a:pt x="36234" y="90883"/>
                </a:lnTo>
                <a:lnTo>
                  <a:pt x="40813" y="91545"/>
                </a:lnTo>
                <a:lnTo>
                  <a:pt x="45453" y="92780"/>
                </a:lnTo>
                <a:lnTo>
                  <a:pt x="50133" y="94397"/>
                </a:lnTo>
                <a:lnTo>
                  <a:pt x="54841" y="96269"/>
                </a:lnTo>
                <a:lnTo>
                  <a:pt x="66422" y="100465"/>
                </a:lnTo>
                <a:lnTo>
                  <a:pt x="72845" y="102696"/>
                </a:lnTo>
                <a:lnTo>
                  <a:pt x="78713" y="104976"/>
                </a:lnTo>
                <a:lnTo>
                  <a:pt x="84213" y="107291"/>
                </a:lnTo>
                <a:lnTo>
                  <a:pt x="89468" y="109627"/>
                </a:lnTo>
                <a:lnTo>
                  <a:pt x="99539" y="114340"/>
                </a:lnTo>
                <a:lnTo>
                  <a:pt x="133288" y="130971"/>
                </a:lnTo>
                <a:lnTo>
                  <a:pt x="137265" y="133352"/>
                </a:lnTo>
                <a:lnTo>
                  <a:pt x="140711" y="135732"/>
                </a:lnTo>
                <a:lnTo>
                  <a:pt x="143801" y="138113"/>
                </a:lnTo>
                <a:lnTo>
                  <a:pt x="146655" y="140494"/>
                </a:lnTo>
                <a:lnTo>
                  <a:pt x="149352" y="142875"/>
                </a:lnTo>
                <a:lnTo>
                  <a:pt x="151943" y="145257"/>
                </a:lnTo>
                <a:lnTo>
                  <a:pt x="153671" y="147638"/>
                </a:lnTo>
                <a:lnTo>
                  <a:pt x="155590" y="152400"/>
                </a:lnTo>
                <a:lnTo>
                  <a:pt x="156443" y="157163"/>
                </a:lnTo>
                <a:lnTo>
                  <a:pt x="156823" y="161925"/>
                </a:lnTo>
                <a:lnTo>
                  <a:pt x="156991" y="166688"/>
                </a:lnTo>
                <a:lnTo>
                  <a:pt x="156242" y="169069"/>
                </a:lnTo>
                <a:lnTo>
                  <a:pt x="153294" y="173831"/>
                </a:lnTo>
                <a:lnTo>
                  <a:pt x="151396" y="175419"/>
                </a:lnTo>
                <a:lnTo>
                  <a:pt x="149337" y="176477"/>
                </a:lnTo>
                <a:lnTo>
                  <a:pt x="147171" y="177183"/>
                </a:lnTo>
                <a:lnTo>
                  <a:pt x="144139" y="178447"/>
                </a:lnTo>
                <a:lnTo>
                  <a:pt x="140531" y="180083"/>
                </a:lnTo>
                <a:lnTo>
                  <a:pt x="136538" y="181968"/>
                </a:lnTo>
                <a:lnTo>
                  <a:pt x="133082" y="183224"/>
                </a:lnTo>
                <a:lnTo>
                  <a:pt x="129984" y="184062"/>
                </a:lnTo>
                <a:lnTo>
                  <a:pt x="127125" y="184621"/>
                </a:lnTo>
                <a:lnTo>
                  <a:pt x="123632" y="184993"/>
                </a:lnTo>
                <a:lnTo>
                  <a:pt x="119715" y="185241"/>
                </a:lnTo>
                <a:lnTo>
                  <a:pt x="115517" y="185407"/>
                </a:lnTo>
                <a:lnTo>
                  <a:pt x="111924" y="184723"/>
                </a:lnTo>
                <a:lnTo>
                  <a:pt x="108735" y="183474"/>
                </a:lnTo>
                <a:lnTo>
                  <a:pt x="105815" y="181847"/>
                </a:lnTo>
                <a:lnTo>
                  <a:pt x="103075" y="180763"/>
                </a:lnTo>
                <a:lnTo>
                  <a:pt x="100455" y="180040"/>
                </a:lnTo>
                <a:lnTo>
                  <a:pt x="97914" y="179558"/>
                </a:lnTo>
                <a:lnTo>
                  <a:pt x="92974" y="176905"/>
                </a:lnTo>
                <a:lnTo>
                  <a:pt x="90546" y="175087"/>
                </a:lnTo>
                <a:lnTo>
                  <a:pt x="88927" y="173081"/>
                </a:lnTo>
                <a:lnTo>
                  <a:pt x="87847" y="170950"/>
                </a:lnTo>
                <a:lnTo>
                  <a:pt x="87128" y="168735"/>
                </a:lnTo>
                <a:lnTo>
                  <a:pt x="86648" y="165671"/>
                </a:lnTo>
                <a:lnTo>
                  <a:pt x="86328" y="162041"/>
                </a:lnTo>
                <a:lnTo>
                  <a:pt x="86115" y="158034"/>
                </a:lnTo>
                <a:lnTo>
                  <a:pt x="86767" y="154568"/>
                </a:lnTo>
                <a:lnTo>
                  <a:pt x="87995" y="151464"/>
                </a:lnTo>
                <a:lnTo>
                  <a:pt x="89607" y="148601"/>
                </a:lnTo>
                <a:lnTo>
                  <a:pt x="90682" y="145105"/>
                </a:lnTo>
                <a:lnTo>
                  <a:pt x="91399" y="141187"/>
                </a:lnTo>
                <a:lnTo>
                  <a:pt x="91877" y="136987"/>
                </a:lnTo>
                <a:lnTo>
                  <a:pt x="93783" y="132600"/>
                </a:lnTo>
                <a:lnTo>
                  <a:pt x="96641" y="128087"/>
                </a:lnTo>
                <a:lnTo>
                  <a:pt x="100134" y="123491"/>
                </a:lnTo>
                <a:lnTo>
                  <a:pt x="104050" y="118840"/>
                </a:lnTo>
                <a:lnTo>
                  <a:pt x="108248" y="114152"/>
                </a:lnTo>
                <a:lnTo>
                  <a:pt x="112635" y="109439"/>
                </a:lnTo>
                <a:lnTo>
                  <a:pt x="116353" y="104709"/>
                </a:lnTo>
                <a:lnTo>
                  <a:pt x="119625" y="99969"/>
                </a:lnTo>
                <a:lnTo>
                  <a:pt x="122600" y="95221"/>
                </a:lnTo>
                <a:lnTo>
                  <a:pt x="126171" y="90468"/>
                </a:lnTo>
                <a:lnTo>
                  <a:pt x="130140" y="85712"/>
                </a:lnTo>
                <a:lnTo>
                  <a:pt x="134373" y="80954"/>
                </a:lnTo>
                <a:lnTo>
                  <a:pt x="143309" y="71434"/>
                </a:lnTo>
                <a:lnTo>
                  <a:pt x="147915" y="66672"/>
                </a:lnTo>
                <a:lnTo>
                  <a:pt x="151779" y="61911"/>
                </a:lnTo>
                <a:lnTo>
                  <a:pt x="155149" y="57149"/>
                </a:lnTo>
                <a:lnTo>
                  <a:pt x="158189" y="52387"/>
                </a:lnTo>
                <a:lnTo>
                  <a:pt x="160216" y="48418"/>
                </a:lnTo>
                <a:lnTo>
                  <a:pt x="161567" y="44979"/>
                </a:lnTo>
                <a:lnTo>
                  <a:pt x="162468" y="41892"/>
                </a:lnTo>
                <a:lnTo>
                  <a:pt x="163069" y="38247"/>
                </a:lnTo>
                <a:lnTo>
                  <a:pt x="163469" y="34229"/>
                </a:lnTo>
                <a:lnTo>
                  <a:pt x="163914" y="26325"/>
                </a:lnTo>
                <a:lnTo>
                  <a:pt x="164112" y="20167"/>
                </a:lnTo>
                <a:lnTo>
                  <a:pt x="164223" y="12237"/>
                </a:lnTo>
                <a:lnTo>
                  <a:pt x="162651" y="9746"/>
                </a:lnTo>
                <a:lnTo>
                  <a:pt x="160016" y="7291"/>
                </a:lnTo>
                <a:lnTo>
                  <a:pt x="156671" y="4861"/>
                </a:lnTo>
                <a:lnTo>
                  <a:pt x="153648" y="3240"/>
                </a:lnTo>
                <a:lnTo>
                  <a:pt x="150838" y="2160"/>
                </a:lnTo>
                <a:lnTo>
                  <a:pt x="148172" y="1440"/>
                </a:lnTo>
                <a:lnTo>
                  <a:pt x="144806" y="960"/>
                </a:lnTo>
                <a:lnTo>
                  <a:pt x="140976" y="640"/>
                </a:lnTo>
                <a:lnTo>
                  <a:pt x="136834" y="427"/>
                </a:lnTo>
                <a:lnTo>
                  <a:pt x="127999" y="190"/>
                </a:lnTo>
                <a:lnTo>
                  <a:pt x="9283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SMARTPenAnnotation150"/>
          <p:cNvSpPr/>
          <p:nvPr/>
        </p:nvSpPr>
        <p:spPr>
          <a:xfrm>
            <a:off x="2603352" y="2628902"/>
            <a:ext cx="218430" cy="142549"/>
          </a:xfrm>
          <a:custGeom>
            <a:avLst/>
            <a:gdLst/>
            <a:ahLst/>
            <a:cxnLst/>
            <a:rect l="0" t="0" r="0" b="0"/>
            <a:pathLst>
              <a:path w="218430" h="142549">
                <a:moveTo>
                  <a:pt x="4116" y="7141"/>
                </a:moveTo>
                <a:lnTo>
                  <a:pt x="0" y="7141"/>
                </a:lnTo>
                <a:lnTo>
                  <a:pt x="30791" y="7141"/>
                </a:lnTo>
                <a:lnTo>
                  <a:pt x="35393" y="6348"/>
                </a:lnTo>
                <a:lnTo>
                  <a:pt x="40049" y="5025"/>
                </a:lnTo>
                <a:lnTo>
                  <a:pt x="44740" y="3349"/>
                </a:lnTo>
                <a:lnTo>
                  <a:pt x="49455" y="2232"/>
                </a:lnTo>
                <a:lnTo>
                  <a:pt x="54186" y="1487"/>
                </a:lnTo>
                <a:lnTo>
                  <a:pt x="58927" y="990"/>
                </a:lnTo>
                <a:lnTo>
                  <a:pt x="64470" y="660"/>
                </a:lnTo>
                <a:lnTo>
                  <a:pt x="76977" y="292"/>
                </a:lnTo>
                <a:lnTo>
                  <a:pt x="108598" y="23"/>
                </a:lnTo>
                <a:lnTo>
                  <a:pt x="131290" y="0"/>
                </a:lnTo>
                <a:lnTo>
                  <a:pt x="134936" y="793"/>
                </a:lnTo>
                <a:lnTo>
                  <a:pt x="141104" y="3791"/>
                </a:lnTo>
                <a:lnTo>
                  <a:pt x="145247" y="6148"/>
                </a:lnTo>
                <a:lnTo>
                  <a:pt x="148333" y="8817"/>
                </a:lnTo>
                <a:lnTo>
                  <a:pt x="150267" y="10639"/>
                </a:lnTo>
                <a:lnTo>
                  <a:pt x="150762" y="12648"/>
                </a:lnTo>
                <a:lnTo>
                  <a:pt x="150299" y="14781"/>
                </a:lnTo>
                <a:lnTo>
                  <a:pt x="149197" y="16997"/>
                </a:lnTo>
                <a:lnTo>
                  <a:pt x="148462" y="20062"/>
                </a:lnTo>
                <a:lnTo>
                  <a:pt x="147971" y="23693"/>
                </a:lnTo>
                <a:lnTo>
                  <a:pt x="147645" y="27700"/>
                </a:lnTo>
                <a:lnTo>
                  <a:pt x="146633" y="31166"/>
                </a:lnTo>
                <a:lnTo>
                  <a:pt x="145165" y="34270"/>
                </a:lnTo>
                <a:lnTo>
                  <a:pt x="143393" y="37134"/>
                </a:lnTo>
                <a:lnTo>
                  <a:pt x="141417" y="39836"/>
                </a:lnTo>
                <a:lnTo>
                  <a:pt x="139306" y="42432"/>
                </a:lnTo>
                <a:lnTo>
                  <a:pt x="137106" y="44956"/>
                </a:lnTo>
                <a:lnTo>
                  <a:pt x="134845" y="48226"/>
                </a:lnTo>
                <a:lnTo>
                  <a:pt x="132543" y="51994"/>
                </a:lnTo>
                <a:lnTo>
                  <a:pt x="130216" y="56093"/>
                </a:lnTo>
                <a:lnTo>
                  <a:pt x="127076" y="59619"/>
                </a:lnTo>
                <a:lnTo>
                  <a:pt x="123396" y="62764"/>
                </a:lnTo>
                <a:lnTo>
                  <a:pt x="119355" y="65655"/>
                </a:lnTo>
                <a:lnTo>
                  <a:pt x="115073" y="69169"/>
                </a:lnTo>
                <a:lnTo>
                  <a:pt x="110631" y="73099"/>
                </a:lnTo>
                <a:lnTo>
                  <a:pt x="106083" y="77307"/>
                </a:lnTo>
                <a:lnTo>
                  <a:pt x="102256" y="81700"/>
                </a:lnTo>
                <a:lnTo>
                  <a:pt x="98912" y="86216"/>
                </a:lnTo>
                <a:lnTo>
                  <a:pt x="95888" y="90814"/>
                </a:lnTo>
                <a:lnTo>
                  <a:pt x="93079" y="94673"/>
                </a:lnTo>
                <a:lnTo>
                  <a:pt x="90412" y="98039"/>
                </a:lnTo>
                <a:lnTo>
                  <a:pt x="87841" y="101078"/>
                </a:lnTo>
                <a:lnTo>
                  <a:pt x="85333" y="104691"/>
                </a:lnTo>
                <a:lnTo>
                  <a:pt x="82867" y="108687"/>
                </a:lnTo>
                <a:lnTo>
                  <a:pt x="80429" y="112938"/>
                </a:lnTo>
                <a:lnTo>
                  <a:pt x="78804" y="116566"/>
                </a:lnTo>
                <a:lnTo>
                  <a:pt x="77720" y="119779"/>
                </a:lnTo>
                <a:lnTo>
                  <a:pt x="75982" y="126846"/>
                </a:lnTo>
                <a:lnTo>
                  <a:pt x="75744" y="129929"/>
                </a:lnTo>
                <a:lnTo>
                  <a:pt x="75681" y="131862"/>
                </a:lnTo>
                <a:lnTo>
                  <a:pt x="76432" y="133151"/>
                </a:lnTo>
                <a:lnTo>
                  <a:pt x="77727" y="134010"/>
                </a:lnTo>
                <a:lnTo>
                  <a:pt x="79384" y="134583"/>
                </a:lnTo>
                <a:lnTo>
                  <a:pt x="83341" y="137336"/>
                </a:lnTo>
                <a:lnTo>
                  <a:pt x="88557" y="141779"/>
                </a:lnTo>
                <a:lnTo>
                  <a:pt x="93504" y="142386"/>
                </a:lnTo>
                <a:lnTo>
                  <a:pt x="97046" y="142548"/>
                </a:lnTo>
                <a:lnTo>
                  <a:pt x="100201" y="141863"/>
                </a:lnTo>
                <a:lnTo>
                  <a:pt x="105822" y="138984"/>
                </a:lnTo>
                <a:lnTo>
                  <a:pt x="110020" y="137899"/>
                </a:lnTo>
                <a:lnTo>
                  <a:pt x="115200" y="137176"/>
                </a:lnTo>
                <a:lnTo>
                  <a:pt x="121035" y="136693"/>
                </a:lnTo>
                <a:lnTo>
                  <a:pt x="126512" y="135578"/>
                </a:lnTo>
                <a:lnTo>
                  <a:pt x="131751" y="134041"/>
                </a:lnTo>
                <a:lnTo>
                  <a:pt x="136831" y="132222"/>
                </a:lnTo>
                <a:lnTo>
                  <a:pt x="142599" y="131010"/>
                </a:lnTo>
                <a:lnTo>
                  <a:pt x="148826" y="130202"/>
                </a:lnTo>
                <a:lnTo>
                  <a:pt x="155358" y="129663"/>
                </a:lnTo>
                <a:lnTo>
                  <a:pt x="161300" y="128510"/>
                </a:lnTo>
                <a:lnTo>
                  <a:pt x="166849" y="126947"/>
                </a:lnTo>
                <a:lnTo>
                  <a:pt x="172136" y="125112"/>
                </a:lnTo>
                <a:lnTo>
                  <a:pt x="178042" y="123888"/>
                </a:lnTo>
                <a:lnTo>
                  <a:pt x="184360" y="123073"/>
                </a:lnTo>
                <a:lnTo>
                  <a:pt x="190954" y="122529"/>
                </a:lnTo>
                <a:lnTo>
                  <a:pt x="196143" y="121373"/>
                </a:lnTo>
                <a:lnTo>
                  <a:pt x="200397" y="119808"/>
                </a:lnTo>
                <a:lnTo>
                  <a:pt x="204026" y="117971"/>
                </a:lnTo>
                <a:lnTo>
                  <a:pt x="210176" y="115930"/>
                </a:lnTo>
                <a:lnTo>
                  <a:pt x="218429" y="11429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5" name="SMARTPenAnnotation151"/>
          <p:cNvSpPr/>
          <p:nvPr/>
        </p:nvSpPr>
        <p:spPr>
          <a:xfrm>
            <a:off x="2921793" y="2650331"/>
            <a:ext cx="185739" cy="14288"/>
          </a:xfrm>
          <a:custGeom>
            <a:avLst/>
            <a:gdLst/>
            <a:ahLst/>
            <a:cxnLst/>
            <a:rect l="0" t="0" r="0" b="0"/>
            <a:pathLst>
              <a:path w="185739" h="14288">
                <a:moveTo>
                  <a:pt x="0" y="14287"/>
                </a:moveTo>
                <a:lnTo>
                  <a:pt x="87141" y="14287"/>
                </a:lnTo>
                <a:lnTo>
                  <a:pt x="93019" y="13494"/>
                </a:lnTo>
                <a:lnTo>
                  <a:pt x="98525" y="12171"/>
                </a:lnTo>
                <a:lnTo>
                  <a:pt x="103783" y="10495"/>
                </a:lnTo>
                <a:lnTo>
                  <a:pt x="109670" y="9378"/>
                </a:lnTo>
                <a:lnTo>
                  <a:pt x="115976" y="8633"/>
                </a:lnTo>
                <a:lnTo>
                  <a:pt x="122561" y="8136"/>
                </a:lnTo>
                <a:lnTo>
                  <a:pt x="128539" y="7012"/>
                </a:lnTo>
                <a:lnTo>
                  <a:pt x="134111" y="5468"/>
                </a:lnTo>
                <a:lnTo>
                  <a:pt x="139414" y="3645"/>
                </a:lnTo>
                <a:lnTo>
                  <a:pt x="144536" y="2430"/>
                </a:lnTo>
                <a:lnTo>
                  <a:pt x="149539" y="1620"/>
                </a:lnTo>
                <a:lnTo>
                  <a:pt x="154462" y="1080"/>
                </a:lnTo>
                <a:lnTo>
                  <a:pt x="159331" y="720"/>
                </a:lnTo>
                <a:lnTo>
                  <a:pt x="164164" y="480"/>
                </a:lnTo>
                <a:lnTo>
                  <a:pt x="176435" y="142"/>
                </a:lnTo>
                <a:lnTo>
                  <a:pt x="18573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6" name="SMARTPenAnnotation152"/>
          <p:cNvSpPr/>
          <p:nvPr/>
        </p:nvSpPr>
        <p:spPr>
          <a:xfrm>
            <a:off x="2978943" y="2707481"/>
            <a:ext cx="157164" cy="13295"/>
          </a:xfrm>
          <a:custGeom>
            <a:avLst/>
            <a:gdLst/>
            <a:ahLst/>
            <a:cxnLst/>
            <a:rect l="0" t="0" r="0" b="0"/>
            <a:pathLst>
              <a:path w="157164" h="13295">
                <a:moveTo>
                  <a:pt x="0" y="7144"/>
                </a:moveTo>
                <a:lnTo>
                  <a:pt x="3793" y="10936"/>
                </a:lnTo>
                <a:lnTo>
                  <a:pt x="5704" y="12053"/>
                </a:lnTo>
                <a:lnTo>
                  <a:pt x="7771" y="12798"/>
                </a:lnTo>
                <a:lnTo>
                  <a:pt x="9943" y="13294"/>
                </a:lnTo>
                <a:lnTo>
                  <a:pt x="12979" y="12832"/>
                </a:lnTo>
                <a:lnTo>
                  <a:pt x="16590" y="11729"/>
                </a:lnTo>
                <a:lnTo>
                  <a:pt x="20585" y="10201"/>
                </a:lnTo>
                <a:lnTo>
                  <a:pt x="24836" y="9182"/>
                </a:lnTo>
                <a:lnTo>
                  <a:pt x="29258" y="8502"/>
                </a:lnTo>
                <a:lnTo>
                  <a:pt x="33793" y="8049"/>
                </a:lnTo>
                <a:lnTo>
                  <a:pt x="39197" y="7747"/>
                </a:lnTo>
                <a:lnTo>
                  <a:pt x="51552" y="7412"/>
                </a:lnTo>
                <a:lnTo>
                  <a:pt x="71896" y="7223"/>
                </a:lnTo>
                <a:lnTo>
                  <a:pt x="78093" y="6403"/>
                </a:lnTo>
                <a:lnTo>
                  <a:pt x="83812" y="5062"/>
                </a:lnTo>
                <a:lnTo>
                  <a:pt x="89212" y="3375"/>
                </a:lnTo>
                <a:lnTo>
                  <a:pt x="95988" y="2250"/>
                </a:lnTo>
                <a:lnTo>
                  <a:pt x="103679" y="1500"/>
                </a:lnTo>
                <a:lnTo>
                  <a:pt x="119105" y="666"/>
                </a:lnTo>
                <a:lnTo>
                  <a:pt x="131252" y="296"/>
                </a:lnTo>
                <a:lnTo>
                  <a:pt x="15716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SMARTPenAnnotation153"/>
          <p:cNvSpPr/>
          <p:nvPr/>
        </p:nvSpPr>
        <p:spPr>
          <a:xfrm>
            <a:off x="2643187" y="2686050"/>
            <a:ext cx="192882" cy="35719"/>
          </a:xfrm>
          <a:custGeom>
            <a:avLst/>
            <a:gdLst/>
            <a:ahLst/>
            <a:cxnLst/>
            <a:rect l="0" t="0" r="0" b="0"/>
            <a:pathLst>
              <a:path w="192882" h="35719">
                <a:moveTo>
                  <a:pt x="0" y="35718"/>
                </a:moveTo>
                <a:lnTo>
                  <a:pt x="23911" y="35718"/>
                </a:lnTo>
                <a:lnTo>
                  <a:pt x="27053" y="34925"/>
                </a:lnTo>
                <a:lnTo>
                  <a:pt x="30735" y="33602"/>
                </a:lnTo>
                <a:lnTo>
                  <a:pt x="34778" y="31926"/>
                </a:lnTo>
                <a:lnTo>
                  <a:pt x="39060" y="30809"/>
                </a:lnTo>
                <a:lnTo>
                  <a:pt x="43503" y="30064"/>
                </a:lnTo>
                <a:lnTo>
                  <a:pt x="48052" y="29567"/>
                </a:lnTo>
                <a:lnTo>
                  <a:pt x="52672" y="28443"/>
                </a:lnTo>
                <a:lnTo>
                  <a:pt x="57340" y="26899"/>
                </a:lnTo>
                <a:lnTo>
                  <a:pt x="62039" y="25076"/>
                </a:lnTo>
                <a:lnTo>
                  <a:pt x="73610" y="20934"/>
                </a:lnTo>
                <a:lnTo>
                  <a:pt x="80030" y="18719"/>
                </a:lnTo>
                <a:lnTo>
                  <a:pt x="85897" y="16448"/>
                </a:lnTo>
                <a:lnTo>
                  <a:pt x="91396" y="14140"/>
                </a:lnTo>
                <a:lnTo>
                  <a:pt x="96650" y="11808"/>
                </a:lnTo>
                <a:lnTo>
                  <a:pt x="102533" y="10253"/>
                </a:lnTo>
                <a:lnTo>
                  <a:pt x="108837" y="9216"/>
                </a:lnTo>
                <a:lnTo>
                  <a:pt x="115420" y="8525"/>
                </a:lnTo>
                <a:lnTo>
                  <a:pt x="121397" y="7271"/>
                </a:lnTo>
                <a:lnTo>
                  <a:pt x="126969" y="5641"/>
                </a:lnTo>
                <a:lnTo>
                  <a:pt x="132271" y="3760"/>
                </a:lnTo>
                <a:lnTo>
                  <a:pt x="138187" y="2507"/>
                </a:lnTo>
                <a:lnTo>
                  <a:pt x="144512" y="1671"/>
                </a:lnTo>
                <a:lnTo>
                  <a:pt x="151110" y="1114"/>
                </a:lnTo>
                <a:lnTo>
                  <a:pt x="157096" y="742"/>
                </a:lnTo>
                <a:lnTo>
                  <a:pt x="167981" y="330"/>
                </a:lnTo>
                <a:lnTo>
                  <a:pt x="179242" y="97"/>
                </a:lnTo>
                <a:lnTo>
                  <a:pt x="192881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8" name="SMARTPenAnnotation154"/>
          <p:cNvSpPr/>
          <p:nvPr/>
        </p:nvSpPr>
        <p:spPr>
          <a:xfrm>
            <a:off x="3286125" y="2643187"/>
            <a:ext cx="107157" cy="14289"/>
          </a:xfrm>
          <a:custGeom>
            <a:avLst/>
            <a:gdLst/>
            <a:ahLst/>
            <a:cxnLst/>
            <a:rect l="0" t="0" r="0" b="0"/>
            <a:pathLst>
              <a:path w="107157" h="14289">
                <a:moveTo>
                  <a:pt x="0" y="14288"/>
                </a:moveTo>
                <a:lnTo>
                  <a:pt x="16999" y="14288"/>
                </a:lnTo>
                <a:lnTo>
                  <a:pt x="19270" y="13494"/>
                </a:lnTo>
                <a:lnTo>
                  <a:pt x="21578" y="12171"/>
                </a:lnTo>
                <a:lnTo>
                  <a:pt x="23910" y="10495"/>
                </a:lnTo>
                <a:lnTo>
                  <a:pt x="27052" y="9378"/>
                </a:lnTo>
                <a:lnTo>
                  <a:pt x="30735" y="8633"/>
                </a:lnTo>
                <a:lnTo>
                  <a:pt x="34777" y="8137"/>
                </a:lnTo>
                <a:lnTo>
                  <a:pt x="39060" y="7806"/>
                </a:lnTo>
                <a:lnTo>
                  <a:pt x="43502" y="7585"/>
                </a:lnTo>
                <a:lnTo>
                  <a:pt x="52671" y="7340"/>
                </a:lnTo>
                <a:lnTo>
                  <a:pt x="62039" y="7231"/>
                </a:lnTo>
                <a:lnTo>
                  <a:pt x="66759" y="6408"/>
                </a:lnTo>
                <a:lnTo>
                  <a:pt x="71493" y="5066"/>
                </a:lnTo>
                <a:lnTo>
                  <a:pt x="76237" y="3377"/>
                </a:lnTo>
                <a:lnTo>
                  <a:pt x="81781" y="2251"/>
                </a:lnTo>
                <a:lnTo>
                  <a:pt x="87858" y="1501"/>
                </a:lnTo>
                <a:lnTo>
                  <a:pt x="10715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9" name="SMARTPenAnnotation155"/>
          <p:cNvSpPr/>
          <p:nvPr/>
        </p:nvSpPr>
        <p:spPr>
          <a:xfrm>
            <a:off x="3479006" y="2557470"/>
            <a:ext cx="135375" cy="200018"/>
          </a:xfrm>
          <a:custGeom>
            <a:avLst/>
            <a:gdLst/>
            <a:ahLst/>
            <a:cxnLst/>
            <a:rect l="0" t="0" r="0" b="0"/>
            <a:pathLst>
              <a:path w="135375" h="200018">
                <a:moveTo>
                  <a:pt x="0" y="7136"/>
                </a:moveTo>
                <a:lnTo>
                  <a:pt x="51109" y="7136"/>
                </a:lnTo>
                <a:lnTo>
                  <a:pt x="54710" y="6342"/>
                </a:lnTo>
                <a:lnTo>
                  <a:pt x="58698" y="5019"/>
                </a:lnTo>
                <a:lnTo>
                  <a:pt x="62944" y="3344"/>
                </a:lnTo>
                <a:lnTo>
                  <a:pt x="67363" y="2226"/>
                </a:lnTo>
                <a:lnTo>
                  <a:pt x="71896" y="1481"/>
                </a:lnTo>
                <a:lnTo>
                  <a:pt x="76506" y="985"/>
                </a:lnTo>
                <a:lnTo>
                  <a:pt x="81166" y="654"/>
                </a:lnTo>
                <a:lnTo>
                  <a:pt x="85861" y="433"/>
                </a:lnTo>
                <a:lnTo>
                  <a:pt x="97936" y="123"/>
                </a:lnTo>
                <a:lnTo>
                  <a:pt x="120352" y="0"/>
                </a:lnTo>
                <a:lnTo>
                  <a:pt x="123097" y="791"/>
                </a:lnTo>
                <a:lnTo>
                  <a:pt x="124927" y="2112"/>
                </a:lnTo>
                <a:lnTo>
                  <a:pt x="127754" y="5697"/>
                </a:lnTo>
                <a:lnTo>
                  <a:pt x="131656" y="9936"/>
                </a:lnTo>
                <a:lnTo>
                  <a:pt x="133015" y="12177"/>
                </a:lnTo>
                <a:lnTo>
                  <a:pt x="134524" y="16785"/>
                </a:lnTo>
                <a:lnTo>
                  <a:pt x="135195" y="21478"/>
                </a:lnTo>
                <a:lnTo>
                  <a:pt x="135374" y="23841"/>
                </a:lnTo>
                <a:lnTo>
                  <a:pt x="134699" y="27004"/>
                </a:lnTo>
                <a:lnTo>
                  <a:pt x="133456" y="30700"/>
                </a:lnTo>
                <a:lnTo>
                  <a:pt x="131833" y="34752"/>
                </a:lnTo>
                <a:lnTo>
                  <a:pt x="130751" y="39040"/>
                </a:lnTo>
                <a:lnTo>
                  <a:pt x="130030" y="43486"/>
                </a:lnTo>
                <a:lnTo>
                  <a:pt x="129549" y="48038"/>
                </a:lnTo>
                <a:lnTo>
                  <a:pt x="128435" y="52660"/>
                </a:lnTo>
                <a:lnTo>
                  <a:pt x="126898" y="57329"/>
                </a:lnTo>
                <a:lnTo>
                  <a:pt x="125080" y="62029"/>
                </a:lnTo>
                <a:lnTo>
                  <a:pt x="123074" y="66750"/>
                </a:lnTo>
                <a:lnTo>
                  <a:pt x="118729" y="76229"/>
                </a:lnTo>
                <a:lnTo>
                  <a:pt x="115665" y="81773"/>
                </a:lnTo>
                <a:lnTo>
                  <a:pt x="112035" y="87850"/>
                </a:lnTo>
                <a:lnTo>
                  <a:pt x="108027" y="94283"/>
                </a:lnTo>
                <a:lnTo>
                  <a:pt x="104562" y="100159"/>
                </a:lnTo>
                <a:lnTo>
                  <a:pt x="101458" y="105664"/>
                </a:lnTo>
                <a:lnTo>
                  <a:pt x="95892" y="116013"/>
                </a:lnTo>
                <a:lnTo>
                  <a:pt x="83428" y="140399"/>
                </a:lnTo>
                <a:lnTo>
                  <a:pt x="81812" y="145190"/>
                </a:lnTo>
                <a:lnTo>
                  <a:pt x="80736" y="149972"/>
                </a:lnTo>
                <a:lnTo>
                  <a:pt x="80017" y="154748"/>
                </a:lnTo>
                <a:lnTo>
                  <a:pt x="78745" y="159519"/>
                </a:lnTo>
                <a:lnTo>
                  <a:pt x="77103" y="164287"/>
                </a:lnTo>
                <a:lnTo>
                  <a:pt x="75214" y="169053"/>
                </a:lnTo>
                <a:lnTo>
                  <a:pt x="73162" y="173024"/>
                </a:lnTo>
                <a:lnTo>
                  <a:pt x="70999" y="176466"/>
                </a:lnTo>
                <a:lnTo>
                  <a:pt x="67274" y="182406"/>
                </a:lnTo>
                <a:lnTo>
                  <a:pt x="65618" y="187692"/>
                </a:lnTo>
                <a:lnTo>
                  <a:pt x="64882" y="192687"/>
                </a:lnTo>
                <a:lnTo>
                  <a:pt x="64294" y="20001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0" name="SMARTPenAnnotation156"/>
          <p:cNvSpPr/>
          <p:nvPr/>
        </p:nvSpPr>
        <p:spPr>
          <a:xfrm>
            <a:off x="3686175" y="2571750"/>
            <a:ext cx="28568" cy="171451"/>
          </a:xfrm>
          <a:custGeom>
            <a:avLst/>
            <a:gdLst/>
            <a:ahLst/>
            <a:cxnLst/>
            <a:rect l="0" t="0" r="0" b="0"/>
            <a:pathLst>
              <a:path w="28568" h="171451">
                <a:moveTo>
                  <a:pt x="21431" y="0"/>
                </a:moveTo>
                <a:lnTo>
                  <a:pt x="21431" y="3792"/>
                </a:lnTo>
                <a:lnTo>
                  <a:pt x="22225" y="5703"/>
                </a:lnTo>
                <a:lnTo>
                  <a:pt x="23548" y="7771"/>
                </a:lnTo>
                <a:lnTo>
                  <a:pt x="25223" y="9943"/>
                </a:lnTo>
                <a:lnTo>
                  <a:pt x="26341" y="12184"/>
                </a:lnTo>
                <a:lnTo>
                  <a:pt x="27085" y="14473"/>
                </a:lnTo>
                <a:lnTo>
                  <a:pt x="27913" y="19132"/>
                </a:lnTo>
                <a:lnTo>
                  <a:pt x="28280" y="23849"/>
                </a:lnTo>
                <a:lnTo>
                  <a:pt x="28444" y="30708"/>
                </a:lnTo>
                <a:lnTo>
                  <a:pt x="28567" y="62037"/>
                </a:lnTo>
                <a:lnTo>
                  <a:pt x="27776" y="66758"/>
                </a:lnTo>
                <a:lnTo>
                  <a:pt x="26454" y="71493"/>
                </a:lnTo>
                <a:lnTo>
                  <a:pt x="24780" y="76237"/>
                </a:lnTo>
                <a:lnTo>
                  <a:pt x="23664" y="80987"/>
                </a:lnTo>
                <a:lnTo>
                  <a:pt x="22919" y="85741"/>
                </a:lnTo>
                <a:lnTo>
                  <a:pt x="22423" y="90498"/>
                </a:lnTo>
                <a:lnTo>
                  <a:pt x="22092" y="95257"/>
                </a:lnTo>
                <a:lnTo>
                  <a:pt x="21872" y="100017"/>
                </a:lnTo>
                <a:lnTo>
                  <a:pt x="21725" y="104778"/>
                </a:lnTo>
                <a:lnTo>
                  <a:pt x="20833" y="109539"/>
                </a:lnTo>
                <a:lnTo>
                  <a:pt x="19445" y="114301"/>
                </a:lnTo>
                <a:lnTo>
                  <a:pt x="17726" y="119063"/>
                </a:lnTo>
                <a:lnTo>
                  <a:pt x="16579" y="123825"/>
                </a:lnTo>
                <a:lnTo>
                  <a:pt x="15815" y="128587"/>
                </a:lnTo>
                <a:lnTo>
                  <a:pt x="15306" y="133350"/>
                </a:lnTo>
                <a:lnTo>
                  <a:pt x="14172" y="138112"/>
                </a:lnTo>
                <a:lnTo>
                  <a:pt x="12623" y="142875"/>
                </a:lnTo>
                <a:lnTo>
                  <a:pt x="10797" y="147637"/>
                </a:lnTo>
                <a:lnTo>
                  <a:pt x="9579" y="151606"/>
                </a:lnTo>
                <a:lnTo>
                  <a:pt x="8767" y="155045"/>
                </a:lnTo>
                <a:lnTo>
                  <a:pt x="8225" y="158132"/>
                </a:lnTo>
                <a:lnTo>
                  <a:pt x="7071" y="160984"/>
                </a:lnTo>
                <a:lnTo>
                  <a:pt x="5508" y="163679"/>
                </a:lnTo>
                <a:lnTo>
                  <a:pt x="0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SMARTPenAnnotation157"/>
          <p:cNvSpPr/>
          <p:nvPr/>
        </p:nvSpPr>
        <p:spPr>
          <a:xfrm>
            <a:off x="3800802" y="2564606"/>
            <a:ext cx="128261" cy="57151"/>
          </a:xfrm>
          <a:custGeom>
            <a:avLst/>
            <a:gdLst/>
            <a:ahLst/>
            <a:cxnLst/>
            <a:rect l="0" t="0" r="0" b="0"/>
            <a:pathLst>
              <a:path w="128261" h="57151">
                <a:moveTo>
                  <a:pt x="21104" y="0"/>
                </a:moveTo>
                <a:lnTo>
                  <a:pt x="21104" y="16999"/>
                </a:lnTo>
                <a:lnTo>
                  <a:pt x="20310" y="19270"/>
                </a:lnTo>
                <a:lnTo>
                  <a:pt x="18987" y="21578"/>
                </a:lnTo>
                <a:lnTo>
                  <a:pt x="17312" y="23910"/>
                </a:lnTo>
                <a:lnTo>
                  <a:pt x="15401" y="26259"/>
                </a:lnTo>
                <a:lnTo>
                  <a:pt x="13333" y="28618"/>
                </a:lnTo>
                <a:lnTo>
                  <a:pt x="11161" y="30985"/>
                </a:lnTo>
                <a:lnTo>
                  <a:pt x="9713" y="33357"/>
                </a:lnTo>
                <a:lnTo>
                  <a:pt x="8748" y="35731"/>
                </a:lnTo>
                <a:lnTo>
                  <a:pt x="8103" y="38108"/>
                </a:lnTo>
                <a:lnTo>
                  <a:pt x="6881" y="40487"/>
                </a:lnTo>
                <a:lnTo>
                  <a:pt x="5272" y="42866"/>
                </a:lnTo>
                <a:lnTo>
                  <a:pt x="0" y="49588"/>
                </a:lnTo>
                <a:lnTo>
                  <a:pt x="685" y="50521"/>
                </a:lnTo>
                <a:lnTo>
                  <a:pt x="1935" y="51937"/>
                </a:lnTo>
                <a:lnTo>
                  <a:pt x="5852" y="56120"/>
                </a:lnTo>
                <a:lnTo>
                  <a:pt x="6967" y="56463"/>
                </a:lnTo>
                <a:lnTo>
                  <a:pt x="10323" y="56845"/>
                </a:lnTo>
                <a:lnTo>
                  <a:pt x="12329" y="56946"/>
                </a:lnTo>
                <a:lnTo>
                  <a:pt x="16675" y="57059"/>
                </a:lnTo>
                <a:lnTo>
                  <a:pt x="40601" y="57142"/>
                </a:lnTo>
                <a:lnTo>
                  <a:pt x="45215" y="56351"/>
                </a:lnTo>
                <a:lnTo>
                  <a:pt x="49878" y="55030"/>
                </a:lnTo>
                <a:lnTo>
                  <a:pt x="54574" y="53355"/>
                </a:lnTo>
                <a:lnTo>
                  <a:pt x="59292" y="52239"/>
                </a:lnTo>
                <a:lnTo>
                  <a:pt x="64025" y="51495"/>
                </a:lnTo>
                <a:lnTo>
                  <a:pt x="68768" y="50998"/>
                </a:lnTo>
                <a:lnTo>
                  <a:pt x="73517" y="50668"/>
                </a:lnTo>
                <a:lnTo>
                  <a:pt x="78271" y="50447"/>
                </a:lnTo>
                <a:lnTo>
                  <a:pt x="87787" y="50202"/>
                </a:lnTo>
                <a:lnTo>
                  <a:pt x="97307" y="50093"/>
                </a:lnTo>
                <a:lnTo>
                  <a:pt x="102069" y="50858"/>
                </a:lnTo>
                <a:lnTo>
                  <a:pt x="106830" y="52161"/>
                </a:lnTo>
                <a:lnTo>
                  <a:pt x="111592" y="53824"/>
                </a:lnTo>
                <a:lnTo>
                  <a:pt x="115561" y="54933"/>
                </a:lnTo>
                <a:lnTo>
                  <a:pt x="119000" y="55672"/>
                </a:lnTo>
                <a:lnTo>
                  <a:pt x="128260" y="571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2" name="SMARTPenAnnotation158"/>
          <p:cNvSpPr/>
          <p:nvPr/>
        </p:nvSpPr>
        <p:spPr>
          <a:xfrm>
            <a:off x="3893343" y="2543175"/>
            <a:ext cx="21433" cy="228601"/>
          </a:xfrm>
          <a:custGeom>
            <a:avLst/>
            <a:gdLst/>
            <a:ahLst/>
            <a:cxnLst/>
            <a:rect l="0" t="0" r="0" b="0"/>
            <a:pathLst>
              <a:path w="21433" h="228601">
                <a:moveTo>
                  <a:pt x="21432" y="0"/>
                </a:moveTo>
                <a:lnTo>
                  <a:pt x="21432" y="16999"/>
                </a:lnTo>
                <a:lnTo>
                  <a:pt x="20638" y="20064"/>
                </a:lnTo>
                <a:lnTo>
                  <a:pt x="19315" y="23695"/>
                </a:lnTo>
                <a:lnTo>
                  <a:pt x="17639" y="27702"/>
                </a:lnTo>
                <a:lnTo>
                  <a:pt x="16522" y="31962"/>
                </a:lnTo>
                <a:lnTo>
                  <a:pt x="15777" y="36389"/>
                </a:lnTo>
                <a:lnTo>
                  <a:pt x="15281" y="40928"/>
                </a:lnTo>
                <a:lnTo>
                  <a:pt x="14950" y="46335"/>
                </a:lnTo>
                <a:lnTo>
                  <a:pt x="14582" y="58693"/>
                </a:lnTo>
                <a:lnTo>
                  <a:pt x="13690" y="64529"/>
                </a:lnTo>
                <a:lnTo>
                  <a:pt x="12302" y="70006"/>
                </a:lnTo>
                <a:lnTo>
                  <a:pt x="10583" y="75246"/>
                </a:lnTo>
                <a:lnTo>
                  <a:pt x="9436" y="81120"/>
                </a:lnTo>
                <a:lnTo>
                  <a:pt x="8672" y="87417"/>
                </a:lnTo>
                <a:lnTo>
                  <a:pt x="8163" y="93997"/>
                </a:lnTo>
                <a:lnTo>
                  <a:pt x="7823" y="100764"/>
                </a:lnTo>
                <a:lnTo>
                  <a:pt x="7446" y="114634"/>
                </a:lnTo>
                <a:lnTo>
                  <a:pt x="6551" y="120873"/>
                </a:lnTo>
                <a:lnTo>
                  <a:pt x="5162" y="126619"/>
                </a:lnTo>
                <a:lnTo>
                  <a:pt x="3441" y="132038"/>
                </a:lnTo>
                <a:lnTo>
                  <a:pt x="2294" y="138031"/>
                </a:lnTo>
                <a:lnTo>
                  <a:pt x="1529" y="144408"/>
                </a:lnTo>
                <a:lnTo>
                  <a:pt x="680" y="156256"/>
                </a:lnTo>
                <a:lnTo>
                  <a:pt x="303" y="164168"/>
                </a:lnTo>
                <a:lnTo>
                  <a:pt x="134" y="172447"/>
                </a:lnTo>
                <a:lnTo>
                  <a:pt x="0" y="2286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SMARTPenAnnotation159"/>
          <p:cNvSpPr/>
          <p:nvPr/>
        </p:nvSpPr>
        <p:spPr>
          <a:xfrm>
            <a:off x="700095" y="3078956"/>
            <a:ext cx="228593" cy="21432"/>
          </a:xfrm>
          <a:custGeom>
            <a:avLst/>
            <a:gdLst/>
            <a:ahLst/>
            <a:cxnLst/>
            <a:rect l="0" t="0" r="0" b="0"/>
            <a:pathLst>
              <a:path w="228593" h="21432">
                <a:moveTo>
                  <a:pt x="7136" y="21431"/>
                </a:moveTo>
                <a:lnTo>
                  <a:pt x="0" y="21431"/>
                </a:lnTo>
                <a:lnTo>
                  <a:pt x="94007" y="21431"/>
                </a:lnTo>
                <a:lnTo>
                  <a:pt x="99975" y="20637"/>
                </a:lnTo>
                <a:lnTo>
                  <a:pt x="105541" y="19314"/>
                </a:lnTo>
                <a:lnTo>
                  <a:pt x="110839" y="17639"/>
                </a:lnTo>
                <a:lnTo>
                  <a:pt x="116753" y="16521"/>
                </a:lnTo>
                <a:lnTo>
                  <a:pt x="123076" y="15777"/>
                </a:lnTo>
                <a:lnTo>
                  <a:pt x="129673" y="15280"/>
                </a:lnTo>
                <a:lnTo>
                  <a:pt x="135659" y="14155"/>
                </a:lnTo>
                <a:lnTo>
                  <a:pt x="141236" y="12612"/>
                </a:lnTo>
                <a:lnTo>
                  <a:pt x="146542" y="10789"/>
                </a:lnTo>
                <a:lnTo>
                  <a:pt x="152461" y="9574"/>
                </a:lnTo>
                <a:lnTo>
                  <a:pt x="158788" y="8764"/>
                </a:lnTo>
                <a:lnTo>
                  <a:pt x="165387" y="8224"/>
                </a:lnTo>
                <a:lnTo>
                  <a:pt x="171374" y="7864"/>
                </a:lnTo>
                <a:lnTo>
                  <a:pt x="182260" y="7464"/>
                </a:lnTo>
                <a:lnTo>
                  <a:pt x="214186" y="7172"/>
                </a:lnTo>
                <a:lnTo>
                  <a:pt x="217401" y="6369"/>
                </a:lnTo>
                <a:lnTo>
                  <a:pt x="220337" y="5040"/>
                </a:lnTo>
                <a:lnTo>
                  <a:pt x="22859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4" name="SMARTPenAnnotation160"/>
          <p:cNvSpPr/>
          <p:nvPr/>
        </p:nvSpPr>
        <p:spPr>
          <a:xfrm>
            <a:off x="985845" y="2986087"/>
            <a:ext cx="135724" cy="106038"/>
          </a:xfrm>
          <a:custGeom>
            <a:avLst/>
            <a:gdLst/>
            <a:ahLst/>
            <a:cxnLst/>
            <a:rect l="0" t="0" r="0" b="0"/>
            <a:pathLst>
              <a:path w="135724" h="106038">
                <a:moveTo>
                  <a:pt x="21423" y="0"/>
                </a:moveTo>
                <a:lnTo>
                  <a:pt x="21423" y="23151"/>
                </a:lnTo>
                <a:lnTo>
                  <a:pt x="20630" y="26546"/>
                </a:lnTo>
                <a:lnTo>
                  <a:pt x="19307" y="30397"/>
                </a:lnTo>
                <a:lnTo>
                  <a:pt x="17631" y="34552"/>
                </a:lnTo>
                <a:lnTo>
                  <a:pt x="16514" y="38910"/>
                </a:lnTo>
                <a:lnTo>
                  <a:pt x="15769" y="43403"/>
                </a:lnTo>
                <a:lnTo>
                  <a:pt x="15273" y="47985"/>
                </a:lnTo>
                <a:lnTo>
                  <a:pt x="14148" y="51834"/>
                </a:lnTo>
                <a:lnTo>
                  <a:pt x="12604" y="55193"/>
                </a:lnTo>
                <a:lnTo>
                  <a:pt x="10781" y="58227"/>
                </a:lnTo>
                <a:lnTo>
                  <a:pt x="9566" y="61837"/>
                </a:lnTo>
                <a:lnTo>
                  <a:pt x="8756" y="65831"/>
                </a:lnTo>
                <a:lnTo>
                  <a:pt x="8216" y="70081"/>
                </a:lnTo>
                <a:lnTo>
                  <a:pt x="7062" y="73708"/>
                </a:lnTo>
                <a:lnTo>
                  <a:pt x="5499" y="76920"/>
                </a:lnTo>
                <a:lnTo>
                  <a:pt x="3663" y="79855"/>
                </a:lnTo>
                <a:lnTo>
                  <a:pt x="2440" y="82605"/>
                </a:lnTo>
                <a:lnTo>
                  <a:pt x="1624" y="85233"/>
                </a:lnTo>
                <a:lnTo>
                  <a:pt x="1080" y="87778"/>
                </a:lnTo>
                <a:lnTo>
                  <a:pt x="717" y="90269"/>
                </a:lnTo>
                <a:lnTo>
                  <a:pt x="475" y="92723"/>
                </a:lnTo>
                <a:lnTo>
                  <a:pt x="88" y="98573"/>
                </a:lnTo>
                <a:lnTo>
                  <a:pt x="35" y="101489"/>
                </a:lnTo>
                <a:lnTo>
                  <a:pt x="0" y="106037"/>
                </a:lnTo>
                <a:lnTo>
                  <a:pt x="791" y="105616"/>
                </a:lnTo>
                <a:lnTo>
                  <a:pt x="3787" y="103032"/>
                </a:lnTo>
                <a:lnTo>
                  <a:pt x="5697" y="102026"/>
                </a:lnTo>
                <a:lnTo>
                  <a:pt x="9936" y="100907"/>
                </a:lnTo>
                <a:lnTo>
                  <a:pt x="11384" y="99815"/>
                </a:lnTo>
                <a:lnTo>
                  <a:pt x="12349" y="98293"/>
                </a:lnTo>
                <a:lnTo>
                  <a:pt x="12992" y="96485"/>
                </a:lnTo>
                <a:lnTo>
                  <a:pt x="14215" y="95280"/>
                </a:lnTo>
                <a:lnTo>
                  <a:pt x="15824" y="94476"/>
                </a:lnTo>
                <a:lnTo>
                  <a:pt x="17691" y="93940"/>
                </a:lnTo>
                <a:lnTo>
                  <a:pt x="20522" y="92789"/>
                </a:lnTo>
                <a:lnTo>
                  <a:pt x="23998" y="91229"/>
                </a:lnTo>
                <a:lnTo>
                  <a:pt x="27902" y="89394"/>
                </a:lnTo>
                <a:lnTo>
                  <a:pt x="32092" y="88171"/>
                </a:lnTo>
                <a:lnTo>
                  <a:pt x="36474" y="87356"/>
                </a:lnTo>
                <a:lnTo>
                  <a:pt x="40982" y="86812"/>
                </a:lnTo>
                <a:lnTo>
                  <a:pt x="44781" y="85656"/>
                </a:lnTo>
                <a:lnTo>
                  <a:pt x="48108" y="84091"/>
                </a:lnTo>
                <a:lnTo>
                  <a:pt x="51119" y="82255"/>
                </a:lnTo>
                <a:lnTo>
                  <a:pt x="54714" y="80237"/>
                </a:lnTo>
                <a:lnTo>
                  <a:pt x="62942" y="75878"/>
                </a:lnTo>
                <a:lnTo>
                  <a:pt x="76499" y="68961"/>
                </a:lnTo>
                <a:lnTo>
                  <a:pt x="80366" y="67405"/>
                </a:lnTo>
                <a:lnTo>
                  <a:pt x="83737" y="66368"/>
                </a:lnTo>
                <a:lnTo>
                  <a:pt x="86778" y="65677"/>
                </a:lnTo>
                <a:lnTo>
                  <a:pt x="89600" y="64422"/>
                </a:lnTo>
                <a:lnTo>
                  <a:pt x="92274" y="62792"/>
                </a:lnTo>
                <a:lnTo>
                  <a:pt x="94851" y="60911"/>
                </a:lnTo>
                <a:lnTo>
                  <a:pt x="98156" y="59658"/>
                </a:lnTo>
                <a:lnTo>
                  <a:pt x="101947" y="58822"/>
                </a:lnTo>
                <a:lnTo>
                  <a:pt x="106062" y="58264"/>
                </a:lnTo>
                <a:lnTo>
                  <a:pt x="109599" y="57099"/>
                </a:lnTo>
                <a:lnTo>
                  <a:pt x="112751" y="55529"/>
                </a:lnTo>
                <a:lnTo>
                  <a:pt x="115646" y="53688"/>
                </a:lnTo>
                <a:lnTo>
                  <a:pt x="118370" y="52461"/>
                </a:lnTo>
                <a:lnTo>
                  <a:pt x="120979" y="51643"/>
                </a:lnTo>
                <a:lnTo>
                  <a:pt x="123513" y="51097"/>
                </a:lnTo>
                <a:lnTo>
                  <a:pt x="125995" y="50734"/>
                </a:lnTo>
                <a:lnTo>
                  <a:pt x="128444" y="50491"/>
                </a:lnTo>
                <a:lnTo>
                  <a:pt x="135723" y="500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SMARTPenAnnotation161"/>
          <p:cNvSpPr/>
          <p:nvPr/>
        </p:nvSpPr>
        <p:spPr>
          <a:xfrm>
            <a:off x="1085857" y="2989115"/>
            <a:ext cx="35712" cy="232717"/>
          </a:xfrm>
          <a:custGeom>
            <a:avLst/>
            <a:gdLst/>
            <a:ahLst/>
            <a:cxnLst/>
            <a:rect l="0" t="0" r="0" b="0"/>
            <a:pathLst>
              <a:path w="35712" h="232717">
                <a:moveTo>
                  <a:pt x="14280" y="4116"/>
                </a:moveTo>
                <a:lnTo>
                  <a:pt x="6695" y="324"/>
                </a:lnTo>
                <a:lnTo>
                  <a:pt x="5255" y="0"/>
                </a:lnTo>
                <a:lnTo>
                  <a:pt x="5088" y="578"/>
                </a:lnTo>
                <a:lnTo>
                  <a:pt x="7016" y="3909"/>
                </a:lnTo>
                <a:lnTo>
                  <a:pt x="7113" y="9778"/>
                </a:lnTo>
                <a:lnTo>
                  <a:pt x="7126" y="14041"/>
                </a:lnTo>
                <a:lnTo>
                  <a:pt x="6336" y="17082"/>
                </a:lnTo>
                <a:lnTo>
                  <a:pt x="5015" y="20698"/>
                </a:lnTo>
                <a:lnTo>
                  <a:pt x="3341" y="24696"/>
                </a:lnTo>
                <a:lnTo>
                  <a:pt x="2225" y="28154"/>
                </a:lnTo>
                <a:lnTo>
                  <a:pt x="1481" y="31254"/>
                </a:lnTo>
                <a:lnTo>
                  <a:pt x="654" y="37608"/>
                </a:lnTo>
                <a:lnTo>
                  <a:pt x="433" y="41526"/>
                </a:lnTo>
                <a:lnTo>
                  <a:pt x="286" y="45724"/>
                </a:lnTo>
                <a:lnTo>
                  <a:pt x="51" y="68779"/>
                </a:lnTo>
                <a:lnTo>
                  <a:pt x="0" y="98131"/>
                </a:lnTo>
                <a:lnTo>
                  <a:pt x="791" y="104099"/>
                </a:lnTo>
                <a:lnTo>
                  <a:pt x="2113" y="109665"/>
                </a:lnTo>
                <a:lnTo>
                  <a:pt x="3787" y="114963"/>
                </a:lnTo>
                <a:lnTo>
                  <a:pt x="4904" y="120876"/>
                </a:lnTo>
                <a:lnTo>
                  <a:pt x="5648" y="127200"/>
                </a:lnTo>
                <a:lnTo>
                  <a:pt x="6144" y="133797"/>
                </a:lnTo>
                <a:lnTo>
                  <a:pt x="7269" y="139782"/>
                </a:lnTo>
                <a:lnTo>
                  <a:pt x="8812" y="145360"/>
                </a:lnTo>
                <a:lnTo>
                  <a:pt x="10635" y="150666"/>
                </a:lnTo>
                <a:lnTo>
                  <a:pt x="11850" y="155791"/>
                </a:lnTo>
                <a:lnTo>
                  <a:pt x="12660" y="160795"/>
                </a:lnTo>
                <a:lnTo>
                  <a:pt x="13200" y="165719"/>
                </a:lnTo>
                <a:lnTo>
                  <a:pt x="14354" y="170589"/>
                </a:lnTo>
                <a:lnTo>
                  <a:pt x="15917" y="175423"/>
                </a:lnTo>
                <a:lnTo>
                  <a:pt x="17752" y="180233"/>
                </a:lnTo>
                <a:lnTo>
                  <a:pt x="18976" y="185027"/>
                </a:lnTo>
                <a:lnTo>
                  <a:pt x="19792" y="189811"/>
                </a:lnTo>
                <a:lnTo>
                  <a:pt x="20336" y="194587"/>
                </a:lnTo>
                <a:lnTo>
                  <a:pt x="20699" y="198566"/>
                </a:lnTo>
                <a:lnTo>
                  <a:pt x="21101" y="205103"/>
                </a:lnTo>
                <a:lnTo>
                  <a:pt x="22003" y="208751"/>
                </a:lnTo>
                <a:lnTo>
                  <a:pt x="23397" y="212770"/>
                </a:lnTo>
                <a:lnTo>
                  <a:pt x="27546" y="223043"/>
                </a:lnTo>
                <a:lnTo>
                  <a:pt x="28680" y="223886"/>
                </a:lnTo>
                <a:lnTo>
                  <a:pt x="30230" y="224448"/>
                </a:lnTo>
                <a:lnTo>
                  <a:pt x="32057" y="224823"/>
                </a:lnTo>
                <a:lnTo>
                  <a:pt x="33275" y="225866"/>
                </a:lnTo>
                <a:lnTo>
                  <a:pt x="34087" y="227356"/>
                </a:lnTo>
                <a:lnTo>
                  <a:pt x="35711" y="23271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6" name="SMARTPenAnnotation162"/>
          <p:cNvSpPr/>
          <p:nvPr/>
        </p:nvSpPr>
        <p:spPr>
          <a:xfrm>
            <a:off x="1222028" y="2986115"/>
            <a:ext cx="127687" cy="221329"/>
          </a:xfrm>
          <a:custGeom>
            <a:avLst/>
            <a:gdLst/>
            <a:ahLst/>
            <a:cxnLst/>
            <a:rect l="0" t="0" r="0" b="0"/>
            <a:pathLst>
              <a:path w="127687" h="221329">
                <a:moveTo>
                  <a:pt x="113853" y="14260"/>
                </a:moveTo>
                <a:lnTo>
                  <a:pt x="113853" y="292"/>
                </a:lnTo>
                <a:lnTo>
                  <a:pt x="110060" y="67"/>
                </a:lnTo>
                <a:lnTo>
                  <a:pt x="103910" y="0"/>
                </a:lnTo>
                <a:lnTo>
                  <a:pt x="101668" y="785"/>
                </a:lnTo>
                <a:lnTo>
                  <a:pt x="99380" y="2101"/>
                </a:lnTo>
                <a:lnTo>
                  <a:pt x="97060" y="3773"/>
                </a:lnTo>
                <a:lnTo>
                  <a:pt x="94720" y="5681"/>
                </a:lnTo>
                <a:lnTo>
                  <a:pt x="92366" y="7747"/>
                </a:lnTo>
                <a:lnTo>
                  <a:pt x="90004" y="9918"/>
                </a:lnTo>
                <a:lnTo>
                  <a:pt x="86841" y="12159"/>
                </a:lnTo>
                <a:lnTo>
                  <a:pt x="83145" y="14447"/>
                </a:lnTo>
                <a:lnTo>
                  <a:pt x="79093" y="16766"/>
                </a:lnTo>
                <a:lnTo>
                  <a:pt x="75598" y="19899"/>
                </a:lnTo>
                <a:lnTo>
                  <a:pt x="72475" y="23575"/>
                </a:lnTo>
                <a:lnTo>
                  <a:pt x="69599" y="27614"/>
                </a:lnTo>
                <a:lnTo>
                  <a:pt x="66094" y="31100"/>
                </a:lnTo>
                <a:lnTo>
                  <a:pt x="62170" y="34218"/>
                </a:lnTo>
                <a:lnTo>
                  <a:pt x="57966" y="37090"/>
                </a:lnTo>
                <a:lnTo>
                  <a:pt x="53576" y="39799"/>
                </a:lnTo>
                <a:lnTo>
                  <a:pt x="49062" y="42398"/>
                </a:lnTo>
                <a:lnTo>
                  <a:pt x="44465" y="44925"/>
                </a:lnTo>
                <a:lnTo>
                  <a:pt x="40607" y="48197"/>
                </a:lnTo>
                <a:lnTo>
                  <a:pt x="37241" y="51966"/>
                </a:lnTo>
                <a:lnTo>
                  <a:pt x="34203" y="56066"/>
                </a:lnTo>
                <a:lnTo>
                  <a:pt x="30591" y="59593"/>
                </a:lnTo>
                <a:lnTo>
                  <a:pt x="26595" y="62738"/>
                </a:lnTo>
                <a:lnTo>
                  <a:pt x="22343" y="65628"/>
                </a:lnTo>
                <a:lnTo>
                  <a:pt x="18715" y="68349"/>
                </a:lnTo>
                <a:lnTo>
                  <a:pt x="15503" y="70957"/>
                </a:lnTo>
                <a:lnTo>
                  <a:pt x="12567" y="73489"/>
                </a:lnTo>
                <a:lnTo>
                  <a:pt x="9817" y="75971"/>
                </a:lnTo>
                <a:lnTo>
                  <a:pt x="4644" y="80845"/>
                </a:lnTo>
                <a:lnTo>
                  <a:pt x="2947" y="83256"/>
                </a:lnTo>
                <a:lnTo>
                  <a:pt x="1061" y="88052"/>
                </a:lnTo>
                <a:lnTo>
                  <a:pt x="223" y="92829"/>
                </a:lnTo>
                <a:lnTo>
                  <a:pt x="0" y="95214"/>
                </a:lnTo>
                <a:lnTo>
                  <a:pt x="644" y="96804"/>
                </a:lnTo>
                <a:lnTo>
                  <a:pt x="1868" y="97864"/>
                </a:lnTo>
                <a:lnTo>
                  <a:pt x="5743" y="99566"/>
                </a:lnTo>
                <a:lnTo>
                  <a:pt x="8389" y="101915"/>
                </a:lnTo>
                <a:lnTo>
                  <a:pt x="10206" y="103653"/>
                </a:lnTo>
                <a:lnTo>
                  <a:pt x="13005" y="104811"/>
                </a:lnTo>
                <a:lnTo>
                  <a:pt x="16459" y="105584"/>
                </a:lnTo>
                <a:lnTo>
                  <a:pt x="20348" y="106099"/>
                </a:lnTo>
                <a:lnTo>
                  <a:pt x="23735" y="106442"/>
                </a:lnTo>
                <a:lnTo>
                  <a:pt x="26787" y="106671"/>
                </a:lnTo>
                <a:lnTo>
                  <a:pt x="29615" y="106823"/>
                </a:lnTo>
                <a:lnTo>
                  <a:pt x="33088" y="107719"/>
                </a:lnTo>
                <a:lnTo>
                  <a:pt x="36991" y="109109"/>
                </a:lnTo>
                <a:lnTo>
                  <a:pt x="41180" y="110830"/>
                </a:lnTo>
                <a:lnTo>
                  <a:pt x="45561" y="111977"/>
                </a:lnTo>
                <a:lnTo>
                  <a:pt x="50068" y="112742"/>
                </a:lnTo>
                <a:lnTo>
                  <a:pt x="54661" y="113252"/>
                </a:lnTo>
                <a:lnTo>
                  <a:pt x="58517" y="113592"/>
                </a:lnTo>
                <a:lnTo>
                  <a:pt x="61881" y="113819"/>
                </a:lnTo>
                <a:lnTo>
                  <a:pt x="64917" y="113970"/>
                </a:lnTo>
                <a:lnTo>
                  <a:pt x="68529" y="114864"/>
                </a:lnTo>
                <a:lnTo>
                  <a:pt x="72524" y="116254"/>
                </a:lnTo>
                <a:lnTo>
                  <a:pt x="76776" y="117975"/>
                </a:lnTo>
                <a:lnTo>
                  <a:pt x="81197" y="119916"/>
                </a:lnTo>
                <a:lnTo>
                  <a:pt x="90343" y="124189"/>
                </a:lnTo>
                <a:lnTo>
                  <a:pt x="104417" y="131057"/>
                </a:lnTo>
                <a:lnTo>
                  <a:pt x="108356" y="133399"/>
                </a:lnTo>
                <a:lnTo>
                  <a:pt x="111776" y="135755"/>
                </a:lnTo>
                <a:lnTo>
                  <a:pt x="114849" y="138119"/>
                </a:lnTo>
                <a:lnTo>
                  <a:pt x="117692" y="141282"/>
                </a:lnTo>
                <a:lnTo>
                  <a:pt x="120381" y="144979"/>
                </a:lnTo>
                <a:lnTo>
                  <a:pt x="122968" y="149031"/>
                </a:lnTo>
                <a:lnTo>
                  <a:pt x="125841" y="155650"/>
                </a:lnTo>
                <a:lnTo>
                  <a:pt x="127118" y="161237"/>
                </a:lnTo>
                <a:lnTo>
                  <a:pt x="127686" y="166366"/>
                </a:lnTo>
                <a:lnTo>
                  <a:pt x="127044" y="169639"/>
                </a:lnTo>
                <a:lnTo>
                  <a:pt x="125822" y="173408"/>
                </a:lnTo>
                <a:lnTo>
                  <a:pt x="124213" y="177509"/>
                </a:lnTo>
                <a:lnTo>
                  <a:pt x="120310" y="184181"/>
                </a:lnTo>
                <a:lnTo>
                  <a:pt x="118157" y="187072"/>
                </a:lnTo>
                <a:lnTo>
                  <a:pt x="115929" y="190587"/>
                </a:lnTo>
                <a:lnTo>
                  <a:pt x="113649" y="194517"/>
                </a:lnTo>
                <a:lnTo>
                  <a:pt x="111336" y="198725"/>
                </a:lnTo>
                <a:lnTo>
                  <a:pt x="109000" y="202324"/>
                </a:lnTo>
                <a:lnTo>
                  <a:pt x="106649" y="205517"/>
                </a:lnTo>
                <a:lnTo>
                  <a:pt x="104288" y="208440"/>
                </a:lnTo>
                <a:lnTo>
                  <a:pt x="101126" y="210388"/>
                </a:lnTo>
                <a:lnTo>
                  <a:pt x="97431" y="211687"/>
                </a:lnTo>
                <a:lnTo>
                  <a:pt x="93380" y="212553"/>
                </a:lnTo>
                <a:lnTo>
                  <a:pt x="89885" y="213924"/>
                </a:lnTo>
                <a:lnTo>
                  <a:pt x="86762" y="215632"/>
                </a:lnTo>
                <a:lnTo>
                  <a:pt x="83886" y="217564"/>
                </a:lnTo>
                <a:lnTo>
                  <a:pt x="80381" y="218852"/>
                </a:lnTo>
                <a:lnTo>
                  <a:pt x="76457" y="219711"/>
                </a:lnTo>
                <a:lnTo>
                  <a:pt x="66337" y="221089"/>
                </a:lnTo>
                <a:lnTo>
                  <a:pt x="63920" y="221202"/>
                </a:lnTo>
                <a:lnTo>
                  <a:pt x="57000" y="221328"/>
                </a:lnTo>
                <a:lnTo>
                  <a:pt x="53726" y="220567"/>
                </a:lnTo>
                <a:lnTo>
                  <a:pt x="50749" y="219267"/>
                </a:lnTo>
                <a:lnTo>
                  <a:pt x="47971" y="217606"/>
                </a:lnTo>
                <a:lnTo>
                  <a:pt x="45326" y="216499"/>
                </a:lnTo>
                <a:lnTo>
                  <a:pt x="42768" y="215761"/>
                </a:lnTo>
                <a:lnTo>
                  <a:pt x="40269" y="215269"/>
                </a:lnTo>
                <a:lnTo>
                  <a:pt x="37809" y="214147"/>
                </a:lnTo>
                <a:lnTo>
                  <a:pt x="35376" y="212605"/>
                </a:lnTo>
                <a:lnTo>
                  <a:pt x="32960" y="210784"/>
                </a:lnTo>
                <a:lnTo>
                  <a:pt x="30556" y="209569"/>
                </a:lnTo>
                <a:lnTo>
                  <a:pt x="28159" y="208760"/>
                </a:lnTo>
                <a:lnTo>
                  <a:pt x="20984" y="20714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SMARTPenAnnotation163"/>
          <p:cNvSpPr/>
          <p:nvPr/>
        </p:nvSpPr>
        <p:spPr>
          <a:xfrm>
            <a:off x="1435983" y="3028950"/>
            <a:ext cx="148570" cy="142864"/>
          </a:xfrm>
          <a:custGeom>
            <a:avLst/>
            <a:gdLst/>
            <a:ahLst/>
            <a:cxnLst/>
            <a:rect l="0" t="0" r="0" b="0"/>
            <a:pathLst>
              <a:path w="148570" h="142864">
                <a:moveTo>
                  <a:pt x="21342" y="0"/>
                </a:moveTo>
                <a:lnTo>
                  <a:pt x="15191" y="6150"/>
                </a:lnTo>
                <a:lnTo>
                  <a:pt x="14639" y="8819"/>
                </a:lnTo>
                <a:lnTo>
                  <a:pt x="14492" y="10641"/>
                </a:lnTo>
                <a:lnTo>
                  <a:pt x="13600" y="13444"/>
                </a:lnTo>
                <a:lnTo>
                  <a:pt x="12212" y="16900"/>
                </a:lnTo>
                <a:lnTo>
                  <a:pt x="10493" y="20792"/>
                </a:lnTo>
                <a:lnTo>
                  <a:pt x="9346" y="24180"/>
                </a:lnTo>
                <a:lnTo>
                  <a:pt x="8582" y="27232"/>
                </a:lnTo>
                <a:lnTo>
                  <a:pt x="8073" y="30061"/>
                </a:lnTo>
                <a:lnTo>
                  <a:pt x="7733" y="33534"/>
                </a:lnTo>
                <a:lnTo>
                  <a:pt x="7507" y="37437"/>
                </a:lnTo>
                <a:lnTo>
                  <a:pt x="7356" y="41627"/>
                </a:lnTo>
                <a:lnTo>
                  <a:pt x="6462" y="46007"/>
                </a:lnTo>
                <a:lnTo>
                  <a:pt x="5072" y="50515"/>
                </a:lnTo>
                <a:lnTo>
                  <a:pt x="3351" y="55108"/>
                </a:lnTo>
                <a:lnTo>
                  <a:pt x="2204" y="58963"/>
                </a:lnTo>
                <a:lnTo>
                  <a:pt x="1440" y="62327"/>
                </a:lnTo>
                <a:lnTo>
                  <a:pt x="930" y="65364"/>
                </a:lnTo>
                <a:lnTo>
                  <a:pt x="590" y="68976"/>
                </a:lnTo>
                <a:lnTo>
                  <a:pt x="363" y="72971"/>
                </a:lnTo>
                <a:lnTo>
                  <a:pt x="112" y="81644"/>
                </a:lnTo>
                <a:lnTo>
                  <a:pt x="0" y="90790"/>
                </a:lnTo>
                <a:lnTo>
                  <a:pt x="764" y="94658"/>
                </a:lnTo>
                <a:lnTo>
                  <a:pt x="2067" y="98030"/>
                </a:lnTo>
                <a:lnTo>
                  <a:pt x="3729" y="101072"/>
                </a:lnTo>
                <a:lnTo>
                  <a:pt x="4837" y="104687"/>
                </a:lnTo>
                <a:lnTo>
                  <a:pt x="5576" y="108685"/>
                </a:lnTo>
                <a:lnTo>
                  <a:pt x="6069" y="112938"/>
                </a:lnTo>
                <a:lnTo>
                  <a:pt x="7191" y="116567"/>
                </a:lnTo>
                <a:lnTo>
                  <a:pt x="8733" y="119780"/>
                </a:lnTo>
                <a:lnTo>
                  <a:pt x="10554" y="122716"/>
                </a:lnTo>
                <a:lnTo>
                  <a:pt x="11769" y="125466"/>
                </a:lnTo>
                <a:lnTo>
                  <a:pt x="12579" y="128094"/>
                </a:lnTo>
                <a:lnTo>
                  <a:pt x="13118" y="130640"/>
                </a:lnTo>
                <a:lnTo>
                  <a:pt x="14272" y="133131"/>
                </a:lnTo>
                <a:lnTo>
                  <a:pt x="15835" y="135585"/>
                </a:lnTo>
                <a:lnTo>
                  <a:pt x="17670" y="138015"/>
                </a:lnTo>
                <a:lnTo>
                  <a:pt x="19688" y="139635"/>
                </a:lnTo>
                <a:lnTo>
                  <a:pt x="21827" y="140715"/>
                </a:lnTo>
                <a:lnTo>
                  <a:pt x="24046" y="141434"/>
                </a:lnTo>
                <a:lnTo>
                  <a:pt x="27113" y="141915"/>
                </a:lnTo>
                <a:lnTo>
                  <a:pt x="30746" y="142235"/>
                </a:lnTo>
                <a:lnTo>
                  <a:pt x="38221" y="142590"/>
                </a:lnTo>
                <a:lnTo>
                  <a:pt x="44189" y="142748"/>
                </a:lnTo>
                <a:lnTo>
                  <a:pt x="61715" y="142863"/>
                </a:lnTo>
                <a:lnTo>
                  <a:pt x="64132" y="142073"/>
                </a:lnTo>
                <a:lnTo>
                  <a:pt x="67331" y="140753"/>
                </a:lnTo>
                <a:lnTo>
                  <a:pt x="71051" y="139079"/>
                </a:lnTo>
                <a:lnTo>
                  <a:pt x="79418" y="135102"/>
                </a:lnTo>
                <a:lnTo>
                  <a:pt x="83872" y="132930"/>
                </a:lnTo>
                <a:lnTo>
                  <a:pt x="88428" y="129895"/>
                </a:lnTo>
                <a:lnTo>
                  <a:pt x="93054" y="126284"/>
                </a:lnTo>
                <a:lnTo>
                  <a:pt x="97725" y="122289"/>
                </a:lnTo>
                <a:lnTo>
                  <a:pt x="102426" y="118039"/>
                </a:lnTo>
                <a:lnTo>
                  <a:pt x="111883" y="109082"/>
                </a:lnTo>
                <a:lnTo>
                  <a:pt x="116628" y="105265"/>
                </a:lnTo>
                <a:lnTo>
                  <a:pt x="121378" y="101927"/>
                </a:lnTo>
                <a:lnTo>
                  <a:pt x="126133" y="98907"/>
                </a:lnTo>
                <a:lnTo>
                  <a:pt x="129302" y="95307"/>
                </a:lnTo>
                <a:lnTo>
                  <a:pt x="131415" y="91319"/>
                </a:lnTo>
                <a:lnTo>
                  <a:pt x="132824" y="87073"/>
                </a:lnTo>
                <a:lnTo>
                  <a:pt x="134557" y="82655"/>
                </a:lnTo>
                <a:lnTo>
                  <a:pt x="136506" y="78122"/>
                </a:lnTo>
                <a:lnTo>
                  <a:pt x="138599" y="73512"/>
                </a:lnTo>
                <a:lnTo>
                  <a:pt x="140788" y="69645"/>
                </a:lnTo>
                <a:lnTo>
                  <a:pt x="143041" y="66274"/>
                </a:lnTo>
                <a:lnTo>
                  <a:pt x="145337" y="63232"/>
                </a:lnTo>
                <a:lnTo>
                  <a:pt x="146868" y="59617"/>
                </a:lnTo>
                <a:lnTo>
                  <a:pt x="147888" y="55620"/>
                </a:lnTo>
                <a:lnTo>
                  <a:pt x="148569" y="51367"/>
                </a:lnTo>
                <a:lnTo>
                  <a:pt x="148228" y="46945"/>
                </a:lnTo>
                <a:lnTo>
                  <a:pt x="147208" y="42409"/>
                </a:lnTo>
                <a:lnTo>
                  <a:pt x="145734" y="37797"/>
                </a:lnTo>
                <a:lnTo>
                  <a:pt x="143957" y="33929"/>
                </a:lnTo>
                <a:lnTo>
                  <a:pt x="141979" y="30557"/>
                </a:lnTo>
                <a:lnTo>
                  <a:pt x="139866" y="27515"/>
                </a:lnTo>
                <a:lnTo>
                  <a:pt x="138458" y="24693"/>
                </a:lnTo>
                <a:lnTo>
                  <a:pt x="137519" y="22018"/>
                </a:lnTo>
                <a:lnTo>
                  <a:pt x="136893" y="19441"/>
                </a:lnTo>
                <a:lnTo>
                  <a:pt x="134889" y="16929"/>
                </a:lnTo>
                <a:lnTo>
                  <a:pt x="131965" y="14461"/>
                </a:lnTo>
                <a:lnTo>
                  <a:pt x="128428" y="12022"/>
                </a:lnTo>
                <a:lnTo>
                  <a:pt x="124482" y="10396"/>
                </a:lnTo>
                <a:lnTo>
                  <a:pt x="120265" y="9312"/>
                </a:lnTo>
                <a:lnTo>
                  <a:pt x="115865" y="8589"/>
                </a:lnTo>
                <a:lnTo>
                  <a:pt x="111345" y="8107"/>
                </a:lnTo>
                <a:lnTo>
                  <a:pt x="106744" y="7786"/>
                </a:lnTo>
                <a:lnTo>
                  <a:pt x="102089" y="7572"/>
                </a:lnTo>
                <a:lnTo>
                  <a:pt x="90567" y="7334"/>
                </a:lnTo>
                <a:lnTo>
                  <a:pt x="67559" y="7181"/>
                </a:lnTo>
                <a:lnTo>
                  <a:pt x="62472" y="7962"/>
                </a:lnTo>
                <a:lnTo>
                  <a:pt x="57493" y="9277"/>
                </a:lnTo>
                <a:lnTo>
                  <a:pt x="52586" y="10947"/>
                </a:lnTo>
                <a:lnTo>
                  <a:pt x="47728" y="12060"/>
                </a:lnTo>
                <a:lnTo>
                  <a:pt x="42901" y="12803"/>
                </a:lnTo>
                <a:lnTo>
                  <a:pt x="38096" y="13297"/>
                </a:lnTo>
                <a:lnTo>
                  <a:pt x="34099" y="13627"/>
                </a:lnTo>
                <a:lnTo>
                  <a:pt x="30640" y="13847"/>
                </a:lnTo>
                <a:lnTo>
                  <a:pt x="24680" y="14091"/>
                </a:lnTo>
                <a:lnTo>
                  <a:pt x="14198" y="142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8" name="SMARTPenAnnotation164"/>
          <p:cNvSpPr/>
          <p:nvPr/>
        </p:nvSpPr>
        <p:spPr>
          <a:xfrm>
            <a:off x="1807368" y="3078956"/>
            <a:ext cx="192883" cy="7145"/>
          </a:xfrm>
          <a:custGeom>
            <a:avLst/>
            <a:gdLst/>
            <a:ahLst/>
            <a:cxnLst/>
            <a:rect l="0" t="0" r="0" b="0"/>
            <a:pathLst>
              <a:path w="192883" h="7145">
                <a:moveTo>
                  <a:pt x="0" y="0"/>
                </a:moveTo>
                <a:lnTo>
                  <a:pt x="146325" y="0"/>
                </a:lnTo>
                <a:lnTo>
                  <a:pt x="151525" y="794"/>
                </a:lnTo>
                <a:lnTo>
                  <a:pt x="156579" y="2116"/>
                </a:lnTo>
                <a:lnTo>
                  <a:pt x="161536" y="3792"/>
                </a:lnTo>
                <a:lnTo>
                  <a:pt x="167222" y="4909"/>
                </a:lnTo>
                <a:lnTo>
                  <a:pt x="173394" y="5654"/>
                </a:lnTo>
                <a:lnTo>
                  <a:pt x="192882" y="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9" name="SMARTPenAnnotation165"/>
          <p:cNvSpPr/>
          <p:nvPr/>
        </p:nvSpPr>
        <p:spPr>
          <a:xfrm>
            <a:off x="1907381" y="3007518"/>
            <a:ext cx="42863" cy="157164"/>
          </a:xfrm>
          <a:custGeom>
            <a:avLst/>
            <a:gdLst/>
            <a:ahLst/>
            <a:cxnLst/>
            <a:rect l="0" t="0" r="0" b="0"/>
            <a:pathLst>
              <a:path w="42863" h="157164">
                <a:moveTo>
                  <a:pt x="0" y="0"/>
                </a:moveTo>
                <a:lnTo>
                  <a:pt x="0" y="3793"/>
                </a:lnTo>
                <a:lnTo>
                  <a:pt x="794" y="5704"/>
                </a:lnTo>
                <a:lnTo>
                  <a:pt x="2116" y="7771"/>
                </a:lnTo>
                <a:lnTo>
                  <a:pt x="3792" y="9943"/>
                </a:lnTo>
                <a:lnTo>
                  <a:pt x="5703" y="12185"/>
                </a:lnTo>
                <a:lnTo>
                  <a:pt x="7771" y="14474"/>
                </a:lnTo>
                <a:lnTo>
                  <a:pt x="9943" y="16793"/>
                </a:lnTo>
                <a:lnTo>
                  <a:pt x="11391" y="19133"/>
                </a:lnTo>
                <a:lnTo>
                  <a:pt x="12357" y="21487"/>
                </a:lnTo>
                <a:lnTo>
                  <a:pt x="13000" y="23849"/>
                </a:lnTo>
                <a:lnTo>
                  <a:pt x="14223" y="27012"/>
                </a:lnTo>
                <a:lnTo>
                  <a:pt x="15832" y="30708"/>
                </a:lnTo>
                <a:lnTo>
                  <a:pt x="17698" y="34760"/>
                </a:lnTo>
                <a:lnTo>
                  <a:pt x="18943" y="39048"/>
                </a:lnTo>
                <a:lnTo>
                  <a:pt x="19772" y="43495"/>
                </a:lnTo>
                <a:lnTo>
                  <a:pt x="20325" y="48047"/>
                </a:lnTo>
                <a:lnTo>
                  <a:pt x="21487" y="52669"/>
                </a:lnTo>
                <a:lnTo>
                  <a:pt x="23056" y="57337"/>
                </a:lnTo>
                <a:lnTo>
                  <a:pt x="24896" y="62038"/>
                </a:lnTo>
                <a:lnTo>
                  <a:pt x="26122" y="66758"/>
                </a:lnTo>
                <a:lnTo>
                  <a:pt x="26940" y="71493"/>
                </a:lnTo>
                <a:lnTo>
                  <a:pt x="27485" y="76237"/>
                </a:lnTo>
                <a:lnTo>
                  <a:pt x="27848" y="80988"/>
                </a:lnTo>
                <a:lnTo>
                  <a:pt x="28090" y="85742"/>
                </a:lnTo>
                <a:lnTo>
                  <a:pt x="28359" y="95258"/>
                </a:lnTo>
                <a:lnTo>
                  <a:pt x="28546" y="119064"/>
                </a:lnTo>
                <a:lnTo>
                  <a:pt x="29350" y="123032"/>
                </a:lnTo>
                <a:lnTo>
                  <a:pt x="30679" y="126472"/>
                </a:lnTo>
                <a:lnTo>
                  <a:pt x="32359" y="129558"/>
                </a:lnTo>
                <a:lnTo>
                  <a:pt x="33479" y="132410"/>
                </a:lnTo>
                <a:lnTo>
                  <a:pt x="34225" y="135104"/>
                </a:lnTo>
                <a:lnTo>
                  <a:pt x="34723" y="137695"/>
                </a:lnTo>
                <a:lnTo>
                  <a:pt x="35055" y="140215"/>
                </a:lnTo>
                <a:lnTo>
                  <a:pt x="35276" y="142690"/>
                </a:lnTo>
                <a:lnTo>
                  <a:pt x="35424" y="145133"/>
                </a:lnTo>
                <a:lnTo>
                  <a:pt x="36316" y="147555"/>
                </a:lnTo>
                <a:lnTo>
                  <a:pt x="37704" y="149964"/>
                </a:lnTo>
                <a:lnTo>
                  <a:pt x="42862" y="15716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SMARTPenAnnotation166"/>
          <p:cNvSpPr/>
          <p:nvPr/>
        </p:nvSpPr>
        <p:spPr>
          <a:xfrm>
            <a:off x="2143161" y="2964656"/>
            <a:ext cx="149529" cy="178238"/>
          </a:xfrm>
          <a:custGeom>
            <a:avLst/>
            <a:gdLst/>
            <a:ahLst/>
            <a:cxnLst/>
            <a:rect l="0" t="0" r="0" b="0"/>
            <a:pathLst>
              <a:path w="149529" h="178238">
                <a:moveTo>
                  <a:pt x="49970" y="7144"/>
                </a:moveTo>
                <a:lnTo>
                  <a:pt x="42913" y="7144"/>
                </a:lnTo>
                <a:lnTo>
                  <a:pt x="39059" y="10936"/>
                </a:lnTo>
                <a:lnTo>
                  <a:pt x="37140" y="12053"/>
                </a:lnTo>
                <a:lnTo>
                  <a:pt x="32891" y="13294"/>
                </a:lnTo>
                <a:lnTo>
                  <a:pt x="28356" y="15963"/>
                </a:lnTo>
                <a:lnTo>
                  <a:pt x="23695" y="19794"/>
                </a:lnTo>
                <a:lnTo>
                  <a:pt x="21341" y="21927"/>
                </a:lnTo>
                <a:lnTo>
                  <a:pt x="16608" y="26414"/>
                </a:lnTo>
                <a:lnTo>
                  <a:pt x="11859" y="31054"/>
                </a:lnTo>
                <a:lnTo>
                  <a:pt x="9481" y="34196"/>
                </a:lnTo>
                <a:lnTo>
                  <a:pt x="7102" y="37879"/>
                </a:lnTo>
                <a:lnTo>
                  <a:pt x="4723" y="41921"/>
                </a:lnTo>
                <a:lnTo>
                  <a:pt x="3136" y="45410"/>
                </a:lnTo>
                <a:lnTo>
                  <a:pt x="2079" y="48529"/>
                </a:lnTo>
                <a:lnTo>
                  <a:pt x="1373" y="51403"/>
                </a:lnTo>
                <a:lnTo>
                  <a:pt x="590" y="56712"/>
                </a:lnTo>
                <a:lnTo>
                  <a:pt x="242" y="61718"/>
                </a:lnTo>
                <a:lnTo>
                  <a:pt x="87" y="66588"/>
                </a:lnTo>
                <a:lnTo>
                  <a:pt x="0" y="73793"/>
                </a:lnTo>
                <a:lnTo>
                  <a:pt x="782" y="75389"/>
                </a:lnTo>
                <a:lnTo>
                  <a:pt x="2097" y="76453"/>
                </a:lnTo>
                <a:lnTo>
                  <a:pt x="3767" y="77162"/>
                </a:lnTo>
                <a:lnTo>
                  <a:pt x="7739" y="80067"/>
                </a:lnTo>
                <a:lnTo>
                  <a:pt x="12151" y="84004"/>
                </a:lnTo>
                <a:lnTo>
                  <a:pt x="16757" y="88400"/>
                </a:lnTo>
                <a:lnTo>
                  <a:pt x="19891" y="89889"/>
                </a:lnTo>
                <a:lnTo>
                  <a:pt x="23567" y="90882"/>
                </a:lnTo>
                <a:lnTo>
                  <a:pt x="27605" y="91545"/>
                </a:lnTo>
                <a:lnTo>
                  <a:pt x="32679" y="92780"/>
                </a:lnTo>
                <a:lnTo>
                  <a:pt x="38443" y="94397"/>
                </a:lnTo>
                <a:lnTo>
                  <a:pt x="44666" y="96269"/>
                </a:lnTo>
                <a:lnTo>
                  <a:pt x="49609" y="97516"/>
                </a:lnTo>
                <a:lnTo>
                  <a:pt x="53698" y="98348"/>
                </a:lnTo>
                <a:lnTo>
                  <a:pt x="57218" y="98903"/>
                </a:lnTo>
                <a:lnTo>
                  <a:pt x="61152" y="100067"/>
                </a:lnTo>
                <a:lnTo>
                  <a:pt x="65362" y="101636"/>
                </a:lnTo>
                <a:lnTo>
                  <a:pt x="69756" y="103476"/>
                </a:lnTo>
                <a:lnTo>
                  <a:pt x="74273" y="105496"/>
                </a:lnTo>
                <a:lnTo>
                  <a:pt x="83525" y="109858"/>
                </a:lnTo>
                <a:lnTo>
                  <a:pt x="97659" y="116776"/>
                </a:lnTo>
                <a:lnTo>
                  <a:pt x="101607" y="119126"/>
                </a:lnTo>
                <a:lnTo>
                  <a:pt x="105032" y="121486"/>
                </a:lnTo>
                <a:lnTo>
                  <a:pt x="108109" y="123853"/>
                </a:lnTo>
                <a:lnTo>
                  <a:pt x="110954" y="125431"/>
                </a:lnTo>
                <a:lnTo>
                  <a:pt x="113645" y="126483"/>
                </a:lnTo>
                <a:lnTo>
                  <a:pt x="116232" y="127185"/>
                </a:lnTo>
                <a:lnTo>
                  <a:pt x="118751" y="128446"/>
                </a:lnTo>
                <a:lnTo>
                  <a:pt x="121224" y="130081"/>
                </a:lnTo>
                <a:lnTo>
                  <a:pt x="123666" y="131964"/>
                </a:lnTo>
                <a:lnTo>
                  <a:pt x="125295" y="134013"/>
                </a:lnTo>
                <a:lnTo>
                  <a:pt x="126380" y="136174"/>
                </a:lnTo>
                <a:lnTo>
                  <a:pt x="127586" y="140690"/>
                </a:lnTo>
                <a:lnTo>
                  <a:pt x="128122" y="145344"/>
                </a:lnTo>
                <a:lnTo>
                  <a:pt x="127471" y="147696"/>
                </a:lnTo>
                <a:lnTo>
                  <a:pt x="124632" y="152426"/>
                </a:lnTo>
                <a:lnTo>
                  <a:pt x="123557" y="155592"/>
                </a:lnTo>
                <a:lnTo>
                  <a:pt x="122840" y="159290"/>
                </a:lnTo>
                <a:lnTo>
                  <a:pt x="122363" y="163343"/>
                </a:lnTo>
                <a:lnTo>
                  <a:pt x="121250" y="166046"/>
                </a:lnTo>
                <a:lnTo>
                  <a:pt x="119715" y="167847"/>
                </a:lnTo>
                <a:lnTo>
                  <a:pt x="115893" y="170642"/>
                </a:lnTo>
                <a:lnTo>
                  <a:pt x="111548" y="174530"/>
                </a:lnTo>
                <a:lnTo>
                  <a:pt x="108484" y="175885"/>
                </a:lnTo>
                <a:lnTo>
                  <a:pt x="104855" y="176788"/>
                </a:lnTo>
                <a:lnTo>
                  <a:pt x="100847" y="177390"/>
                </a:lnTo>
                <a:lnTo>
                  <a:pt x="97382" y="177791"/>
                </a:lnTo>
                <a:lnTo>
                  <a:pt x="94278" y="178058"/>
                </a:lnTo>
                <a:lnTo>
                  <a:pt x="91415" y="178237"/>
                </a:lnTo>
                <a:lnTo>
                  <a:pt x="87919" y="177562"/>
                </a:lnTo>
                <a:lnTo>
                  <a:pt x="84000" y="176318"/>
                </a:lnTo>
                <a:lnTo>
                  <a:pt x="79800" y="174695"/>
                </a:lnTo>
                <a:lnTo>
                  <a:pt x="76207" y="173614"/>
                </a:lnTo>
                <a:lnTo>
                  <a:pt x="73017" y="172892"/>
                </a:lnTo>
                <a:lnTo>
                  <a:pt x="70097" y="172411"/>
                </a:lnTo>
                <a:lnTo>
                  <a:pt x="68151" y="171297"/>
                </a:lnTo>
                <a:lnTo>
                  <a:pt x="66853" y="169761"/>
                </a:lnTo>
                <a:lnTo>
                  <a:pt x="65988" y="167942"/>
                </a:lnTo>
                <a:lnTo>
                  <a:pt x="62910" y="163805"/>
                </a:lnTo>
                <a:lnTo>
                  <a:pt x="60978" y="161591"/>
                </a:lnTo>
                <a:lnTo>
                  <a:pt x="59690" y="159321"/>
                </a:lnTo>
                <a:lnTo>
                  <a:pt x="58258" y="154682"/>
                </a:lnTo>
                <a:lnTo>
                  <a:pt x="57622" y="149975"/>
                </a:lnTo>
                <a:lnTo>
                  <a:pt x="57340" y="144443"/>
                </a:lnTo>
                <a:lnTo>
                  <a:pt x="57214" y="136692"/>
                </a:lnTo>
                <a:lnTo>
                  <a:pt x="57974" y="133197"/>
                </a:lnTo>
                <a:lnTo>
                  <a:pt x="59275" y="130073"/>
                </a:lnTo>
                <a:lnTo>
                  <a:pt x="60936" y="127196"/>
                </a:lnTo>
                <a:lnTo>
                  <a:pt x="64898" y="119767"/>
                </a:lnTo>
                <a:lnTo>
                  <a:pt x="67065" y="115563"/>
                </a:lnTo>
                <a:lnTo>
                  <a:pt x="69304" y="111967"/>
                </a:lnTo>
                <a:lnTo>
                  <a:pt x="71591" y="108776"/>
                </a:lnTo>
                <a:lnTo>
                  <a:pt x="73909" y="105855"/>
                </a:lnTo>
                <a:lnTo>
                  <a:pt x="77042" y="102320"/>
                </a:lnTo>
                <a:lnTo>
                  <a:pt x="84756" y="94159"/>
                </a:lnTo>
                <a:lnTo>
                  <a:pt x="112010" y="66579"/>
                </a:lnTo>
                <a:lnTo>
                  <a:pt x="116729" y="62642"/>
                </a:lnTo>
                <a:lnTo>
                  <a:pt x="121464" y="59224"/>
                </a:lnTo>
                <a:lnTo>
                  <a:pt x="126207" y="56151"/>
                </a:lnTo>
                <a:lnTo>
                  <a:pt x="130164" y="52515"/>
                </a:lnTo>
                <a:lnTo>
                  <a:pt x="133595" y="48504"/>
                </a:lnTo>
                <a:lnTo>
                  <a:pt x="136676" y="44242"/>
                </a:lnTo>
                <a:lnTo>
                  <a:pt x="139524" y="40607"/>
                </a:lnTo>
                <a:lnTo>
                  <a:pt x="142216" y="37390"/>
                </a:lnTo>
                <a:lnTo>
                  <a:pt x="144805" y="34452"/>
                </a:lnTo>
                <a:lnTo>
                  <a:pt x="146531" y="31699"/>
                </a:lnTo>
                <a:lnTo>
                  <a:pt x="148448" y="26524"/>
                </a:lnTo>
                <a:lnTo>
                  <a:pt x="149301" y="21578"/>
                </a:lnTo>
                <a:lnTo>
                  <a:pt x="149528" y="19148"/>
                </a:lnTo>
                <a:lnTo>
                  <a:pt x="148885" y="16734"/>
                </a:lnTo>
                <a:lnTo>
                  <a:pt x="146055" y="11935"/>
                </a:lnTo>
                <a:lnTo>
                  <a:pt x="142152" y="7156"/>
                </a:lnTo>
                <a:lnTo>
                  <a:pt x="139999" y="4771"/>
                </a:lnTo>
                <a:lnTo>
                  <a:pt x="137771" y="3181"/>
                </a:lnTo>
                <a:lnTo>
                  <a:pt x="133178" y="1413"/>
                </a:lnTo>
                <a:lnTo>
                  <a:pt x="130842" y="942"/>
                </a:lnTo>
                <a:lnTo>
                  <a:pt x="128491" y="628"/>
                </a:lnTo>
                <a:lnTo>
                  <a:pt x="126130" y="419"/>
                </a:lnTo>
                <a:lnTo>
                  <a:pt x="122968" y="279"/>
                </a:lnTo>
                <a:lnTo>
                  <a:pt x="109520" y="37"/>
                </a:lnTo>
                <a:lnTo>
                  <a:pt x="8568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1" name="SMARTPenAnnotation167"/>
          <p:cNvSpPr/>
          <p:nvPr/>
        </p:nvSpPr>
        <p:spPr>
          <a:xfrm>
            <a:off x="2364581" y="2986115"/>
            <a:ext cx="214313" cy="157127"/>
          </a:xfrm>
          <a:custGeom>
            <a:avLst/>
            <a:gdLst/>
            <a:ahLst/>
            <a:cxnLst/>
            <a:rect l="0" t="0" r="0" b="0"/>
            <a:pathLst>
              <a:path w="214313" h="157127">
                <a:moveTo>
                  <a:pt x="0" y="21403"/>
                </a:moveTo>
                <a:lnTo>
                  <a:pt x="9943" y="21403"/>
                </a:lnTo>
                <a:lnTo>
                  <a:pt x="12185" y="20610"/>
                </a:lnTo>
                <a:lnTo>
                  <a:pt x="16792" y="17611"/>
                </a:lnTo>
                <a:lnTo>
                  <a:pt x="19926" y="16494"/>
                </a:lnTo>
                <a:lnTo>
                  <a:pt x="23603" y="15749"/>
                </a:lnTo>
                <a:lnTo>
                  <a:pt x="27641" y="15252"/>
                </a:lnTo>
                <a:lnTo>
                  <a:pt x="31921" y="14922"/>
                </a:lnTo>
                <a:lnTo>
                  <a:pt x="36362" y="14701"/>
                </a:lnTo>
                <a:lnTo>
                  <a:pt x="45530" y="14456"/>
                </a:lnTo>
                <a:lnTo>
                  <a:pt x="54896" y="14347"/>
                </a:lnTo>
                <a:lnTo>
                  <a:pt x="59616" y="13524"/>
                </a:lnTo>
                <a:lnTo>
                  <a:pt x="64350" y="12182"/>
                </a:lnTo>
                <a:lnTo>
                  <a:pt x="69094" y="10493"/>
                </a:lnTo>
                <a:lnTo>
                  <a:pt x="73844" y="9367"/>
                </a:lnTo>
                <a:lnTo>
                  <a:pt x="78598" y="8617"/>
                </a:lnTo>
                <a:lnTo>
                  <a:pt x="83355" y="8116"/>
                </a:lnTo>
                <a:lnTo>
                  <a:pt x="88114" y="6989"/>
                </a:lnTo>
                <a:lnTo>
                  <a:pt x="92874" y="5444"/>
                </a:lnTo>
                <a:lnTo>
                  <a:pt x="97634" y="3620"/>
                </a:lnTo>
                <a:lnTo>
                  <a:pt x="102396" y="2404"/>
                </a:lnTo>
                <a:lnTo>
                  <a:pt x="107158" y="1593"/>
                </a:lnTo>
                <a:lnTo>
                  <a:pt x="111919" y="1053"/>
                </a:lnTo>
                <a:lnTo>
                  <a:pt x="116682" y="693"/>
                </a:lnTo>
                <a:lnTo>
                  <a:pt x="121444" y="453"/>
                </a:lnTo>
                <a:lnTo>
                  <a:pt x="133614" y="114"/>
                </a:lnTo>
                <a:lnTo>
                  <a:pt x="148630" y="0"/>
                </a:lnTo>
                <a:lnTo>
                  <a:pt x="151474" y="785"/>
                </a:lnTo>
                <a:lnTo>
                  <a:pt x="153370" y="2101"/>
                </a:lnTo>
                <a:lnTo>
                  <a:pt x="154634" y="3773"/>
                </a:lnTo>
                <a:lnTo>
                  <a:pt x="160272" y="7747"/>
                </a:lnTo>
                <a:lnTo>
                  <a:pt x="169242" y="12973"/>
                </a:lnTo>
                <a:lnTo>
                  <a:pt x="169184" y="14989"/>
                </a:lnTo>
                <a:lnTo>
                  <a:pt x="168352" y="17921"/>
                </a:lnTo>
                <a:lnTo>
                  <a:pt x="167003" y="21463"/>
                </a:lnTo>
                <a:lnTo>
                  <a:pt x="166104" y="24618"/>
                </a:lnTo>
                <a:lnTo>
                  <a:pt x="165505" y="27515"/>
                </a:lnTo>
                <a:lnTo>
                  <a:pt x="165105" y="30241"/>
                </a:lnTo>
                <a:lnTo>
                  <a:pt x="164045" y="33645"/>
                </a:lnTo>
                <a:lnTo>
                  <a:pt x="162544" y="37502"/>
                </a:lnTo>
                <a:lnTo>
                  <a:pt x="160750" y="41661"/>
                </a:lnTo>
                <a:lnTo>
                  <a:pt x="158761" y="45227"/>
                </a:lnTo>
                <a:lnTo>
                  <a:pt x="156640" y="48398"/>
                </a:lnTo>
                <a:lnTo>
                  <a:pt x="154433" y="51306"/>
                </a:lnTo>
                <a:lnTo>
                  <a:pt x="151374" y="54832"/>
                </a:lnTo>
                <a:lnTo>
                  <a:pt x="147747" y="58771"/>
                </a:lnTo>
                <a:lnTo>
                  <a:pt x="143742" y="62984"/>
                </a:lnTo>
                <a:lnTo>
                  <a:pt x="140278" y="67380"/>
                </a:lnTo>
                <a:lnTo>
                  <a:pt x="137175" y="71898"/>
                </a:lnTo>
                <a:lnTo>
                  <a:pt x="134312" y="76498"/>
                </a:lnTo>
                <a:lnTo>
                  <a:pt x="131610" y="81152"/>
                </a:lnTo>
                <a:lnTo>
                  <a:pt x="126491" y="90556"/>
                </a:lnTo>
                <a:lnTo>
                  <a:pt x="124015" y="94493"/>
                </a:lnTo>
                <a:lnTo>
                  <a:pt x="121570" y="97911"/>
                </a:lnTo>
                <a:lnTo>
                  <a:pt x="119147" y="100983"/>
                </a:lnTo>
                <a:lnTo>
                  <a:pt x="117531" y="103825"/>
                </a:lnTo>
                <a:lnTo>
                  <a:pt x="116454" y="106514"/>
                </a:lnTo>
                <a:lnTo>
                  <a:pt x="115736" y="109100"/>
                </a:lnTo>
                <a:lnTo>
                  <a:pt x="114463" y="112411"/>
                </a:lnTo>
                <a:lnTo>
                  <a:pt x="112821" y="116207"/>
                </a:lnTo>
                <a:lnTo>
                  <a:pt x="110933" y="120324"/>
                </a:lnTo>
                <a:lnTo>
                  <a:pt x="109674" y="123863"/>
                </a:lnTo>
                <a:lnTo>
                  <a:pt x="108835" y="127016"/>
                </a:lnTo>
                <a:lnTo>
                  <a:pt x="108275" y="129912"/>
                </a:lnTo>
                <a:lnTo>
                  <a:pt x="107902" y="132636"/>
                </a:lnTo>
                <a:lnTo>
                  <a:pt x="107653" y="135246"/>
                </a:lnTo>
                <a:lnTo>
                  <a:pt x="107488" y="137779"/>
                </a:lnTo>
                <a:lnTo>
                  <a:pt x="107377" y="140262"/>
                </a:lnTo>
                <a:lnTo>
                  <a:pt x="107254" y="145138"/>
                </a:lnTo>
                <a:lnTo>
                  <a:pt x="108015" y="146755"/>
                </a:lnTo>
                <a:lnTo>
                  <a:pt x="109317" y="147834"/>
                </a:lnTo>
                <a:lnTo>
                  <a:pt x="110977" y="148553"/>
                </a:lnTo>
                <a:lnTo>
                  <a:pt x="112085" y="149826"/>
                </a:lnTo>
                <a:lnTo>
                  <a:pt x="112823" y="151468"/>
                </a:lnTo>
                <a:lnTo>
                  <a:pt x="113316" y="153357"/>
                </a:lnTo>
                <a:lnTo>
                  <a:pt x="114437" y="154616"/>
                </a:lnTo>
                <a:lnTo>
                  <a:pt x="115979" y="155456"/>
                </a:lnTo>
                <a:lnTo>
                  <a:pt x="119809" y="156388"/>
                </a:lnTo>
                <a:lnTo>
                  <a:pt x="126427" y="156913"/>
                </a:lnTo>
                <a:lnTo>
                  <a:pt x="131067" y="157036"/>
                </a:lnTo>
                <a:lnTo>
                  <a:pt x="145265" y="157126"/>
                </a:lnTo>
                <a:lnTo>
                  <a:pt x="148437" y="156335"/>
                </a:lnTo>
                <a:lnTo>
                  <a:pt x="152139" y="155014"/>
                </a:lnTo>
                <a:lnTo>
                  <a:pt x="156195" y="153340"/>
                </a:lnTo>
                <a:lnTo>
                  <a:pt x="160486" y="152223"/>
                </a:lnTo>
                <a:lnTo>
                  <a:pt x="164934" y="151479"/>
                </a:lnTo>
                <a:lnTo>
                  <a:pt x="169487" y="150983"/>
                </a:lnTo>
                <a:lnTo>
                  <a:pt x="174110" y="149859"/>
                </a:lnTo>
                <a:lnTo>
                  <a:pt x="178780" y="148315"/>
                </a:lnTo>
                <a:lnTo>
                  <a:pt x="183480" y="146492"/>
                </a:lnTo>
                <a:lnTo>
                  <a:pt x="188201" y="145277"/>
                </a:lnTo>
                <a:lnTo>
                  <a:pt x="192936" y="144467"/>
                </a:lnTo>
                <a:lnTo>
                  <a:pt x="197680" y="143927"/>
                </a:lnTo>
                <a:lnTo>
                  <a:pt x="200843" y="142773"/>
                </a:lnTo>
                <a:lnTo>
                  <a:pt x="202952" y="141210"/>
                </a:lnTo>
                <a:lnTo>
                  <a:pt x="204357" y="139375"/>
                </a:lnTo>
                <a:lnTo>
                  <a:pt x="206088" y="138151"/>
                </a:lnTo>
                <a:lnTo>
                  <a:pt x="208036" y="137335"/>
                </a:lnTo>
                <a:lnTo>
                  <a:pt x="214312" y="13570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2" name="SMARTPenAnnotation168"/>
          <p:cNvSpPr/>
          <p:nvPr/>
        </p:nvSpPr>
        <p:spPr>
          <a:xfrm>
            <a:off x="2436018" y="3036093"/>
            <a:ext cx="157164" cy="21433"/>
          </a:xfrm>
          <a:custGeom>
            <a:avLst/>
            <a:gdLst/>
            <a:ahLst/>
            <a:cxnLst/>
            <a:rect l="0" t="0" r="0" b="0"/>
            <a:pathLst>
              <a:path w="157164" h="21433">
                <a:moveTo>
                  <a:pt x="0" y="21432"/>
                </a:moveTo>
                <a:lnTo>
                  <a:pt x="38552" y="21432"/>
                </a:lnTo>
                <a:lnTo>
                  <a:pt x="43958" y="20638"/>
                </a:lnTo>
                <a:lnTo>
                  <a:pt x="49149" y="19315"/>
                </a:lnTo>
                <a:lnTo>
                  <a:pt x="72680" y="11489"/>
                </a:lnTo>
                <a:lnTo>
                  <a:pt x="79409" y="10040"/>
                </a:lnTo>
                <a:lnTo>
                  <a:pt x="86277" y="9075"/>
                </a:lnTo>
                <a:lnTo>
                  <a:pt x="93237" y="8431"/>
                </a:lnTo>
                <a:lnTo>
                  <a:pt x="100258" y="7209"/>
                </a:lnTo>
                <a:lnTo>
                  <a:pt x="107320" y="5599"/>
                </a:lnTo>
                <a:lnTo>
                  <a:pt x="114409" y="3733"/>
                </a:lnTo>
                <a:lnTo>
                  <a:pt x="120723" y="2489"/>
                </a:lnTo>
                <a:lnTo>
                  <a:pt x="126519" y="1659"/>
                </a:lnTo>
                <a:lnTo>
                  <a:pt x="131971" y="1106"/>
                </a:lnTo>
                <a:lnTo>
                  <a:pt x="137194" y="738"/>
                </a:lnTo>
                <a:lnTo>
                  <a:pt x="142262" y="492"/>
                </a:lnTo>
                <a:lnTo>
                  <a:pt x="15716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3" name="SMARTPenAnnotation169"/>
          <p:cNvSpPr/>
          <p:nvPr/>
        </p:nvSpPr>
        <p:spPr>
          <a:xfrm>
            <a:off x="2764631" y="2986087"/>
            <a:ext cx="114301" cy="21432"/>
          </a:xfrm>
          <a:custGeom>
            <a:avLst/>
            <a:gdLst/>
            <a:ahLst/>
            <a:cxnLst/>
            <a:rect l="0" t="0" r="0" b="0"/>
            <a:pathLst>
              <a:path w="114301" h="21432">
                <a:moveTo>
                  <a:pt x="0" y="21431"/>
                </a:moveTo>
                <a:lnTo>
                  <a:pt x="3792" y="21431"/>
                </a:lnTo>
                <a:lnTo>
                  <a:pt x="4909" y="20638"/>
                </a:lnTo>
                <a:lnTo>
                  <a:pt x="5654" y="19315"/>
                </a:lnTo>
                <a:lnTo>
                  <a:pt x="6151" y="17639"/>
                </a:lnTo>
                <a:lnTo>
                  <a:pt x="7275" y="16522"/>
                </a:lnTo>
                <a:lnTo>
                  <a:pt x="8819" y="15777"/>
                </a:lnTo>
                <a:lnTo>
                  <a:pt x="10642" y="15280"/>
                </a:lnTo>
                <a:lnTo>
                  <a:pt x="12651" y="14950"/>
                </a:lnTo>
                <a:lnTo>
                  <a:pt x="14784" y="14729"/>
                </a:lnTo>
                <a:lnTo>
                  <a:pt x="16999" y="14582"/>
                </a:lnTo>
                <a:lnTo>
                  <a:pt x="20064" y="13690"/>
                </a:lnTo>
                <a:lnTo>
                  <a:pt x="23695" y="12302"/>
                </a:lnTo>
                <a:lnTo>
                  <a:pt x="27703" y="10582"/>
                </a:lnTo>
                <a:lnTo>
                  <a:pt x="31168" y="9436"/>
                </a:lnTo>
                <a:lnTo>
                  <a:pt x="34273" y="8672"/>
                </a:lnTo>
                <a:lnTo>
                  <a:pt x="37136" y="8162"/>
                </a:lnTo>
                <a:lnTo>
                  <a:pt x="40632" y="7823"/>
                </a:lnTo>
                <a:lnTo>
                  <a:pt x="44551" y="7597"/>
                </a:lnTo>
                <a:lnTo>
                  <a:pt x="48750" y="7446"/>
                </a:lnTo>
                <a:lnTo>
                  <a:pt x="53138" y="6551"/>
                </a:lnTo>
                <a:lnTo>
                  <a:pt x="57650" y="5161"/>
                </a:lnTo>
                <a:lnTo>
                  <a:pt x="62246" y="3441"/>
                </a:lnTo>
                <a:lnTo>
                  <a:pt x="66897" y="2294"/>
                </a:lnTo>
                <a:lnTo>
                  <a:pt x="71585" y="1529"/>
                </a:lnTo>
                <a:lnTo>
                  <a:pt x="76299" y="1020"/>
                </a:lnTo>
                <a:lnTo>
                  <a:pt x="81028" y="680"/>
                </a:lnTo>
                <a:lnTo>
                  <a:pt x="85769" y="453"/>
                </a:lnTo>
                <a:lnTo>
                  <a:pt x="97909" y="134"/>
                </a:lnTo>
                <a:lnTo>
                  <a:pt x="1143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4" name="SMARTPenAnnotation170"/>
          <p:cNvSpPr/>
          <p:nvPr/>
        </p:nvSpPr>
        <p:spPr>
          <a:xfrm>
            <a:off x="2786062" y="3064668"/>
            <a:ext cx="85726" cy="7145"/>
          </a:xfrm>
          <a:custGeom>
            <a:avLst/>
            <a:gdLst/>
            <a:ahLst/>
            <a:cxnLst/>
            <a:rect l="0" t="0" r="0" b="0"/>
            <a:pathLst>
              <a:path w="85726" h="7145">
                <a:moveTo>
                  <a:pt x="0" y="7144"/>
                </a:moveTo>
                <a:lnTo>
                  <a:pt x="30000" y="7144"/>
                </a:lnTo>
                <a:lnTo>
                  <a:pt x="33494" y="6350"/>
                </a:lnTo>
                <a:lnTo>
                  <a:pt x="37411" y="5027"/>
                </a:lnTo>
                <a:lnTo>
                  <a:pt x="41609" y="3352"/>
                </a:lnTo>
                <a:lnTo>
                  <a:pt x="46790" y="2234"/>
                </a:lnTo>
                <a:lnTo>
                  <a:pt x="52624" y="1490"/>
                </a:lnTo>
                <a:lnTo>
                  <a:pt x="63870" y="662"/>
                </a:lnTo>
                <a:lnTo>
                  <a:pt x="71514" y="294"/>
                </a:lnTo>
                <a:lnTo>
                  <a:pt x="77557" y="131"/>
                </a:lnTo>
                <a:lnTo>
                  <a:pt x="8572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5" name="SMARTPenAnnotation171"/>
          <p:cNvSpPr/>
          <p:nvPr/>
        </p:nvSpPr>
        <p:spPr>
          <a:xfrm>
            <a:off x="3000375" y="3028950"/>
            <a:ext cx="107157" cy="7144"/>
          </a:xfrm>
          <a:custGeom>
            <a:avLst/>
            <a:gdLst/>
            <a:ahLst/>
            <a:cxnLst/>
            <a:rect l="0" t="0" r="0" b="0"/>
            <a:pathLst>
              <a:path w="107157" h="7144">
                <a:moveTo>
                  <a:pt x="0" y="7143"/>
                </a:moveTo>
                <a:lnTo>
                  <a:pt x="3792" y="7143"/>
                </a:lnTo>
                <a:lnTo>
                  <a:pt x="4909" y="6350"/>
                </a:lnTo>
                <a:lnTo>
                  <a:pt x="5654" y="5027"/>
                </a:lnTo>
                <a:lnTo>
                  <a:pt x="6150" y="3351"/>
                </a:lnTo>
                <a:lnTo>
                  <a:pt x="7275" y="2234"/>
                </a:lnTo>
                <a:lnTo>
                  <a:pt x="8819" y="1489"/>
                </a:lnTo>
                <a:lnTo>
                  <a:pt x="10641" y="992"/>
                </a:lnTo>
                <a:lnTo>
                  <a:pt x="12650" y="662"/>
                </a:lnTo>
                <a:lnTo>
                  <a:pt x="14783" y="441"/>
                </a:lnTo>
                <a:lnTo>
                  <a:pt x="16999" y="294"/>
                </a:lnTo>
                <a:lnTo>
                  <a:pt x="19270" y="196"/>
                </a:lnTo>
                <a:lnTo>
                  <a:pt x="23910" y="87"/>
                </a:lnTo>
                <a:lnTo>
                  <a:pt x="10715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6" name="SMARTPenAnnotation172"/>
          <p:cNvSpPr/>
          <p:nvPr/>
        </p:nvSpPr>
        <p:spPr>
          <a:xfrm>
            <a:off x="3157537" y="2943227"/>
            <a:ext cx="171413" cy="185736"/>
          </a:xfrm>
          <a:custGeom>
            <a:avLst/>
            <a:gdLst/>
            <a:ahLst/>
            <a:cxnLst/>
            <a:rect l="0" t="0" r="0" b="0"/>
            <a:pathLst>
              <a:path w="171413" h="185736">
                <a:moveTo>
                  <a:pt x="0" y="14285"/>
                </a:moveTo>
                <a:lnTo>
                  <a:pt x="10642" y="14285"/>
                </a:lnTo>
                <a:lnTo>
                  <a:pt x="12651" y="13491"/>
                </a:lnTo>
                <a:lnTo>
                  <a:pt x="17000" y="10493"/>
                </a:lnTo>
                <a:lnTo>
                  <a:pt x="20064" y="9375"/>
                </a:lnTo>
                <a:lnTo>
                  <a:pt x="23695" y="8631"/>
                </a:lnTo>
                <a:lnTo>
                  <a:pt x="27703" y="8134"/>
                </a:lnTo>
                <a:lnTo>
                  <a:pt x="31962" y="7803"/>
                </a:lnTo>
                <a:lnTo>
                  <a:pt x="36390" y="7583"/>
                </a:lnTo>
                <a:lnTo>
                  <a:pt x="45542" y="7337"/>
                </a:lnTo>
                <a:lnTo>
                  <a:pt x="54901" y="7228"/>
                </a:lnTo>
                <a:lnTo>
                  <a:pt x="59620" y="6406"/>
                </a:lnTo>
                <a:lnTo>
                  <a:pt x="64353" y="5063"/>
                </a:lnTo>
                <a:lnTo>
                  <a:pt x="69096" y="3375"/>
                </a:lnTo>
                <a:lnTo>
                  <a:pt x="73845" y="2249"/>
                </a:lnTo>
                <a:lnTo>
                  <a:pt x="78599" y="1499"/>
                </a:lnTo>
                <a:lnTo>
                  <a:pt x="83355" y="998"/>
                </a:lnTo>
                <a:lnTo>
                  <a:pt x="88908" y="665"/>
                </a:lnTo>
                <a:lnTo>
                  <a:pt x="101427" y="294"/>
                </a:lnTo>
                <a:lnTo>
                  <a:pt x="129264" y="24"/>
                </a:lnTo>
                <a:lnTo>
                  <a:pt x="151257" y="0"/>
                </a:lnTo>
                <a:lnTo>
                  <a:pt x="154020" y="793"/>
                </a:lnTo>
                <a:lnTo>
                  <a:pt x="159205" y="3791"/>
                </a:lnTo>
                <a:lnTo>
                  <a:pt x="164156" y="5652"/>
                </a:lnTo>
                <a:lnTo>
                  <a:pt x="166587" y="6148"/>
                </a:lnTo>
                <a:lnTo>
                  <a:pt x="168208" y="7273"/>
                </a:lnTo>
                <a:lnTo>
                  <a:pt x="169289" y="8817"/>
                </a:lnTo>
                <a:lnTo>
                  <a:pt x="170490" y="12648"/>
                </a:lnTo>
                <a:lnTo>
                  <a:pt x="171023" y="16997"/>
                </a:lnTo>
                <a:lnTo>
                  <a:pt x="171166" y="20062"/>
                </a:lnTo>
                <a:lnTo>
                  <a:pt x="171366" y="31166"/>
                </a:lnTo>
                <a:lnTo>
                  <a:pt x="171412" y="37134"/>
                </a:lnTo>
                <a:lnTo>
                  <a:pt x="170631" y="40630"/>
                </a:lnTo>
                <a:lnTo>
                  <a:pt x="169317" y="44548"/>
                </a:lnTo>
                <a:lnTo>
                  <a:pt x="167647" y="48748"/>
                </a:lnTo>
                <a:lnTo>
                  <a:pt x="163674" y="59764"/>
                </a:lnTo>
                <a:lnTo>
                  <a:pt x="161503" y="66036"/>
                </a:lnTo>
                <a:lnTo>
                  <a:pt x="159263" y="71804"/>
                </a:lnTo>
                <a:lnTo>
                  <a:pt x="156975" y="77238"/>
                </a:lnTo>
                <a:lnTo>
                  <a:pt x="154656" y="82447"/>
                </a:lnTo>
                <a:lnTo>
                  <a:pt x="149963" y="92469"/>
                </a:lnTo>
                <a:lnTo>
                  <a:pt x="147601" y="97364"/>
                </a:lnTo>
                <a:lnTo>
                  <a:pt x="145232" y="103008"/>
                </a:lnTo>
                <a:lnTo>
                  <a:pt x="142859" y="109153"/>
                </a:lnTo>
                <a:lnTo>
                  <a:pt x="140483" y="115630"/>
                </a:lnTo>
                <a:lnTo>
                  <a:pt x="138106" y="121536"/>
                </a:lnTo>
                <a:lnTo>
                  <a:pt x="135727" y="127061"/>
                </a:lnTo>
                <a:lnTo>
                  <a:pt x="133347" y="132331"/>
                </a:lnTo>
                <a:lnTo>
                  <a:pt x="130967" y="136639"/>
                </a:lnTo>
                <a:lnTo>
                  <a:pt x="128586" y="140304"/>
                </a:lnTo>
                <a:lnTo>
                  <a:pt x="126205" y="143542"/>
                </a:lnTo>
                <a:lnTo>
                  <a:pt x="123824" y="147287"/>
                </a:lnTo>
                <a:lnTo>
                  <a:pt x="121443" y="151372"/>
                </a:lnTo>
                <a:lnTo>
                  <a:pt x="119062" y="155683"/>
                </a:lnTo>
                <a:lnTo>
                  <a:pt x="117475" y="159350"/>
                </a:lnTo>
                <a:lnTo>
                  <a:pt x="116417" y="162589"/>
                </a:lnTo>
                <a:lnTo>
                  <a:pt x="115711" y="165542"/>
                </a:lnTo>
                <a:lnTo>
                  <a:pt x="112811" y="170939"/>
                </a:lnTo>
                <a:lnTo>
                  <a:pt x="110926" y="173490"/>
                </a:lnTo>
                <a:lnTo>
                  <a:pt x="110463" y="175984"/>
                </a:lnTo>
                <a:lnTo>
                  <a:pt x="110948" y="178441"/>
                </a:lnTo>
                <a:lnTo>
                  <a:pt x="114300" y="18573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7" name="SMARTPenAnnotation173"/>
          <p:cNvSpPr/>
          <p:nvPr/>
        </p:nvSpPr>
        <p:spPr>
          <a:xfrm>
            <a:off x="3429000" y="2950368"/>
            <a:ext cx="14288" cy="171451"/>
          </a:xfrm>
          <a:custGeom>
            <a:avLst/>
            <a:gdLst/>
            <a:ahLst/>
            <a:cxnLst/>
            <a:rect l="0" t="0" r="0" b="0"/>
            <a:pathLst>
              <a:path w="14288" h="171451">
                <a:moveTo>
                  <a:pt x="14287" y="0"/>
                </a:moveTo>
                <a:lnTo>
                  <a:pt x="14287" y="48052"/>
                </a:lnTo>
                <a:lnTo>
                  <a:pt x="13493" y="52672"/>
                </a:lnTo>
                <a:lnTo>
                  <a:pt x="12170" y="57340"/>
                </a:lnTo>
                <a:lnTo>
                  <a:pt x="10495" y="62039"/>
                </a:lnTo>
                <a:lnTo>
                  <a:pt x="9378" y="66760"/>
                </a:lnTo>
                <a:lnTo>
                  <a:pt x="8633" y="71494"/>
                </a:lnTo>
                <a:lnTo>
                  <a:pt x="8136" y="76238"/>
                </a:lnTo>
                <a:lnTo>
                  <a:pt x="7011" y="81781"/>
                </a:lnTo>
                <a:lnTo>
                  <a:pt x="5468" y="87859"/>
                </a:lnTo>
                <a:lnTo>
                  <a:pt x="3645" y="94291"/>
                </a:lnTo>
                <a:lnTo>
                  <a:pt x="2430" y="100167"/>
                </a:lnTo>
                <a:lnTo>
                  <a:pt x="1620" y="105672"/>
                </a:lnTo>
                <a:lnTo>
                  <a:pt x="1080" y="110929"/>
                </a:lnTo>
                <a:lnTo>
                  <a:pt x="720" y="116022"/>
                </a:lnTo>
                <a:lnTo>
                  <a:pt x="480" y="121004"/>
                </a:lnTo>
                <a:lnTo>
                  <a:pt x="142" y="133485"/>
                </a:lnTo>
                <a:lnTo>
                  <a:pt x="2" y="162562"/>
                </a:lnTo>
                <a:lnTo>
                  <a:pt x="0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8" name="SMARTPenAnnotation174"/>
          <p:cNvSpPr/>
          <p:nvPr/>
        </p:nvSpPr>
        <p:spPr>
          <a:xfrm>
            <a:off x="3543415" y="2931965"/>
            <a:ext cx="135617" cy="68411"/>
          </a:xfrm>
          <a:custGeom>
            <a:avLst/>
            <a:gdLst/>
            <a:ahLst/>
            <a:cxnLst/>
            <a:rect l="0" t="0" r="0" b="0"/>
            <a:pathLst>
              <a:path w="135617" h="68411">
                <a:moveTo>
                  <a:pt x="21316" y="4116"/>
                </a:moveTo>
                <a:lnTo>
                  <a:pt x="25108" y="324"/>
                </a:lnTo>
                <a:lnTo>
                  <a:pt x="26225" y="0"/>
                </a:lnTo>
                <a:lnTo>
                  <a:pt x="26970" y="578"/>
                </a:lnTo>
                <a:lnTo>
                  <a:pt x="28165" y="3417"/>
                </a:lnTo>
                <a:lnTo>
                  <a:pt x="28263" y="4444"/>
                </a:lnTo>
                <a:lnTo>
                  <a:pt x="28329" y="5922"/>
                </a:lnTo>
                <a:lnTo>
                  <a:pt x="28373" y="7701"/>
                </a:lnTo>
                <a:lnTo>
                  <a:pt x="27608" y="9681"/>
                </a:lnTo>
                <a:lnTo>
                  <a:pt x="26304" y="11795"/>
                </a:lnTo>
                <a:lnTo>
                  <a:pt x="24642" y="13998"/>
                </a:lnTo>
                <a:lnTo>
                  <a:pt x="22739" y="16260"/>
                </a:lnTo>
                <a:lnTo>
                  <a:pt x="20677" y="18562"/>
                </a:lnTo>
                <a:lnTo>
                  <a:pt x="15457" y="24167"/>
                </a:lnTo>
                <a:lnTo>
                  <a:pt x="1205" y="38511"/>
                </a:lnTo>
                <a:lnTo>
                  <a:pt x="765" y="39746"/>
                </a:lnTo>
                <a:lnTo>
                  <a:pt x="471" y="41363"/>
                </a:lnTo>
                <a:lnTo>
                  <a:pt x="276" y="43235"/>
                </a:lnTo>
                <a:lnTo>
                  <a:pt x="145" y="45276"/>
                </a:lnTo>
                <a:lnTo>
                  <a:pt x="59" y="47431"/>
                </a:lnTo>
                <a:lnTo>
                  <a:pt x="0" y="49661"/>
                </a:lnTo>
                <a:lnTo>
                  <a:pt x="756" y="51148"/>
                </a:lnTo>
                <a:lnTo>
                  <a:pt x="2053" y="52140"/>
                </a:lnTo>
                <a:lnTo>
                  <a:pt x="6045" y="53731"/>
                </a:lnTo>
                <a:lnTo>
                  <a:pt x="6373" y="54655"/>
                </a:lnTo>
                <a:lnTo>
                  <a:pt x="6591" y="56065"/>
                </a:lnTo>
                <a:lnTo>
                  <a:pt x="6737" y="57799"/>
                </a:lnTo>
                <a:lnTo>
                  <a:pt x="7628" y="58954"/>
                </a:lnTo>
                <a:lnTo>
                  <a:pt x="9016" y="59725"/>
                </a:lnTo>
                <a:lnTo>
                  <a:pt x="12674" y="60581"/>
                </a:lnTo>
                <a:lnTo>
                  <a:pt x="14761" y="60809"/>
                </a:lnTo>
                <a:lnTo>
                  <a:pt x="16946" y="60962"/>
                </a:lnTo>
                <a:lnTo>
                  <a:pt x="19990" y="61063"/>
                </a:lnTo>
                <a:lnTo>
                  <a:pt x="37026" y="61239"/>
                </a:lnTo>
                <a:lnTo>
                  <a:pt x="83552" y="61266"/>
                </a:lnTo>
                <a:lnTo>
                  <a:pt x="87412" y="62060"/>
                </a:lnTo>
                <a:lnTo>
                  <a:pt x="90781" y="63382"/>
                </a:lnTo>
                <a:lnTo>
                  <a:pt x="93819" y="65058"/>
                </a:lnTo>
                <a:lnTo>
                  <a:pt x="96639" y="66175"/>
                </a:lnTo>
                <a:lnTo>
                  <a:pt x="99313" y="66920"/>
                </a:lnTo>
                <a:lnTo>
                  <a:pt x="101889" y="67417"/>
                </a:lnTo>
                <a:lnTo>
                  <a:pt x="104400" y="67748"/>
                </a:lnTo>
                <a:lnTo>
                  <a:pt x="106868" y="67968"/>
                </a:lnTo>
                <a:lnTo>
                  <a:pt x="109307" y="68115"/>
                </a:lnTo>
                <a:lnTo>
                  <a:pt x="114133" y="68279"/>
                </a:lnTo>
                <a:lnTo>
                  <a:pt x="123699" y="68384"/>
                </a:lnTo>
                <a:lnTo>
                  <a:pt x="135616" y="6841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9" name="SMARTPenAnnotation175"/>
          <p:cNvSpPr/>
          <p:nvPr/>
        </p:nvSpPr>
        <p:spPr>
          <a:xfrm>
            <a:off x="3664744" y="2928937"/>
            <a:ext cx="14288" cy="221457"/>
          </a:xfrm>
          <a:custGeom>
            <a:avLst/>
            <a:gdLst/>
            <a:ahLst/>
            <a:cxnLst/>
            <a:rect l="0" t="0" r="0" b="0"/>
            <a:pathLst>
              <a:path w="14288" h="221457">
                <a:moveTo>
                  <a:pt x="14287" y="0"/>
                </a:moveTo>
                <a:lnTo>
                  <a:pt x="14287" y="34778"/>
                </a:lnTo>
                <a:lnTo>
                  <a:pt x="13493" y="39060"/>
                </a:lnTo>
                <a:lnTo>
                  <a:pt x="12170" y="43503"/>
                </a:lnTo>
                <a:lnTo>
                  <a:pt x="10495" y="48052"/>
                </a:lnTo>
                <a:lnTo>
                  <a:pt x="9377" y="53466"/>
                </a:lnTo>
                <a:lnTo>
                  <a:pt x="8632" y="59456"/>
                </a:lnTo>
                <a:lnTo>
                  <a:pt x="8136" y="65831"/>
                </a:lnTo>
                <a:lnTo>
                  <a:pt x="7011" y="71669"/>
                </a:lnTo>
                <a:lnTo>
                  <a:pt x="5468" y="77148"/>
                </a:lnTo>
                <a:lnTo>
                  <a:pt x="3645" y="82388"/>
                </a:lnTo>
                <a:lnTo>
                  <a:pt x="2430" y="88263"/>
                </a:lnTo>
                <a:lnTo>
                  <a:pt x="1619" y="94561"/>
                </a:lnTo>
                <a:lnTo>
                  <a:pt x="1080" y="101141"/>
                </a:lnTo>
                <a:lnTo>
                  <a:pt x="719" y="107114"/>
                </a:lnTo>
                <a:lnTo>
                  <a:pt x="319" y="117986"/>
                </a:lnTo>
                <a:lnTo>
                  <a:pt x="62" y="142809"/>
                </a:lnTo>
                <a:lnTo>
                  <a:pt x="0" y="201281"/>
                </a:lnTo>
                <a:lnTo>
                  <a:pt x="793" y="204037"/>
                </a:lnTo>
                <a:lnTo>
                  <a:pt x="2116" y="206669"/>
                </a:lnTo>
                <a:lnTo>
                  <a:pt x="6150" y="212803"/>
                </a:lnTo>
                <a:lnTo>
                  <a:pt x="6481" y="214100"/>
                </a:lnTo>
                <a:lnTo>
                  <a:pt x="6702" y="215758"/>
                </a:lnTo>
                <a:lnTo>
                  <a:pt x="7143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0" name="SMARTPenAnnotation176"/>
          <p:cNvSpPr/>
          <p:nvPr/>
        </p:nvSpPr>
        <p:spPr>
          <a:xfrm>
            <a:off x="1979245" y="3286554"/>
            <a:ext cx="206616" cy="263881"/>
          </a:xfrm>
          <a:custGeom>
            <a:avLst/>
            <a:gdLst/>
            <a:ahLst/>
            <a:cxnLst/>
            <a:rect l="0" t="0" r="0" b="0"/>
            <a:pathLst>
              <a:path w="206616" h="263881">
                <a:moveTo>
                  <a:pt x="163880" y="13858"/>
                </a:moveTo>
                <a:lnTo>
                  <a:pt x="157729" y="7707"/>
                </a:lnTo>
                <a:lnTo>
                  <a:pt x="155060" y="7156"/>
                </a:lnTo>
                <a:lnTo>
                  <a:pt x="149096" y="6845"/>
                </a:lnTo>
                <a:lnTo>
                  <a:pt x="143815" y="6772"/>
                </a:lnTo>
                <a:lnTo>
                  <a:pt x="130536" y="6722"/>
                </a:lnTo>
                <a:lnTo>
                  <a:pt x="124983" y="8834"/>
                </a:lnTo>
                <a:lnTo>
                  <a:pt x="121280" y="10509"/>
                </a:lnTo>
                <a:lnTo>
                  <a:pt x="108483" y="16658"/>
                </a:lnTo>
                <a:lnTo>
                  <a:pt x="51956" y="44818"/>
                </a:lnTo>
                <a:lnTo>
                  <a:pt x="47989" y="47198"/>
                </a:lnTo>
                <a:lnTo>
                  <a:pt x="44550" y="49578"/>
                </a:lnTo>
                <a:lnTo>
                  <a:pt x="41464" y="51959"/>
                </a:lnTo>
                <a:lnTo>
                  <a:pt x="37819" y="54340"/>
                </a:lnTo>
                <a:lnTo>
                  <a:pt x="33802" y="56721"/>
                </a:lnTo>
                <a:lnTo>
                  <a:pt x="29536" y="59102"/>
                </a:lnTo>
                <a:lnTo>
                  <a:pt x="25899" y="61483"/>
                </a:lnTo>
                <a:lnTo>
                  <a:pt x="19740" y="66246"/>
                </a:lnTo>
                <a:lnTo>
                  <a:pt x="14357" y="71008"/>
                </a:lnTo>
                <a:lnTo>
                  <a:pt x="9319" y="75771"/>
                </a:lnTo>
                <a:lnTo>
                  <a:pt x="1013" y="83885"/>
                </a:lnTo>
                <a:lnTo>
                  <a:pt x="533" y="85149"/>
                </a:lnTo>
                <a:lnTo>
                  <a:pt x="0" y="88670"/>
                </a:lnTo>
                <a:lnTo>
                  <a:pt x="651" y="90720"/>
                </a:lnTo>
                <a:lnTo>
                  <a:pt x="3492" y="95115"/>
                </a:lnTo>
                <a:lnTo>
                  <a:pt x="5361" y="96604"/>
                </a:lnTo>
                <a:lnTo>
                  <a:pt x="7400" y="97597"/>
                </a:lnTo>
                <a:lnTo>
                  <a:pt x="9554" y="98259"/>
                </a:lnTo>
                <a:lnTo>
                  <a:pt x="14063" y="101111"/>
                </a:lnTo>
                <a:lnTo>
                  <a:pt x="16377" y="102983"/>
                </a:lnTo>
                <a:lnTo>
                  <a:pt x="19507" y="104231"/>
                </a:lnTo>
                <a:lnTo>
                  <a:pt x="23181" y="105063"/>
                </a:lnTo>
                <a:lnTo>
                  <a:pt x="27218" y="105618"/>
                </a:lnTo>
                <a:lnTo>
                  <a:pt x="31497" y="105987"/>
                </a:lnTo>
                <a:lnTo>
                  <a:pt x="35937" y="106234"/>
                </a:lnTo>
                <a:lnTo>
                  <a:pt x="40485" y="106398"/>
                </a:lnTo>
                <a:lnTo>
                  <a:pt x="44310" y="107302"/>
                </a:lnTo>
                <a:lnTo>
                  <a:pt x="50677" y="110422"/>
                </a:lnTo>
                <a:lnTo>
                  <a:pt x="58269" y="114455"/>
                </a:lnTo>
                <a:lnTo>
                  <a:pt x="90151" y="130573"/>
                </a:lnTo>
                <a:lnTo>
                  <a:pt x="95677" y="132943"/>
                </a:lnTo>
                <a:lnTo>
                  <a:pt x="101743" y="135317"/>
                </a:lnTo>
                <a:lnTo>
                  <a:pt x="108167" y="137693"/>
                </a:lnTo>
                <a:lnTo>
                  <a:pt x="113244" y="140071"/>
                </a:lnTo>
                <a:lnTo>
                  <a:pt x="117423" y="142450"/>
                </a:lnTo>
                <a:lnTo>
                  <a:pt x="121002" y="144830"/>
                </a:lnTo>
                <a:lnTo>
                  <a:pt x="124976" y="148004"/>
                </a:lnTo>
                <a:lnTo>
                  <a:pt x="129212" y="151707"/>
                </a:lnTo>
                <a:lnTo>
                  <a:pt x="133624" y="155764"/>
                </a:lnTo>
                <a:lnTo>
                  <a:pt x="137359" y="160056"/>
                </a:lnTo>
                <a:lnTo>
                  <a:pt x="140643" y="164504"/>
                </a:lnTo>
                <a:lnTo>
                  <a:pt x="143626" y="169057"/>
                </a:lnTo>
                <a:lnTo>
                  <a:pt x="149057" y="176233"/>
                </a:lnTo>
                <a:lnTo>
                  <a:pt x="151617" y="179258"/>
                </a:lnTo>
                <a:lnTo>
                  <a:pt x="153323" y="182862"/>
                </a:lnTo>
                <a:lnTo>
                  <a:pt x="155219" y="191100"/>
                </a:lnTo>
                <a:lnTo>
                  <a:pt x="158178" y="197936"/>
                </a:lnTo>
                <a:lnTo>
                  <a:pt x="160079" y="200871"/>
                </a:lnTo>
                <a:lnTo>
                  <a:pt x="160552" y="204415"/>
                </a:lnTo>
                <a:lnTo>
                  <a:pt x="158961" y="212585"/>
                </a:lnTo>
                <a:lnTo>
                  <a:pt x="157426" y="216987"/>
                </a:lnTo>
                <a:lnTo>
                  <a:pt x="155608" y="221509"/>
                </a:lnTo>
                <a:lnTo>
                  <a:pt x="153603" y="226110"/>
                </a:lnTo>
                <a:lnTo>
                  <a:pt x="149258" y="233340"/>
                </a:lnTo>
                <a:lnTo>
                  <a:pt x="144681" y="239993"/>
                </a:lnTo>
                <a:lnTo>
                  <a:pt x="142349" y="243990"/>
                </a:lnTo>
                <a:lnTo>
                  <a:pt x="140001" y="248242"/>
                </a:lnTo>
                <a:lnTo>
                  <a:pt x="137642" y="251076"/>
                </a:lnTo>
                <a:lnTo>
                  <a:pt x="135275" y="252966"/>
                </a:lnTo>
                <a:lnTo>
                  <a:pt x="129735" y="255860"/>
                </a:lnTo>
                <a:lnTo>
                  <a:pt x="121981" y="259791"/>
                </a:lnTo>
                <a:lnTo>
                  <a:pt x="117691" y="261157"/>
                </a:lnTo>
                <a:lnTo>
                  <a:pt x="113244" y="262068"/>
                </a:lnTo>
                <a:lnTo>
                  <a:pt x="108691" y="262675"/>
                </a:lnTo>
                <a:lnTo>
                  <a:pt x="104862" y="263080"/>
                </a:lnTo>
                <a:lnTo>
                  <a:pt x="98491" y="263530"/>
                </a:lnTo>
                <a:lnTo>
                  <a:pt x="90897" y="263730"/>
                </a:lnTo>
                <a:lnTo>
                  <a:pt x="68957" y="263880"/>
                </a:lnTo>
                <a:lnTo>
                  <a:pt x="66467" y="263089"/>
                </a:lnTo>
                <a:lnTo>
                  <a:pt x="61583" y="260094"/>
                </a:lnTo>
                <a:lnTo>
                  <a:pt x="59963" y="258184"/>
                </a:lnTo>
                <a:lnTo>
                  <a:pt x="58883" y="256117"/>
                </a:lnTo>
                <a:lnTo>
                  <a:pt x="58163" y="253945"/>
                </a:lnTo>
                <a:lnTo>
                  <a:pt x="55247" y="249416"/>
                </a:lnTo>
                <a:lnTo>
                  <a:pt x="53358" y="247096"/>
                </a:lnTo>
                <a:lnTo>
                  <a:pt x="52098" y="244757"/>
                </a:lnTo>
                <a:lnTo>
                  <a:pt x="50699" y="240040"/>
                </a:lnTo>
                <a:lnTo>
                  <a:pt x="51120" y="237671"/>
                </a:lnTo>
                <a:lnTo>
                  <a:pt x="55504" y="229751"/>
                </a:lnTo>
                <a:lnTo>
                  <a:pt x="59621" y="221994"/>
                </a:lnTo>
                <a:lnTo>
                  <a:pt x="66401" y="208701"/>
                </a:lnTo>
                <a:lnTo>
                  <a:pt x="69525" y="203285"/>
                </a:lnTo>
                <a:lnTo>
                  <a:pt x="73196" y="197293"/>
                </a:lnTo>
                <a:lnTo>
                  <a:pt x="77230" y="190917"/>
                </a:lnTo>
                <a:lnTo>
                  <a:pt x="80713" y="185078"/>
                </a:lnTo>
                <a:lnTo>
                  <a:pt x="83829" y="179599"/>
                </a:lnTo>
                <a:lnTo>
                  <a:pt x="86700" y="174358"/>
                </a:lnTo>
                <a:lnTo>
                  <a:pt x="90201" y="168483"/>
                </a:lnTo>
                <a:lnTo>
                  <a:pt x="98325" y="155605"/>
                </a:lnTo>
                <a:lnTo>
                  <a:pt x="103508" y="149631"/>
                </a:lnTo>
                <a:lnTo>
                  <a:pt x="109344" y="144061"/>
                </a:lnTo>
                <a:lnTo>
                  <a:pt x="115617" y="138760"/>
                </a:lnTo>
                <a:lnTo>
                  <a:pt x="121385" y="132845"/>
                </a:lnTo>
                <a:lnTo>
                  <a:pt x="126819" y="126520"/>
                </a:lnTo>
                <a:lnTo>
                  <a:pt x="132029" y="119922"/>
                </a:lnTo>
                <a:lnTo>
                  <a:pt x="137089" y="113936"/>
                </a:lnTo>
                <a:lnTo>
                  <a:pt x="142051" y="108358"/>
                </a:lnTo>
                <a:lnTo>
                  <a:pt x="151797" y="97927"/>
                </a:lnTo>
                <a:lnTo>
                  <a:pt x="170988" y="78295"/>
                </a:lnTo>
                <a:lnTo>
                  <a:pt x="175762" y="73485"/>
                </a:lnTo>
                <a:lnTo>
                  <a:pt x="179739" y="68691"/>
                </a:lnTo>
                <a:lnTo>
                  <a:pt x="183184" y="63907"/>
                </a:lnTo>
                <a:lnTo>
                  <a:pt x="186274" y="59130"/>
                </a:lnTo>
                <a:lnTo>
                  <a:pt x="189128" y="54358"/>
                </a:lnTo>
                <a:lnTo>
                  <a:pt x="191824" y="49590"/>
                </a:lnTo>
                <a:lnTo>
                  <a:pt x="196937" y="40058"/>
                </a:lnTo>
                <a:lnTo>
                  <a:pt x="201855" y="30529"/>
                </a:lnTo>
                <a:lnTo>
                  <a:pt x="204570" y="23120"/>
                </a:lnTo>
                <a:lnTo>
                  <a:pt x="205777" y="17180"/>
                </a:lnTo>
                <a:lnTo>
                  <a:pt x="206456" y="9375"/>
                </a:lnTo>
                <a:lnTo>
                  <a:pt x="206615" y="4457"/>
                </a:lnTo>
                <a:lnTo>
                  <a:pt x="205863" y="2828"/>
                </a:lnTo>
                <a:lnTo>
                  <a:pt x="204569" y="1742"/>
                </a:lnTo>
                <a:lnTo>
                  <a:pt x="202912" y="1018"/>
                </a:lnTo>
                <a:lnTo>
                  <a:pt x="196838" y="214"/>
                </a:lnTo>
                <a:lnTo>
                  <a:pt x="192995" y="0"/>
                </a:lnTo>
                <a:lnTo>
                  <a:pt x="189640" y="650"/>
                </a:lnTo>
                <a:lnTo>
                  <a:pt x="183795" y="3490"/>
                </a:lnTo>
                <a:lnTo>
                  <a:pt x="176435" y="7398"/>
                </a:lnTo>
                <a:lnTo>
                  <a:pt x="158775" y="16375"/>
                </a:lnTo>
                <a:lnTo>
                  <a:pt x="154920" y="18711"/>
                </a:lnTo>
                <a:lnTo>
                  <a:pt x="148521" y="23423"/>
                </a:lnTo>
                <a:lnTo>
                  <a:pt x="144909" y="25791"/>
                </a:lnTo>
                <a:lnTo>
                  <a:pt x="140914" y="28163"/>
                </a:lnTo>
                <a:lnTo>
                  <a:pt x="128161" y="3528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1" name="SMARTPenAnnotation177"/>
          <p:cNvSpPr/>
          <p:nvPr/>
        </p:nvSpPr>
        <p:spPr>
          <a:xfrm>
            <a:off x="2271712" y="3357564"/>
            <a:ext cx="178595" cy="192851"/>
          </a:xfrm>
          <a:custGeom>
            <a:avLst/>
            <a:gdLst/>
            <a:ahLst/>
            <a:cxnLst/>
            <a:rect l="0" t="0" r="0" b="0"/>
            <a:pathLst>
              <a:path w="178595" h="192851">
                <a:moveTo>
                  <a:pt x="0" y="21429"/>
                </a:moveTo>
                <a:lnTo>
                  <a:pt x="6151" y="21429"/>
                </a:lnTo>
                <a:lnTo>
                  <a:pt x="10642" y="17637"/>
                </a:lnTo>
                <a:lnTo>
                  <a:pt x="13445" y="16520"/>
                </a:lnTo>
                <a:lnTo>
                  <a:pt x="16901" y="15775"/>
                </a:lnTo>
                <a:lnTo>
                  <a:pt x="20792" y="15278"/>
                </a:lnTo>
                <a:lnTo>
                  <a:pt x="24180" y="14947"/>
                </a:lnTo>
                <a:lnTo>
                  <a:pt x="27232" y="14727"/>
                </a:lnTo>
                <a:lnTo>
                  <a:pt x="30061" y="14580"/>
                </a:lnTo>
                <a:lnTo>
                  <a:pt x="33535" y="13688"/>
                </a:lnTo>
                <a:lnTo>
                  <a:pt x="37438" y="12300"/>
                </a:lnTo>
                <a:lnTo>
                  <a:pt x="41627" y="10580"/>
                </a:lnTo>
                <a:lnTo>
                  <a:pt x="46008" y="9434"/>
                </a:lnTo>
                <a:lnTo>
                  <a:pt x="50516" y="8670"/>
                </a:lnTo>
                <a:lnTo>
                  <a:pt x="55108" y="8161"/>
                </a:lnTo>
                <a:lnTo>
                  <a:pt x="58964" y="7821"/>
                </a:lnTo>
                <a:lnTo>
                  <a:pt x="62328" y="7594"/>
                </a:lnTo>
                <a:lnTo>
                  <a:pt x="65364" y="7443"/>
                </a:lnTo>
                <a:lnTo>
                  <a:pt x="68976" y="6549"/>
                </a:lnTo>
                <a:lnTo>
                  <a:pt x="72972" y="5159"/>
                </a:lnTo>
                <a:lnTo>
                  <a:pt x="77223" y="3439"/>
                </a:lnTo>
                <a:lnTo>
                  <a:pt x="80851" y="2292"/>
                </a:lnTo>
                <a:lnTo>
                  <a:pt x="84063" y="1527"/>
                </a:lnTo>
                <a:lnTo>
                  <a:pt x="86998" y="1018"/>
                </a:lnTo>
                <a:lnTo>
                  <a:pt x="90543" y="678"/>
                </a:lnTo>
                <a:lnTo>
                  <a:pt x="94493" y="451"/>
                </a:lnTo>
                <a:lnTo>
                  <a:pt x="102322" y="200"/>
                </a:lnTo>
                <a:lnTo>
                  <a:pt x="113816" y="38"/>
                </a:lnTo>
                <a:lnTo>
                  <a:pt x="127148" y="0"/>
                </a:lnTo>
                <a:lnTo>
                  <a:pt x="130065" y="2116"/>
                </a:lnTo>
                <a:lnTo>
                  <a:pt x="134612" y="6149"/>
                </a:lnTo>
                <a:lnTo>
                  <a:pt x="134985" y="7274"/>
                </a:lnTo>
                <a:lnTo>
                  <a:pt x="135510" y="12649"/>
                </a:lnTo>
                <a:lnTo>
                  <a:pt x="135633" y="16998"/>
                </a:lnTo>
                <a:lnTo>
                  <a:pt x="134872" y="20062"/>
                </a:lnTo>
                <a:lnTo>
                  <a:pt x="133571" y="23693"/>
                </a:lnTo>
                <a:lnTo>
                  <a:pt x="131910" y="27701"/>
                </a:lnTo>
                <a:lnTo>
                  <a:pt x="130009" y="31167"/>
                </a:lnTo>
                <a:lnTo>
                  <a:pt x="125780" y="37134"/>
                </a:lnTo>
                <a:lnTo>
                  <a:pt x="122747" y="40630"/>
                </a:lnTo>
                <a:lnTo>
                  <a:pt x="119137" y="44549"/>
                </a:lnTo>
                <a:lnTo>
                  <a:pt x="115144" y="48749"/>
                </a:lnTo>
                <a:lnTo>
                  <a:pt x="110894" y="53930"/>
                </a:lnTo>
                <a:lnTo>
                  <a:pt x="106473" y="59765"/>
                </a:lnTo>
                <a:lnTo>
                  <a:pt x="101938" y="66036"/>
                </a:lnTo>
                <a:lnTo>
                  <a:pt x="98121" y="71805"/>
                </a:lnTo>
                <a:lnTo>
                  <a:pt x="94783" y="77238"/>
                </a:lnTo>
                <a:lnTo>
                  <a:pt x="91764" y="82448"/>
                </a:lnTo>
                <a:lnTo>
                  <a:pt x="86292" y="92469"/>
                </a:lnTo>
                <a:lnTo>
                  <a:pt x="83722" y="97365"/>
                </a:lnTo>
                <a:lnTo>
                  <a:pt x="80421" y="102215"/>
                </a:lnTo>
                <a:lnTo>
                  <a:pt x="76633" y="107036"/>
                </a:lnTo>
                <a:lnTo>
                  <a:pt x="72520" y="111838"/>
                </a:lnTo>
                <a:lnTo>
                  <a:pt x="68984" y="116627"/>
                </a:lnTo>
                <a:lnTo>
                  <a:pt x="65833" y="121407"/>
                </a:lnTo>
                <a:lnTo>
                  <a:pt x="62939" y="126181"/>
                </a:lnTo>
                <a:lnTo>
                  <a:pt x="60216" y="130951"/>
                </a:lnTo>
                <a:lnTo>
                  <a:pt x="55073" y="140485"/>
                </a:lnTo>
                <a:lnTo>
                  <a:pt x="53384" y="144456"/>
                </a:lnTo>
                <a:lnTo>
                  <a:pt x="52258" y="147897"/>
                </a:lnTo>
                <a:lnTo>
                  <a:pt x="51508" y="150985"/>
                </a:lnTo>
                <a:lnTo>
                  <a:pt x="48557" y="156532"/>
                </a:lnTo>
                <a:lnTo>
                  <a:pt x="46659" y="159123"/>
                </a:lnTo>
                <a:lnTo>
                  <a:pt x="44550" y="164118"/>
                </a:lnTo>
                <a:lnTo>
                  <a:pt x="43612" y="168984"/>
                </a:lnTo>
                <a:lnTo>
                  <a:pt x="43196" y="173792"/>
                </a:lnTo>
                <a:lnTo>
                  <a:pt x="43878" y="176186"/>
                </a:lnTo>
                <a:lnTo>
                  <a:pt x="46754" y="180962"/>
                </a:lnTo>
                <a:lnTo>
                  <a:pt x="49042" y="184321"/>
                </a:lnTo>
                <a:lnTo>
                  <a:pt x="49578" y="187224"/>
                </a:lnTo>
                <a:lnTo>
                  <a:pt x="49721" y="189109"/>
                </a:lnTo>
                <a:lnTo>
                  <a:pt x="50610" y="190365"/>
                </a:lnTo>
                <a:lnTo>
                  <a:pt x="51996" y="191203"/>
                </a:lnTo>
                <a:lnTo>
                  <a:pt x="55653" y="192134"/>
                </a:lnTo>
                <a:lnTo>
                  <a:pt x="59924" y="192548"/>
                </a:lnTo>
                <a:lnTo>
                  <a:pt x="62968" y="192659"/>
                </a:lnTo>
                <a:lnTo>
                  <a:pt x="77144" y="192836"/>
                </a:lnTo>
                <a:lnTo>
                  <a:pt x="80004" y="192850"/>
                </a:lnTo>
                <a:lnTo>
                  <a:pt x="82705" y="192066"/>
                </a:lnTo>
                <a:lnTo>
                  <a:pt x="87822" y="189078"/>
                </a:lnTo>
                <a:lnTo>
                  <a:pt x="91092" y="187170"/>
                </a:lnTo>
                <a:lnTo>
                  <a:pt x="94859" y="185105"/>
                </a:lnTo>
                <a:lnTo>
                  <a:pt x="98958" y="182934"/>
                </a:lnTo>
                <a:lnTo>
                  <a:pt x="102485" y="181486"/>
                </a:lnTo>
                <a:lnTo>
                  <a:pt x="105629" y="180521"/>
                </a:lnTo>
                <a:lnTo>
                  <a:pt x="108520" y="179878"/>
                </a:lnTo>
                <a:lnTo>
                  <a:pt x="112034" y="178656"/>
                </a:lnTo>
                <a:lnTo>
                  <a:pt x="115964" y="177047"/>
                </a:lnTo>
                <a:lnTo>
                  <a:pt x="120172" y="175181"/>
                </a:lnTo>
                <a:lnTo>
                  <a:pt x="124565" y="173936"/>
                </a:lnTo>
                <a:lnTo>
                  <a:pt x="129081" y="173107"/>
                </a:lnTo>
                <a:lnTo>
                  <a:pt x="133679" y="172554"/>
                </a:lnTo>
                <a:lnTo>
                  <a:pt x="138332" y="171391"/>
                </a:lnTo>
                <a:lnTo>
                  <a:pt x="143021" y="169823"/>
                </a:lnTo>
                <a:lnTo>
                  <a:pt x="147735" y="167983"/>
                </a:lnTo>
                <a:lnTo>
                  <a:pt x="151671" y="166757"/>
                </a:lnTo>
                <a:lnTo>
                  <a:pt x="155089" y="165939"/>
                </a:lnTo>
                <a:lnTo>
                  <a:pt x="158162" y="165394"/>
                </a:lnTo>
                <a:lnTo>
                  <a:pt x="161797" y="165031"/>
                </a:lnTo>
                <a:lnTo>
                  <a:pt x="165808" y="164789"/>
                </a:lnTo>
                <a:lnTo>
                  <a:pt x="178594" y="16430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2" name="SMARTPenAnnotation178"/>
          <p:cNvSpPr/>
          <p:nvPr/>
        </p:nvSpPr>
        <p:spPr>
          <a:xfrm>
            <a:off x="2267596" y="3429000"/>
            <a:ext cx="196998" cy="28576"/>
          </a:xfrm>
          <a:custGeom>
            <a:avLst/>
            <a:gdLst/>
            <a:ahLst/>
            <a:cxnLst/>
            <a:rect l="0" t="0" r="0" b="0"/>
            <a:pathLst>
              <a:path w="196998" h="28576">
                <a:moveTo>
                  <a:pt x="4116" y="28575"/>
                </a:moveTo>
                <a:lnTo>
                  <a:pt x="324" y="24782"/>
                </a:lnTo>
                <a:lnTo>
                  <a:pt x="0" y="23665"/>
                </a:lnTo>
                <a:lnTo>
                  <a:pt x="578" y="22921"/>
                </a:lnTo>
                <a:lnTo>
                  <a:pt x="3909" y="21518"/>
                </a:lnTo>
                <a:lnTo>
                  <a:pt x="11639" y="21457"/>
                </a:lnTo>
                <a:lnTo>
                  <a:pt x="31545" y="21433"/>
                </a:lnTo>
                <a:lnTo>
                  <a:pt x="35102" y="20639"/>
                </a:lnTo>
                <a:lnTo>
                  <a:pt x="38267" y="19315"/>
                </a:lnTo>
                <a:lnTo>
                  <a:pt x="41171" y="17639"/>
                </a:lnTo>
                <a:lnTo>
                  <a:pt x="45488" y="16522"/>
                </a:lnTo>
                <a:lnTo>
                  <a:pt x="50747" y="15777"/>
                </a:lnTo>
                <a:lnTo>
                  <a:pt x="56635" y="15280"/>
                </a:lnTo>
                <a:lnTo>
                  <a:pt x="62147" y="14155"/>
                </a:lnTo>
                <a:lnTo>
                  <a:pt x="67410" y="12612"/>
                </a:lnTo>
                <a:lnTo>
                  <a:pt x="72506" y="10789"/>
                </a:lnTo>
                <a:lnTo>
                  <a:pt x="78284" y="9574"/>
                </a:lnTo>
                <a:lnTo>
                  <a:pt x="84518" y="8764"/>
                </a:lnTo>
                <a:lnTo>
                  <a:pt x="91055" y="8223"/>
                </a:lnTo>
                <a:lnTo>
                  <a:pt x="97794" y="7863"/>
                </a:lnTo>
                <a:lnTo>
                  <a:pt x="111632" y="7463"/>
                </a:lnTo>
                <a:lnTo>
                  <a:pt x="118656" y="6563"/>
                </a:lnTo>
                <a:lnTo>
                  <a:pt x="125720" y="5169"/>
                </a:lnTo>
                <a:lnTo>
                  <a:pt x="132810" y="3446"/>
                </a:lnTo>
                <a:lnTo>
                  <a:pt x="139918" y="2297"/>
                </a:lnTo>
                <a:lnTo>
                  <a:pt x="147038" y="1531"/>
                </a:lnTo>
                <a:lnTo>
                  <a:pt x="154166" y="1021"/>
                </a:lnTo>
                <a:lnTo>
                  <a:pt x="162093" y="680"/>
                </a:lnTo>
                <a:lnTo>
                  <a:pt x="19699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3" name="SMARTPenAnnotation179"/>
          <p:cNvSpPr/>
          <p:nvPr/>
        </p:nvSpPr>
        <p:spPr>
          <a:xfrm>
            <a:off x="2600325" y="3386137"/>
            <a:ext cx="107157" cy="14289"/>
          </a:xfrm>
          <a:custGeom>
            <a:avLst/>
            <a:gdLst/>
            <a:ahLst/>
            <a:cxnLst/>
            <a:rect l="0" t="0" r="0" b="0"/>
            <a:pathLst>
              <a:path w="107157" h="14289">
                <a:moveTo>
                  <a:pt x="0" y="14288"/>
                </a:moveTo>
                <a:lnTo>
                  <a:pt x="3792" y="14288"/>
                </a:lnTo>
                <a:lnTo>
                  <a:pt x="4909" y="13494"/>
                </a:lnTo>
                <a:lnTo>
                  <a:pt x="5654" y="12171"/>
                </a:lnTo>
                <a:lnTo>
                  <a:pt x="6150" y="10495"/>
                </a:lnTo>
                <a:lnTo>
                  <a:pt x="8069" y="9378"/>
                </a:lnTo>
                <a:lnTo>
                  <a:pt x="10935" y="8634"/>
                </a:lnTo>
                <a:lnTo>
                  <a:pt x="14434" y="8137"/>
                </a:lnTo>
                <a:lnTo>
                  <a:pt x="17560" y="7806"/>
                </a:lnTo>
                <a:lnTo>
                  <a:pt x="20438" y="7585"/>
                </a:lnTo>
                <a:lnTo>
                  <a:pt x="23150" y="7438"/>
                </a:lnTo>
                <a:lnTo>
                  <a:pt x="26546" y="6546"/>
                </a:lnTo>
                <a:lnTo>
                  <a:pt x="30397" y="5158"/>
                </a:lnTo>
                <a:lnTo>
                  <a:pt x="34552" y="3439"/>
                </a:lnTo>
                <a:lnTo>
                  <a:pt x="38910" y="2292"/>
                </a:lnTo>
                <a:lnTo>
                  <a:pt x="43402" y="1528"/>
                </a:lnTo>
                <a:lnTo>
                  <a:pt x="47984" y="1019"/>
                </a:lnTo>
                <a:lnTo>
                  <a:pt x="52627" y="679"/>
                </a:lnTo>
                <a:lnTo>
                  <a:pt x="57310" y="453"/>
                </a:lnTo>
                <a:lnTo>
                  <a:pt x="69368" y="134"/>
                </a:lnTo>
                <a:lnTo>
                  <a:pt x="10715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4" name="SMARTPenAnnotation180"/>
          <p:cNvSpPr/>
          <p:nvPr/>
        </p:nvSpPr>
        <p:spPr>
          <a:xfrm>
            <a:off x="2593181" y="3450431"/>
            <a:ext cx="114301" cy="7145"/>
          </a:xfrm>
          <a:custGeom>
            <a:avLst/>
            <a:gdLst/>
            <a:ahLst/>
            <a:cxnLst/>
            <a:rect l="0" t="0" r="0" b="0"/>
            <a:pathLst>
              <a:path w="114301" h="7145">
                <a:moveTo>
                  <a:pt x="0" y="7144"/>
                </a:moveTo>
                <a:lnTo>
                  <a:pt x="33853" y="7144"/>
                </a:lnTo>
                <a:lnTo>
                  <a:pt x="38444" y="6350"/>
                </a:lnTo>
                <a:lnTo>
                  <a:pt x="43092" y="5027"/>
                </a:lnTo>
                <a:lnTo>
                  <a:pt x="47778" y="3351"/>
                </a:lnTo>
                <a:lnTo>
                  <a:pt x="53283" y="2234"/>
                </a:lnTo>
                <a:lnTo>
                  <a:pt x="59335" y="1490"/>
                </a:lnTo>
                <a:lnTo>
                  <a:pt x="65750" y="993"/>
                </a:lnTo>
                <a:lnTo>
                  <a:pt x="71615" y="662"/>
                </a:lnTo>
                <a:lnTo>
                  <a:pt x="82364" y="294"/>
                </a:lnTo>
                <a:lnTo>
                  <a:pt x="104910" y="39"/>
                </a:lnTo>
                <a:lnTo>
                  <a:pt x="1143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5" name="SMARTPenAnnotation181"/>
          <p:cNvSpPr/>
          <p:nvPr/>
        </p:nvSpPr>
        <p:spPr>
          <a:xfrm>
            <a:off x="2821781" y="3393281"/>
            <a:ext cx="135732" cy="1"/>
          </a:xfrm>
          <a:custGeom>
            <a:avLst/>
            <a:gdLst/>
            <a:ahLst/>
            <a:cxnLst/>
            <a:rect l="0" t="0" r="0" b="0"/>
            <a:pathLst>
              <a:path w="135732" h="1">
                <a:moveTo>
                  <a:pt x="0" y="0"/>
                </a:moveTo>
                <a:lnTo>
                  <a:pt x="135731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6" name="SMARTPenAnnotation182"/>
          <p:cNvSpPr/>
          <p:nvPr/>
        </p:nvSpPr>
        <p:spPr>
          <a:xfrm>
            <a:off x="2993268" y="3300508"/>
            <a:ext cx="199957" cy="228505"/>
          </a:xfrm>
          <a:custGeom>
            <a:avLst/>
            <a:gdLst/>
            <a:ahLst/>
            <a:cxnLst/>
            <a:rect l="0" t="0" r="0" b="0"/>
            <a:pathLst>
              <a:path w="199957" h="228505">
                <a:moveTo>
                  <a:pt x="28538" y="28479"/>
                </a:moveTo>
                <a:lnTo>
                  <a:pt x="32330" y="28479"/>
                </a:lnTo>
                <a:lnTo>
                  <a:pt x="34241" y="27685"/>
                </a:lnTo>
                <a:lnTo>
                  <a:pt x="38481" y="24687"/>
                </a:lnTo>
                <a:lnTo>
                  <a:pt x="40723" y="23570"/>
                </a:lnTo>
                <a:lnTo>
                  <a:pt x="45330" y="22328"/>
                </a:lnTo>
                <a:lnTo>
                  <a:pt x="50024" y="19660"/>
                </a:lnTo>
                <a:lnTo>
                  <a:pt x="52387" y="17837"/>
                </a:lnTo>
                <a:lnTo>
                  <a:pt x="55550" y="16622"/>
                </a:lnTo>
                <a:lnTo>
                  <a:pt x="59246" y="15812"/>
                </a:lnTo>
                <a:lnTo>
                  <a:pt x="63297" y="15272"/>
                </a:lnTo>
                <a:lnTo>
                  <a:pt x="66792" y="14118"/>
                </a:lnTo>
                <a:lnTo>
                  <a:pt x="72792" y="10720"/>
                </a:lnTo>
                <a:lnTo>
                  <a:pt x="76297" y="9496"/>
                </a:lnTo>
                <a:lnTo>
                  <a:pt x="80221" y="8679"/>
                </a:lnTo>
                <a:lnTo>
                  <a:pt x="84424" y="8136"/>
                </a:lnTo>
                <a:lnTo>
                  <a:pt x="88814" y="6979"/>
                </a:lnTo>
                <a:lnTo>
                  <a:pt x="93328" y="5415"/>
                </a:lnTo>
                <a:lnTo>
                  <a:pt x="97925" y="3578"/>
                </a:lnTo>
                <a:lnTo>
                  <a:pt x="101784" y="2353"/>
                </a:lnTo>
                <a:lnTo>
                  <a:pt x="105150" y="1537"/>
                </a:lnTo>
                <a:lnTo>
                  <a:pt x="108187" y="993"/>
                </a:lnTo>
                <a:lnTo>
                  <a:pt x="111800" y="630"/>
                </a:lnTo>
                <a:lnTo>
                  <a:pt x="115796" y="388"/>
                </a:lnTo>
                <a:lnTo>
                  <a:pt x="124469" y="119"/>
                </a:lnTo>
                <a:lnTo>
                  <a:pt x="133615" y="0"/>
                </a:lnTo>
                <a:lnTo>
                  <a:pt x="137483" y="761"/>
                </a:lnTo>
                <a:lnTo>
                  <a:pt x="140856" y="2063"/>
                </a:lnTo>
                <a:lnTo>
                  <a:pt x="143898" y="3725"/>
                </a:lnTo>
                <a:lnTo>
                  <a:pt x="147513" y="4832"/>
                </a:lnTo>
                <a:lnTo>
                  <a:pt x="151511" y="5571"/>
                </a:lnTo>
                <a:lnTo>
                  <a:pt x="155764" y="6063"/>
                </a:lnTo>
                <a:lnTo>
                  <a:pt x="159393" y="7185"/>
                </a:lnTo>
                <a:lnTo>
                  <a:pt x="165541" y="10548"/>
                </a:lnTo>
                <a:lnTo>
                  <a:pt x="170920" y="14689"/>
                </a:lnTo>
                <a:lnTo>
                  <a:pt x="173466" y="16905"/>
                </a:lnTo>
                <a:lnTo>
                  <a:pt x="176750" y="18382"/>
                </a:lnTo>
                <a:lnTo>
                  <a:pt x="180527" y="19366"/>
                </a:lnTo>
                <a:lnTo>
                  <a:pt x="184633" y="20023"/>
                </a:lnTo>
                <a:lnTo>
                  <a:pt x="187370" y="21254"/>
                </a:lnTo>
                <a:lnTo>
                  <a:pt x="189195" y="22868"/>
                </a:lnTo>
                <a:lnTo>
                  <a:pt x="192016" y="27573"/>
                </a:lnTo>
                <a:lnTo>
                  <a:pt x="195916" y="34956"/>
                </a:lnTo>
                <a:lnTo>
                  <a:pt x="198178" y="41412"/>
                </a:lnTo>
                <a:lnTo>
                  <a:pt x="199184" y="47720"/>
                </a:lnTo>
                <a:lnTo>
                  <a:pt x="199452" y="51626"/>
                </a:lnTo>
                <a:lnTo>
                  <a:pt x="199749" y="59404"/>
                </a:lnTo>
                <a:lnTo>
                  <a:pt x="199882" y="65507"/>
                </a:lnTo>
                <a:lnTo>
                  <a:pt x="199956" y="77197"/>
                </a:lnTo>
                <a:lnTo>
                  <a:pt x="199173" y="81596"/>
                </a:lnTo>
                <a:lnTo>
                  <a:pt x="197857" y="86115"/>
                </a:lnTo>
                <a:lnTo>
                  <a:pt x="196186" y="90716"/>
                </a:lnTo>
                <a:lnTo>
                  <a:pt x="194278" y="95370"/>
                </a:lnTo>
                <a:lnTo>
                  <a:pt x="192213" y="100061"/>
                </a:lnTo>
                <a:lnTo>
                  <a:pt x="187801" y="109506"/>
                </a:lnTo>
                <a:lnTo>
                  <a:pt x="183194" y="118995"/>
                </a:lnTo>
                <a:lnTo>
                  <a:pt x="180061" y="123748"/>
                </a:lnTo>
                <a:lnTo>
                  <a:pt x="176385" y="128504"/>
                </a:lnTo>
                <a:lnTo>
                  <a:pt x="172346" y="133263"/>
                </a:lnTo>
                <a:lnTo>
                  <a:pt x="168860" y="137229"/>
                </a:lnTo>
                <a:lnTo>
                  <a:pt x="162870" y="143752"/>
                </a:lnTo>
                <a:lnTo>
                  <a:pt x="160161" y="147396"/>
                </a:lnTo>
                <a:lnTo>
                  <a:pt x="157562" y="151413"/>
                </a:lnTo>
                <a:lnTo>
                  <a:pt x="155035" y="155679"/>
                </a:lnTo>
                <a:lnTo>
                  <a:pt x="151763" y="159317"/>
                </a:lnTo>
                <a:lnTo>
                  <a:pt x="147994" y="162535"/>
                </a:lnTo>
                <a:lnTo>
                  <a:pt x="143894" y="165475"/>
                </a:lnTo>
                <a:lnTo>
                  <a:pt x="139573" y="169022"/>
                </a:lnTo>
                <a:lnTo>
                  <a:pt x="135105" y="172974"/>
                </a:lnTo>
                <a:lnTo>
                  <a:pt x="126701" y="180805"/>
                </a:lnTo>
                <a:lnTo>
                  <a:pt x="120320" y="186932"/>
                </a:lnTo>
                <a:lnTo>
                  <a:pt x="116714" y="189677"/>
                </a:lnTo>
                <a:lnTo>
                  <a:pt x="112722" y="192300"/>
                </a:lnTo>
                <a:lnTo>
                  <a:pt x="108473" y="194843"/>
                </a:lnTo>
                <a:lnTo>
                  <a:pt x="104053" y="197332"/>
                </a:lnTo>
                <a:lnTo>
                  <a:pt x="94909" y="202215"/>
                </a:lnTo>
                <a:lnTo>
                  <a:pt x="80835" y="209425"/>
                </a:lnTo>
                <a:lnTo>
                  <a:pt x="76896" y="211023"/>
                </a:lnTo>
                <a:lnTo>
                  <a:pt x="73477" y="212087"/>
                </a:lnTo>
                <a:lnTo>
                  <a:pt x="70403" y="212797"/>
                </a:lnTo>
                <a:lnTo>
                  <a:pt x="65973" y="213270"/>
                </a:lnTo>
                <a:lnTo>
                  <a:pt x="60639" y="213586"/>
                </a:lnTo>
                <a:lnTo>
                  <a:pt x="45987" y="214030"/>
                </a:lnTo>
                <a:lnTo>
                  <a:pt x="30132" y="214180"/>
                </a:lnTo>
                <a:lnTo>
                  <a:pt x="20191" y="214206"/>
                </a:lnTo>
                <a:lnTo>
                  <a:pt x="17417" y="213415"/>
                </a:lnTo>
                <a:lnTo>
                  <a:pt x="12218" y="210421"/>
                </a:lnTo>
                <a:lnTo>
                  <a:pt x="7262" y="208561"/>
                </a:lnTo>
                <a:lnTo>
                  <a:pt x="4829" y="208065"/>
                </a:lnTo>
                <a:lnTo>
                  <a:pt x="3207" y="206941"/>
                </a:lnTo>
                <a:lnTo>
                  <a:pt x="2125" y="205397"/>
                </a:lnTo>
                <a:lnTo>
                  <a:pt x="390" y="201009"/>
                </a:lnTo>
                <a:lnTo>
                  <a:pt x="0" y="193873"/>
                </a:lnTo>
                <a:lnTo>
                  <a:pt x="3766" y="189315"/>
                </a:lnTo>
                <a:lnTo>
                  <a:pt x="9909" y="182937"/>
                </a:lnTo>
                <a:lnTo>
                  <a:pt x="12150" y="181458"/>
                </a:lnTo>
                <a:lnTo>
                  <a:pt x="16756" y="179813"/>
                </a:lnTo>
                <a:lnTo>
                  <a:pt x="19890" y="178581"/>
                </a:lnTo>
                <a:lnTo>
                  <a:pt x="23566" y="176966"/>
                </a:lnTo>
                <a:lnTo>
                  <a:pt x="27605" y="175095"/>
                </a:lnTo>
                <a:lnTo>
                  <a:pt x="31884" y="173848"/>
                </a:lnTo>
                <a:lnTo>
                  <a:pt x="36325" y="173017"/>
                </a:lnTo>
                <a:lnTo>
                  <a:pt x="40873" y="172462"/>
                </a:lnTo>
                <a:lnTo>
                  <a:pt x="45493" y="171299"/>
                </a:lnTo>
                <a:lnTo>
                  <a:pt x="50160" y="169730"/>
                </a:lnTo>
                <a:lnTo>
                  <a:pt x="54859" y="167890"/>
                </a:lnTo>
                <a:lnTo>
                  <a:pt x="59579" y="166664"/>
                </a:lnTo>
                <a:lnTo>
                  <a:pt x="64313" y="165846"/>
                </a:lnTo>
                <a:lnTo>
                  <a:pt x="69057" y="165301"/>
                </a:lnTo>
                <a:lnTo>
                  <a:pt x="73807" y="164937"/>
                </a:lnTo>
                <a:lnTo>
                  <a:pt x="78561" y="164695"/>
                </a:lnTo>
                <a:lnTo>
                  <a:pt x="88077" y="164426"/>
                </a:lnTo>
                <a:lnTo>
                  <a:pt x="97597" y="164306"/>
                </a:lnTo>
                <a:lnTo>
                  <a:pt x="102359" y="165068"/>
                </a:lnTo>
                <a:lnTo>
                  <a:pt x="107121" y="166369"/>
                </a:lnTo>
                <a:lnTo>
                  <a:pt x="111882" y="168031"/>
                </a:lnTo>
                <a:lnTo>
                  <a:pt x="116645" y="169139"/>
                </a:lnTo>
                <a:lnTo>
                  <a:pt x="121407" y="169877"/>
                </a:lnTo>
                <a:lnTo>
                  <a:pt x="126169" y="170369"/>
                </a:lnTo>
                <a:lnTo>
                  <a:pt x="130932" y="171491"/>
                </a:lnTo>
                <a:lnTo>
                  <a:pt x="135694" y="173033"/>
                </a:lnTo>
                <a:lnTo>
                  <a:pt x="140457" y="174855"/>
                </a:lnTo>
                <a:lnTo>
                  <a:pt x="143632" y="176863"/>
                </a:lnTo>
                <a:lnTo>
                  <a:pt x="145748" y="178995"/>
                </a:lnTo>
                <a:lnTo>
                  <a:pt x="147159" y="181211"/>
                </a:lnTo>
                <a:lnTo>
                  <a:pt x="152961" y="185789"/>
                </a:lnTo>
                <a:lnTo>
                  <a:pt x="156730" y="188121"/>
                </a:lnTo>
                <a:lnTo>
                  <a:pt x="160037" y="190469"/>
                </a:lnTo>
                <a:lnTo>
                  <a:pt x="165828" y="195196"/>
                </a:lnTo>
                <a:lnTo>
                  <a:pt x="171047" y="199942"/>
                </a:lnTo>
                <a:lnTo>
                  <a:pt x="176013" y="204697"/>
                </a:lnTo>
                <a:lnTo>
                  <a:pt x="180866" y="209457"/>
                </a:lnTo>
                <a:lnTo>
                  <a:pt x="182477" y="211837"/>
                </a:lnTo>
                <a:lnTo>
                  <a:pt x="184268" y="216599"/>
                </a:lnTo>
                <a:lnTo>
                  <a:pt x="185539" y="218186"/>
                </a:lnTo>
                <a:lnTo>
                  <a:pt x="187180" y="219244"/>
                </a:lnTo>
                <a:lnTo>
                  <a:pt x="189068" y="219949"/>
                </a:lnTo>
                <a:lnTo>
                  <a:pt x="190327" y="221213"/>
                </a:lnTo>
                <a:lnTo>
                  <a:pt x="191166" y="222850"/>
                </a:lnTo>
                <a:lnTo>
                  <a:pt x="192844" y="22850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7" name="SMARTPenAnnotation183"/>
          <p:cNvSpPr/>
          <p:nvPr/>
        </p:nvSpPr>
        <p:spPr>
          <a:xfrm>
            <a:off x="3307671" y="3321843"/>
            <a:ext cx="164163" cy="200026"/>
          </a:xfrm>
          <a:custGeom>
            <a:avLst/>
            <a:gdLst/>
            <a:ahLst/>
            <a:cxnLst/>
            <a:rect l="0" t="0" r="0" b="0"/>
            <a:pathLst>
              <a:path w="164163" h="200026">
                <a:moveTo>
                  <a:pt x="49891" y="0"/>
                </a:moveTo>
                <a:lnTo>
                  <a:pt x="42755" y="0"/>
                </a:lnTo>
                <a:lnTo>
                  <a:pt x="42747" y="17000"/>
                </a:lnTo>
                <a:lnTo>
                  <a:pt x="41954" y="19271"/>
                </a:lnTo>
                <a:lnTo>
                  <a:pt x="38955" y="23911"/>
                </a:lnTo>
                <a:lnTo>
                  <a:pt x="37044" y="27053"/>
                </a:lnTo>
                <a:lnTo>
                  <a:pt x="34976" y="30736"/>
                </a:lnTo>
                <a:lnTo>
                  <a:pt x="32804" y="34778"/>
                </a:lnTo>
                <a:lnTo>
                  <a:pt x="30562" y="38267"/>
                </a:lnTo>
                <a:lnTo>
                  <a:pt x="25955" y="44260"/>
                </a:lnTo>
                <a:lnTo>
                  <a:pt x="24408" y="47763"/>
                </a:lnTo>
                <a:lnTo>
                  <a:pt x="23378" y="51685"/>
                </a:lnTo>
                <a:lnTo>
                  <a:pt x="22690" y="55889"/>
                </a:lnTo>
                <a:lnTo>
                  <a:pt x="21438" y="59484"/>
                </a:lnTo>
                <a:lnTo>
                  <a:pt x="17931" y="65596"/>
                </a:lnTo>
                <a:lnTo>
                  <a:pt x="16678" y="69131"/>
                </a:lnTo>
                <a:lnTo>
                  <a:pt x="15843" y="73075"/>
                </a:lnTo>
                <a:lnTo>
                  <a:pt x="15286" y="77292"/>
                </a:lnTo>
                <a:lnTo>
                  <a:pt x="14121" y="81690"/>
                </a:lnTo>
                <a:lnTo>
                  <a:pt x="12551" y="86210"/>
                </a:lnTo>
                <a:lnTo>
                  <a:pt x="10710" y="90811"/>
                </a:lnTo>
                <a:lnTo>
                  <a:pt x="8689" y="95466"/>
                </a:lnTo>
                <a:lnTo>
                  <a:pt x="4327" y="104871"/>
                </a:lnTo>
                <a:lnTo>
                  <a:pt x="2846" y="109602"/>
                </a:lnTo>
                <a:lnTo>
                  <a:pt x="1859" y="114343"/>
                </a:lnTo>
                <a:lnTo>
                  <a:pt x="1201" y="119091"/>
                </a:lnTo>
                <a:lnTo>
                  <a:pt x="762" y="123050"/>
                </a:lnTo>
                <a:lnTo>
                  <a:pt x="470" y="126484"/>
                </a:lnTo>
                <a:lnTo>
                  <a:pt x="275" y="129566"/>
                </a:lnTo>
                <a:lnTo>
                  <a:pt x="144" y="133209"/>
                </a:lnTo>
                <a:lnTo>
                  <a:pt x="0" y="141490"/>
                </a:lnTo>
                <a:lnTo>
                  <a:pt x="756" y="145126"/>
                </a:lnTo>
                <a:lnTo>
                  <a:pt x="4817" y="154037"/>
                </a:lnTo>
                <a:lnTo>
                  <a:pt x="6046" y="159213"/>
                </a:lnTo>
                <a:lnTo>
                  <a:pt x="8709" y="164160"/>
                </a:lnTo>
                <a:lnTo>
                  <a:pt x="12537" y="169004"/>
                </a:lnTo>
                <a:lnTo>
                  <a:pt x="16885" y="173802"/>
                </a:lnTo>
                <a:lnTo>
                  <a:pt x="21464" y="178581"/>
                </a:lnTo>
                <a:lnTo>
                  <a:pt x="23796" y="180967"/>
                </a:lnTo>
                <a:lnTo>
                  <a:pt x="26144" y="182557"/>
                </a:lnTo>
                <a:lnTo>
                  <a:pt x="30870" y="184324"/>
                </a:lnTo>
                <a:lnTo>
                  <a:pt x="34035" y="184795"/>
                </a:lnTo>
                <a:lnTo>
                  <a:pt x="37733" y="185109"/>
                </a:lnTo>
                <a:lnTo>
                  <a:pt x="45281" y="185458"/>
                </a:lnTo>
                <a:lnTo>
                  <a:pt x="51282" y="185614"/>
                </a:lnTo>
                <a:lnTo>
                  <a:pt x="86678" y="185735"/>
                </a:lnTo>
                <a:lnTo>
                  <a:pt x="90291" y="184942"/>
                </a:lnTo>
                <a:lnTo>
                  <a:pt x="94287" y="183620"/>
                </a:lnTo>
                <a:lnTo>
                  <a:pt x="98538" y="181944"/>
                </a:lnTo>
                <a:lnTo>
                  <a:pt x="102960" y="180034"/>
                </a:lnTo>
                <a:lnTo>
                  <a:pt x="112106" y="175795"/>
                </a:lnTo>
                <a:lnTo>
                  <a:pt x="115974" y="173553"/>
                </a:lnTo>
                <a:lnTo>
                  <a:pt x="119346" y="171264"/>
                </a:lnTo>
                <a:lnTo>
                  <a:pt x="122389" y="168945"/>
                </a:lnTo>
                <a:lnTo>
                  <a:pt x="125210" y="167399"/>
                </a:lnTo>
                <a:lnTo>
                  <a:pt x="127885" y="166368"/>
                </a:lnTo>
                <a:lnTo>
                  <a:pt x="130462" y="165681"/>
                </a:lnTo>
                <a:lnTo>
                  <a:pt x="133768" y="164429"/>
                </a:lnTo>
                <a:lnTo>
                  <a:pt x="137559" y="162801"/>
                </a:lnTo>
                <a:lnTo>
                  <a:pt x="141674" y="160921"/>
                </a:lnTo>
                <a:lnTo>
                  <a:pt x="145211" y="158875"/>
                </a:lnTo>
                <a:lnTo>
                  <a:pt x="148363" y="156717"/>
                </a:lnTo>
                <a:lnTo>
                  <a:pt x="151257" y="154484"/>
                </a:lnTo>
                <a:lnTo>
                  <a:pt x="153187" y="152202"/>
                </a:lnTo>
                <a:lnTo>
                  <a:pt x="154474" y="149887"/>
                </a:lnTo>
                <a:lnTo>
                  <a:pt x="155332" y="147550"/>
                </a:lnTo>
                <a:lnTo>
                  <a:pt x="158401" y="142836"/>
                </a:lnTo>
                <a:lnTo>
                  <a:pt x="160332" y="140468"/>
                </a:lnTo>
                <a:lnTo>
                  <a:pt x="161618" y="138095"/>
                </a:lnTo>
                <a:lnTo>
                  <a:pt x="163047" y="133342"/>
                </a:lnTo>
                <a:lnTo>
                  <a:pt x="163683" y="128584"/>
                </a:lnTo>
                <a:lnTo>
                  <a:pt x="163965" y="123824"/>
                </a:lnTo>
                <a:lnTo>
                  <a:pt x="164162" y="115711"/>
                </a:lnTo>
                <a:lnTo>
                  <a:pt x="162061" y="112811"/>
                </a:lnTo>
                <a:lnTo>
                  <a:pt x="160390" y="110926"/>
                </a:lnTo>
                <a:lnTo>
                  <a:pt x="158482" y="109670"/>
                </a:lnTo>
                <a:lnTo>
                  <a:pt x="154245" y="108273"/>
                </a:lnTo>
                <a:lnTo>
                  <a:pt x="149717" y="105536"/>
                </a:lnTo>
                <a:lnTo>
                  <a:pt x="147398" y="103695"/>
                </a:lnTo>
                <a:lnTo>
                  <a:pt x="145058" y="102468"/>
                </a:lnTo>
                <a:lnTo>
                  <a:pt x="140342" y="101104"/>
                </a:lnTo>
                <a:lnTo>
                  <a:pt x="137179" y="101534"/>
                </a:lnTo>
                <a:lnTo>
                  <a:pt x="133483" y="102615"/>
                </a:lnTo>
                <a:lnTo>
                  <a:pt x="129431" y="104128"/>
                </a:lnTo>
                <a:lnTo>
                  <a:pt x="125937" y="105138"/>
                </a:lnTo>
                <a:lnTo>
                  <a:pt x="122813" y="105811"/>
                </a:lnTo>
                <a:lnTo>
                  <a:pt x="119937" y="106259"/>
                </a:lnTo>
                <a:lnTo>
                  <a:pt x="117226" y="107352"/>
                </a:lnTo>
                <a:lnTo>
                  <a:pt x="112097" y="110683"/>
                </a:lnTo>
                <a:lnTo>
                  <a:pt x="108824" y="112683"/>
                </a:lnTo>
                <a:lnTo>
                  <a:pt x="105055" y="114809"/>
                </a:lnTo>
                <a:lnTo>
                  <a:pt x="100955" y="117021"/>
                </a:lnTo>
                <a:lnTo>
                  <a:pt x="97427" y="118495"/>
                </a:lnTo>
                <a:lnTo>
                  <a:pt x="94282" y="119478"/>
                </a:lnTo>
                <a:lnTo>
                  <a:pt x="91391" y="120134"/>
                </a:lnTo>
                <a:lnTo>
                  <a:pt x="88670" y="121364"/>
                </a:lnTo>
                <a:lnTo>
                  <a:pt x="86062" y="122978"/>
                </a:lnTo>
                <a:lnTo>
                  <a:pt x="81048" y="126889"/>
                </a:lnTo>
                <a:lnTo>
                  <a:pt x="76174" y="131272"/>
                </a:lnTo>
                <a:lnTo>
                  <a:pt x="73763" y="134346"/>
                </a:lnTo>
                <a:lnTo>
                  <a:pt x="71362" y="137983"/>
                </a:lnTo>
                <a:lnTo>
                  <a:pt x="68968" y="141995"/>
                </a:lnTo>
                <a:lnTo>
                  <a:pt x="66578" y="145463"/>
                </a:lnTo>
                <a:lnTo>
                  <a:pt x="61805" y="151434"/>
                </a:lnTo>
                <a:lnTo>
                  <a:pt x="59155" y="156733"/>
                </a:lnTo>
                <a:lnTo>
                  <a:pt x="57977" y="161735"/>
                </a:lnTo>
                <a:lnTo>
                  <a:pt x="57454" y="166603"/>
                </a:lnTo>
                <a:lnTo>
                  <a:pt x="57221" y="171413"/>
                </a:lnTo>
                <a:lnTo>
                  <a:pt x="57117" y="176196"/>
                </a:lnTo>
                <a:lnTo>
                  <a:pt x="57046" y="184324"/>
                </a:lnTo>
                <a:lnTo>
                  <a:pt x="59156" y="187226"/>
                </a:lnTo>
                <a:lnTo>
                  <a:pt x="63187" y="191765"/>
                </a:lnTo>
                <a:lnTo>
                  <a:pt x="71322" y="2000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8" name="SMARTPenAnnotation184"/>
          <p:cNvSpPr/>
          <p:nvPr/>
        </p:nvSpPr>
        <p:spPr>
          <a:xfrm>
            <a:off x="3507582" y="3300412"/>
            <a:ext cx="142875" cy="85726"/>
          </a:xfrm>
          <a:custGeom>
            <a:avLst/>
            <a:gdLst/>
            <a:ahLst/>
            <a:cxnLst/>
            <a:rect l="0" t="0" r="0" b="0"/>
            <a:pathLst>
              <a:path w="142875" h="85726">
                <a:moveTo>
                  <a:pt x="42861" y="0"/>
                </a:moveTo>
                <a:lnTo>
                  <a:pt x="36012" y="0"/>
                </a:lnTo>
                <a:lnTo>
                  <a:pt x="35848" y="2117"/>
                </a:lnTo>
                <a:lnTo>
                  <a:pt x="35805" y="3792"/>
                </a:lnTo>
                <a:lnTo>
                  <a:pt x="36569" y="4909"/>
                </a:lnTo>
                <a:lnTo>
                  <a:pt x="37873" y="5654"/>
                </a:lnTo>
                <a:lnTo>
                  <a:pt x="39536" y="6151"/>
                </a:lnTo>
                <a:lnTo>
                  <a:pt x="39851" y="7276"/>
                </a:lnTo>
                <a:lnTo>
                  <a:pt x="39267" y="8819"/>
                </a:lnTo>
                <a:lnTo>
                  <a:pt x="38084" y="10642"/>
                </a:lnTo>
                <a:lnTo>
                  <a:pt x="37295" y="12651"/>
                </a:lnTo>
                <a:lnTo>
                  <a:pt x="36769" y="14784"/>
                </a:lnTo>
                <a:lnTo>
                  <a:pt x="36419" y="17000"/>
                </a:lnTo>
                <a:lnTo>
                  <a:pt x="35391" y="19271"/>
                </a:lnTo>
                <a:lnTo>
                  <a:pt x="33912" y="21579"/>
                </a:lnTo>
                <a:lnTo>
                  <a:pt x="32133" y="23911"/>
                </a:lnTo>
                <a:lnTo>
                  <a:pt x="30946" y="26259"/>
                </a:lnTo>
                <a:lnTo>
                  <a:pt x="30156" y="28618"/>
                </a:lnTo>
                <a:lnTo>
                  <a:pt x="29628" y="30986"/>
                </a:lnTo>
                <a:lnTo>
                  <a:pt x="29277" y="33357"/>
                </a:lnTo>
                <a:lnTo>
                  <a:pt x="29042" y="35732"/>
                </a:lnTo>
                <a:lnTo>
                  <a:pt x="28887" y="38109"/>
                </a:lnTo>
                <a:lnTo>
                  <a:pt x="27989" y="40487"/>
                </a:lnTo>
                <a:lnTo>
                  <a:pt x="26596" y="42866"/>
                </a:lnTo>
                <a:lnTo>
                  <a:pt x="24874" y="45246"/>
                </a:lnTo>
                <a:lnTo>
                  <a:pt x="22932" y="47627"/>
                </a:lnTo>
                <a:lnTo>
                  <a:pt x="20844" y="50007"/>
                </a:lnTo>
                <a:lnTo>
                  <a:pt x="18658" y="52388"/>
                </a:lnTo>
                <a:lnTo>
                  <a:pt x="14113" y="57150"/>
                </a:lnTo>
                <a:lnTo>
                  <a:pt x="18" y="71418"/>
                </a:lnTo>
                <a:lnTo>
                  <a:pt x="0" y="71437"/>
                </a:lnTo>
                <a:lnTo>
                  <a:pt x="70379" y="71438"/>
                </a:lnTo>
                <a:lnTo>
                  <a:pt x="73907" y="72231"/>
                </a:lnTo>
                <a:lnTo>
                  <a:pt x="77052" y="73554"/>
                </a:lnTo>
                <a:lnTo>
                  <a:pt x="79943" y="75230"/>
                </a:lnTo>
                <a:lnTo>
                  <a:pt x="83457" y="76347"/>
                </a:lnTo>
                <a:lnTo>
                  <a:pt x="87388" y="77092"/>
                </a:lnTo>
                <a:lnTo>
                  <a:pt x="91595" y="77588"/>
                </a:lnTo>
                <a:lnTo>
                  <a:pt x="95194" y="77919"/>
                </a:lnTo>
                <a:lnTo>
                  <a:pt x="98388" y="78140"/>
                </a:lnTo>
                <a:lnTo>
                  <a:pt x="101310" y="78287"/>
                </a:lnTo>
                <a:lnTo>
                  <a:pt x="106674" y="78450"/>
                </a:lnTo>
                <a:lnTo>
                  <a:pt x="120377" y="78556"/>
                </a:lnTo>
                <a:lnTo>
                  <a:pt x="123907" y="79358"/>
                </a:lnTo>
                <a:lnTo>
                  <a:pt x="127055" y="80687"/>
                </a:lnTo>
                <a:lnTo>
                  <a:pt x="134017" y="84730"/>
                </a:lnTo>
                <a:lnTo>
                  <a:pt x="137085" y="85283"/>
                </a:lnTo>
                <a:lnTo>
                  <a:pt x="142874" y="857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9" name="SMARTPenAnnotation185"/>
          <p:cNvSpPr/>
          <p:nvPr/>
        </p:nvSpPr>
        <p:spPr>
          <a:xfrm>
            <a:off x="3629025" y="3286127"/>
            <a:ext cx="21432" cy="235742"/>
          </a:xfrm>
          <a:custGeom>
            <a:avLst/>
            <a:gdLst/>
            <a:ahLst/>
            <a:cxnLst/>
            <a:rect l="0" t="0" r="0" b="0"/>
            <a:pathLst>
              <a:path w="21432" h="235742">
                <a:moveTo>
                  <a:pt x="21431" y="7141"/>
                </a:moveTo>
                <a:lnTo>
                  <a:pt x="17638" y="7141"/>
                </a:lnTo>
                <a:lnTo>
                  <a:pt x="16521" y="6348"/>
                </a:lnTo>
                <a:lnTo>
                  <a:pt x="15777" y="5025"/>
                </a:lnTo>
                <a:lnTo>
                  <a:pt x="14289" y="5"/>
                </a:lnTo>
                <a:lnTo>
                  <a:pt x="14288" y="0"/>
                </a:lnTo>
                <a:lnTo>
                  <a:pt x="8137" y="6149"/>
                </a:lnTo>
                <a:lnTo>
                  <a:pt x="7585" y="8817"/>
                </a:lnTo>
                <a:lnTo>
                  <a:pt x="7339" y="13442"/>
                </a:lnTo>
                <a:lnTo>
                  <a:pt x="7182" y="27230"/>
                </a:lnTo>
                <a:lnTo>
                  <a:pt x="7144" y="89522"/>
                </a:lnTo>
                <a:lnTo>
                  <a:pt x="6350" y="94605"/>
                </a:lnTo>
                <a:lnTo>
                  <a:pt x="5027" y="99582"/>
                </a:lnTo>
                <a:lnTo>
                  <a:pt x="3351" y="104487"/>
                </a:lnTo>
                <a:lnTo>
                  <a:pt x="2234" y="110138"/>
                </a:lnTo>
                <a:lnTo>
                  <a:pt x="1489" y="116287"/>
                </a:lnTo>
                <a:lnTo>
                  <a:pt x="992" y="122768"/>
                </a:lnTo>
                <a:lnTo>
                  <a:pt x="661" y="128676"/>
                </a:lnTo>
                <a:lnTo>
                  <a:pt x="294" y="139473"/>
                </a:lnTo>
                <a:lnTo>
                  <a:pt x="58" y="159340"/>
                </a:lnTo>
                <a:lnTo>
                  <a:pt x="0" y="23574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0" name="SMARTPenAnnotation186"/>
          <p:cNvSpPr/>
          <p:nvPr/>
        </p:nvSpPr>
        <p:spPr>
          <a:xfrm>
            <a:off x="2200599" y="3765783"/>
            <a:ext cx="163983" cy="191847"/>
          </a:xfrm>
          <a:custGeom>
            <a:avLst/>
            <a:gdLst/>
            <a:ahLst/>
            <a:cxnLst/>
            <a:rect l="0" t="0" r="0" b="0"/>
            <a:pathLst>
              <a:path w="163983" h="191847">
                <a:moveTo>
                  <a:pt x="21107" y="34692"/>
                </a:moveTo>
                <a:lnTo>
                  <a:pt x="13971" y="34692"/>
                </a:lnTo>
                <a:lnTo>
                  <a:pt x="24605" y="24050"/>
                </a:lnTo>
                <a:lnTo>
                  <a:pt x="26614" y="22834"/>
                </a:lnTo>
                <a:lnTo>
                  <a:pt x="34027" y="20330"/>
                </a:lnTo>
                <a:lnTo>
                  <a:pt x="37658" y="18768"/>
                </a:lnTo>
                <a:lnTo>
                  <a:pt x="41666" y="16932"/>
                </a:lnTo>
                <a:lnTo>
                  <a:pt x="44338" y="14914"/>
                </a:lnTo>
                <a:lnTo>
                  <a:pt x="46119" y="12775"/>
                </a:lnTo>
                <a:lnTo>
                  <a:pt x="47307" y="10556"/>
                </a:lnTo>
                <a:lnTo>
                  <a:pt x="49686" y="9076"/>
                </a:lnTo>
                <a:lnTo>
                  <a:pt x="52859" y="8090"/>
                </a:lnTo>
                <a:lnTo>
                  <a:pt x="56563" y="7432"/>
                </a:lnTo>
                <a:lnTo>
                  <a:pt x="59825" y="6993"/>
                </a:lnTo>
                <a:lnTo>
                  <a:pt x="62794" y="6701"/>
                </a:lnTo>
                <a:lnTo>
                  <a:pt x="65567" y="6506"/>
                </a:lnTo>
                <a:lnTo>
                  <a:pt x="69003" y="5583"/>
                </a:lnTo>
                <a:lnTo>
                  <a:pt x="72881" y="4173"/>
                </a:lnTo>
                <a:lnTo>
                  <a:pt x="77054" y="2440"/>
                </a:lnTo>
                <a:lnTo>
                  <a:pt x="80630" y="1284"/>
                </a:lnTo>
                <a:lnTo>
                  <a:pt x="83808" y="514"/>
                </a:lnTo>
                <a:lnTo>
                  <a:pt x="86720" y="0"/>
                </a:lnTo>
                <a:lnTo>
                  <a:pt x="89455" y="451"/>
                </a:lnTo>
                <a:lnTo>
                  <a:pt x="92072" y="1546"/>
                </a:lnTo>
                <a:lnTo>
                  <a:pt x="94611" y="3069"/>
                </a:lnTo>
                <a:lnTo>
                  <a:pt x="99548" y="4762"/>
                </a:lnTo>
                <a:lnTo>
                  <a:pt x="105393" y="5849"/>
                </a:lnTo>
                <a:lnTo>
                  <a:pt x="110198" y="9829"/>
                </a:lnTo>
                <a:lnTo>
                  <a:pt x="112856" y="12244"/>
                </a:lnTo>
                <a:lnTo>
                  <a:pt x="113229" y="13376"/>
                </a:lnTo>
                <a:lnTo>
                  <a:pt x="113644" y="16752"/>
                </a:lnTo>
                <a:lnTo>
                  <a:pt x="112961" y="19556"/>
                </a:lnTo>
                <a:lnTo>
                  <a:pt x="111711" y="23014"/>
                </a:lnTo>
                <a:lnTo>
                  <a:pt x="110085" y="26906"/>
                </a:lnTo>
                <a:lnTo>
                  <a:pt x="108207" y="30295"/>
                </a:lnTo>
                <a:lnTo>
                  <a:pt x="104003" y="36177"/>
                </a:lnTo>
                <a:lnTo>
                  <a:pt x="101771" y="39651"/>
                </a:lnTo>
                <a:lnTo>
                  <a:pt x="99489" y="43554"/>
                </a:lnTo>
                <a:lnTo>
                  <a:pt x="97174" y="47743"/>
                </a:lnTo>
                <a:lnTo>
                  <a:pt x="94044" y="52124"/>
                </a:lnTo>
                <a:lnTo>
                  <a:pt x="90369" y="56632"/>
                </a:lnTo>
                <a:lnTo>
                  <a:pt x="86331" y="61225"/>
                </a:lnTo>
                <a:lnTo>
                  <a:pt x="82846" y="65874"/>
                </a:lnTo>
                <a:lnTo>
                  <a:pt x="79729" y="70561"/>
                </a:lnTo>
                <a:lnTo>
                  <a:pt x="76857" y="75273"/>
                </a:lnTo>
                <a:lnTo>
                  <a:pt x="73355" y="80002"/>
                </a:lnTo>
                <a:lnTo>
                  <a:pt x="69432" y="84743"/>
                </a:lnTo>
                <a:lnTo>
                  <a:pt x="65230" y="89490"/>
                </a:lnTo>
                <a:lnTo>
                  <a:pt x="56327" y="98998"/>
                </a:lnTo>
                <a:lnTo>
                  <a:pt x="51731" y="103757"/>
                </a:lnTo>
                <a:lnTo>
                  <a:pt x="47873" y="108516"/>
                </a:lnTo>
                <a:lnTo>
                  <a:pt x="44507" y="113277"/>
                </a:lnTo>
                <a:lnTo>
                  <a:pt x="41469" y="118038"/>
                </a:lnTo>
                <a:lnTo>
                  <a:pt x="37857" y="122006"/>
                </a:lnTo>
                <a:lnTo>
                  <a:pt x="33861" y="125445"/>
                </a:lnTo>
                <a:lnTo>
                  <a:pt x="29610" y="128531"/>
                </a:lnTo>
                <a:lnTo>
                  <a:pt x="25982" y="132176"/>
                </a:lnTo>
                <a:lnTo>
                  <a:pt x="22769" y="136194"/>
                </a:lnTo>
                <a:lnTo>
                  <a:pt x="19834" y="140460"/>
                </a:lnTo>
                <a:lnTo>
                  <a:pt x="17877" y="144098"/>
                </a:lnTo>
                <a:lnTo>
                  <a:pt x="16572" y="147316"/>
                </a:lnTo>
                <a:lnTo>
                  <a:pt x="15702" y="150256"/>
                </a:lnTo>
                <a:lnTo>
                  <a:pt x="12619" y="155639"/>
                </a:lnTo>
                <a:lnTo>
                  <a:pt x="7965" y="161770"/>
                </a:lnTo>
                <a:lnTo>
                  <a:pt x="3366" y="166624"/>
                </a:lnTo>
                <a:lnTo>
                  <a:pt x="769" y="169297"/>
                </a:lnTo>
                <a:lnTo>
                  <a:pt x="405" y="170466"/>
                </a:lnTo>
                <a:lnTo>
                  <a:pt x="0" y="173882"/>
                </a:lnTo>
                <a:lnTo>
                  <a:pt x="685" y="175110"/>
                </a:lnTo>
                <a:lnTo>
                  <a:pt x="1936" y="175929"/>
                </a:lnTo>
                <a:lnTo>
                  <a:pt x="3564" y="176475"/>
                </a:lnTo>
                <a:lnTo>
                  <a:pt x="4649" y="177632"/>
                </a:lnTo>
                <a:lnTo>
                  <a:pt x="5372" y="179198"/>
                </a:lnTo>
                <a:lnTo>
                  <a:pt x="5855" y="181035"/>
                </a:lnTo>
                <a:lnTo>
                  <a:pt x="6970" y="182260"/>
                </a:lnTo>
                <a:lnTo>
                  <a:pt x="8507" y="183077"/>
                </a:lnTo>
                <a:lnTo>
                  <a:pt x="12332" y="183984"/>
                </a:lnTo>
                <a:lnTo>
                  <a:pt x="16678" y="184388"/>
                </a:lnTo>
                <a:lnTo>
                  <a:pt x="18948" y="185289"/>
                </a:lnTo>
                <a:lnTo>
                  <a:pt x="23587" y="188407"/>
                </a:lnTo>
                <a:lnTo>
                  <a:pt x="26729" y="189556"/>
                </a:lnTo>
                <a:lnTo>
                  <a:pt x="30411" y="190322"/>
                </a:lnTo>
                <a:lnTo>
                  <a:pt x="34453" y="190833"/>
                </a:lnTo>
                <a:lnTo>
                  <a:pt x="37942" y="191173"/>
                </a:lnTo>
                <a:lnTo>
                  <a:pt x="41061" y="191400"/>
                </a:lnTo>
                <a:lnTo>
                  <a:pt x="43935" y="191551"/>
                </a:lnTo>
                <a:lnTo>
                  <a:pt x="51361" y="191720"/>
                </a:lnTo>
                <a:lnTo>
                  <a:pt x="76967" y="191846"/>
                </a:lnTo>
                <a:lnTo>
                  <a:pt x="81365" y="191055"/>
                </a:lnTo>
                <a:lnTo>
                  <a:pt x="85886" y="189734"/>
                </a:lnTo>
                <a:lnTo>
                  <a:pt x="90486" y="188059"/>
                </a:lnTo>
                <a:lnTo>
                  <a:pt x="95141" y="186943"/>
                </a:lnTo>
                <a:lnTo>
                  <a:pt x="99832" y="186199"/>
                </a:lnTo>
                <a:lnTo>
                  <a:pt x="104546" y="185702"/>
                </a:lnTo>
                <a:lnTo>
                  <a:pt x="108483" y="184578"/>
                </a:lnTo>
                <a:lnTo>
                  <a:pt x="111902" y="183035"/>
                </a:lnTo>
                <a:lnTo>
                  <a:pt x="114974" y="181212"/>
                </a:lnTo>
                <a:lnTo>
                  <a:pt x="118610" y="179997"/>
                </a:lnTo>
                <a:lnTo>
                  <a:pt x="122621" y="179187"/>
                </a:lnTo>
                <a:lnTo>
                  <a:pt x="126883" y="178647"/>
                </a:lnTo>
                <a:lnTo>
                  <a:pt x="131312" y="177493"/>
                </a:lnTo>
                <a:lnTo>
                  <a:pt x="135852" y="175930"/>
                </a:lnTo>
                <a:lnTo>
                  <a:pt x="140466" y="174095"/>
                </a:lnTo>
                <a:lnTo>
                  <a:pt x="144336" y="172077"/>
                </a:lnTo>
                <a:lnTo>
                  <a:pt x="147709" y="169938"/>
                </a:lnTo>
                <a:lnTo>
                  <a:pt x="150752" y="167718"/>
                </a:lnTo>
                <a:lnTo>
                  <a:pt x="153575" y="166239"/>
                </a:lnTo>
                <a:lnTo>
                  <a:pt x="156250" y="165252"/>
                </a:lnTo>
                <a:lnTo>
                  <a:pt x="163982" y="16327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1" name="SMARTPenAnnotation187"/>
          <p:cNvSpPr/>
          <p:nvPr/>
        </p:nvSpPr>
        <p:spPr>
          <a:xfrm>
            <a:off x="2178843" y="3857625"/>
            <a:ext cx="178595" cy="42863"/>
          </a:xfrm>
          <a:custGeom>
            <a:avLst/>
            <a:gdLst/>
            <a:ahLst/>
            <a:cxnLst/>
            <a:rect l="0" t="0" r="0" b="0"/>
            <a:pathLst>
              <a:path w="178595" h="42863">
                <a:moveTo>
                  <a:pt x="0" y="42862"/>
                </a:moveTo>
                <a:lnTo>
                  <a:pt x="0" y="36711"/>
                </a:lnTo>
                <a:lnTo>
                  <a:pt x="794" y="36380"/>
                </a:lnTo>
                <a:lnTo>
                  <a:pt x="3793" y="36012"/>
                </a:lnTo>
                <a:lnTo>
                  <a:pt x="5704" y="35121"/>
                </a:lnTo>
                <a:lnTo>
                  <a:pt x="7771" y="33733"/>
                </a:lnTo>
                <a:lnTo>
                  <a:pt x="9943" y="32013"/>
                </a:lnTo>
                <a:lnTo>
                  <a:pt x="12185" y="30867"/>
                </a:lnTo>
                <a:lnTo>
                  <a:pt x="16793" y="29593"/>
                </a:lnTo>
                <a:lnTo>
                  <a:pt x="19927" y="28460"/>
                </a:lnTo>
                <a:lnTo>
                  <a:pt x="23603" y="26911"/>
                </a:lnTo>
                <a:lnTo>
                  <a:pt x="27642" y="25084"/>
                </a:lnTo>
                <a:lnTo>
                  <a:pt x="31128" y="23866"/>
                </a:lnTo>
                <a:lnTo>
                  <a:pt x="34246" y="23055"/>
                </a:lnTo>
                <a:lnTo>
                  <a:pt x="37118" y="22513"/>
                </a:lnTo>
                <a:lnTo>
                  <a:pt x="40620" y="21359"/>
                </a:lnTo>
                <a:lnTo>
                  <a:pt x="44543" y="19795"/>
                </a:lnTo>
                <a:lnTo>
                  <a:pt x="48745" y="17959"/>
                </a:lnTo>
                <a:lnTo>
                  <a:pt x="53135" y="16735"/>
                </a:lnTo>
                <a:lnTo>
                  <a:pt x="57648" y="15919"/>
                </a:lnTo>
                <a:lnTo>
                  <a:pt x="62245" y="15375"/>
                </a:lnTo>
                <a:lnTo>
                  <a:pt x="66897" y="15013"/>
                </a:lnTo>
                <a:lnTo>
                  <a:pt x="71585" y="14771"/>
                </a:lnTo>
                <a:lnTo>
                  <a:pt x="76298" y="14609"/>
                </a:lnTo>
                <a:lnTo>
                  <a:pt x="81028" y="13708"/>
                </a:lnTo>
                <a:lnTo>
                  <a:pt x="85769" y="12313"/>
                </a:lnTo>
                <a:lnTo>
                  <a:pt x="90517" y="10590"/>
                </a:lnTo>
                <a:lnTo>
                  <a:pt x="96064" y="9442"/>
                </a:lnTo>
                <a:lnTo>
                  <a:pt x="102142" y="8675"/>
                </a:lnTo>
                <a:lnTo>
                  <a:pt x="108576" y="8165"/>
                </a:lnTo>
                <a:lnTo>
                  <a:pt x="114453" y="7824"/>
                </a:lnTo>
                <a:lnTo>
                  <a:pt x="125216" y="7446"/>
                </a:lnTo>
                <a:lnTo>
                  <a:pt x="131103" y="6551"/>
                </a:lnTo>
                <a:lnTo>
                  <a:pt x="137408" y="5161"/>
                </a:lnTo>
                <a:lnTo>
                  <a:pt x="143993" y="3440"/>
                </a:lnTo>
                <a:lnTo>
                  <a:pt x="149970" y="2294"/>
                </a:lnTo>
                <a:lnTo>
                  <a:pt x="155543" y="1529"/>
                </a:lnTo>
                <a:lnTo>
                  <a:pt x="160845" y="1019"/>
                </a:lnTo>
                <a:lnTo>
                  <a:pt x="165174" y="679"/>
                </a:lnTo>
                <a:lnTo>
                  <a:pt x="168854" y="453"/>
                </a:lnTo>
                <a:lnTo>
                  <a:pt x="17859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2" name="SMARTPenAnnotation188"/>
          <p:cNvSpPr/>
          <p:nvPr/>
        </p:nvSpPr>
        <p:spPr>
          <a:xfrm>
            <a:off x="2514600" y="3764756"/>
            <a:ext cx="128588" cy="35720"/>
          </a:xfrm>
          <a:custGeom>
            <a:avLst/>
            <a:gdLst/>
            <a:ahLst/>
            <a:cxnLst/>
            <a:rect l="0" t="0" r="0" b="0"/>
            <a:pathLst>
              <a:path w="128588" h="35720">
                <a:moveTo>
                  <a:pt x="0" y="35719"/>
                </a:moveTo>
                <a:lnTo>
                  <a:pt x="0" y="31926"/>
                </a:lnTo>
                <a:lnTo>
                  <a:pt x="793" y="30809"/>
                </a:lnTo>
                <a:lnTo>
                  <a:pt x="2116" y="30064"/>
                </a:lnTo>
                <a:lnTo>
                  <a:pt x="5703" y="29237"/>
                </a:lnTo>
                <a:lnTo>
                  <a:pt x="7771" y="29016"/>
                </a:lnTo>
                <a:lnTo>
                  <a:pt x="9943" y="28869"/>
                </a:lnTo>
                <a:lnTo>
                  <a:pt x="12184" y="27977"/>
                </a:lnTo>
                <a:lnTo>
                  <a:pt x="14473" y="26589"/>
                </a:lnTo>
                <a:lnTo>
                  <a:pt x="16792" y="24870"/>
                </a:lnTo>
                <a:lnTo>
                  <a:pt x="19926" y="23723"/>
                </a:lnTo>
                <a:lnTo>
                  <a:pt x="23603" y="22959"/>
                </a:lnTo>
                <a:lnTo>
                  <a:pt x="27641" y="22450"/>
                </a:lnTo>
                <a:lnTo>
                  <a:pt x="31127" y="22110"/>
                </a:lnTo>
                <a:lnTo>
                  <a:pt x="34245" y="21884"/>
                </a:lnTo>
                <a:lnTo>
                  <a:pt x="37117" y="21733"/>
                </a:lnTo>
                <a:lnTo>
                  <a:pt x="40620" y="20838"/>
                </a:lnTo>
                <a:lnTo>
                  <a:pt x="44542" y="19449"/>
                </a:lnTo>
                <a:lnTo>
                  <a:pt x="48745" y="17728"/>
                </a:lnTo>
                <a:lnTo>
                  <a:pt x="53134" y="16581"/>
                </a:lnTo>
                <a:lnTo>
                  <a:pt x="57648" y="15816"/>
                </a:lnTo>
                <a:lnTo>
                  <a:pt x="62244" y="15307"/>
                </a:lnTo>
                <a:lnTo>
                  <a:pt x="66102" y="14967"/>
                </a:lnTo>
                <a:lnTo>
                  <a:pt x="69468" y="14740"/>
                </a:lnTo>
                <a:lnTo>
                  <a:pt x="72506" y="14590"/>
                </a:lnTo>
                <a:lnTo>
                  <a:pt x="76118" y="13695"/>
                </a:lnTo>
                <a:lnTo>
                  <a:pt x="80114" y="12305"/>
                </a:lnTo>
                <a:lnTo>
                  <a:pt x="84365" y="10584"/>
                </a:lnTo>
                <a:lnTo>
                  <a:pt x="88787" y="9438"/>
                </a:lnTo>
                <a:lnTo>
                  <a:pt x="93322" y="8672"/>
                </a:lnTo>
                <a:lnTo>
                  <a:pt x="97933" y="8163"/>
                </a:lnTo>
                <a:lnTo>
                  <a:pt x="102595" y="7823"/>
                </a:lnTo>
                <a:lnTo>
                  <a:pt x="107290" y="7597"/>
                </a:lnTo>
                <a:lnTo>
                  <a:pt x="112008" y="7446"/>
                </a:lnTo>
                <a:lnTo>
                  <a:pt x="115947" y="6551"/>
                </a:lnTo>
                <a:lnTo>
                  <a:pt x="119366" y="5161"/>
                </a:lnTo>
                <a:lnTo>
                  <a:pt x="12858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3" name="SMARTPenAnnotation189"/>
          <p:cNvSpPr/>
          <p:nvPr/>
        </p:nvSpPr>
        <p:spPr>
          <a:xfrm>
            <a:off x="2551311" y="3829050"/>
            <a:ext cx="141883" cy="28576"/>
          </a:xfrm>
          <a:custGeom>
            <a:avLst/>
            <a:gdLst/>
            <a:ahLst/>
            <a:cxnLst/>
            <a:rect l="0" t="0" r="0" b="0"/>
            <a:pathLst>
              <a:path w="141883" h="28576">
                <a:moveTo>
                  <a:pt x="6151" y="28575"/>
                </a:moveTo>
                <a:lnTo>
                  <a:pt x="0" y="28575"/>
                </a:lnTo>
                <a:lnTo>
                  <a:pt x="463" y="27781"/>
                </a:lnTo>
                <a:lnTo>
                  <a:pt x="1565" y="26458"/>
                </a:lnTo>
                <a:lnTo>
                  <a:pt x="3094" y="24782"/>
                </a:lnTo>
                <a:lnTo>
                  <a:pt x="4907" y="23665"/>
                </a:lnTo>
                <a:lnTo>
                  <a:pt x="6909" y="22920"/>
                </a:lnTo>
                <a:lnTo>
                  <a:pt x="11250" y="22093"/>
                </a:lnTo>
                <a:lnTo>
                  <a:pt x="13519" y="21872"/>
                </a:lnTo>
                <a:lnTo>
                  <a:pt x="15826" y="21725"/>
                </a:lnTo>
                <a:lnTo>
                  <a:pt x="18951" y="20833"/>
                </a:lnTo>
                <a:lnTo>
                  <a:pt x="22622" y="19445"/>
                </a:lnTo>
                <a:lnTo>
                  <a:pt x="26657" y="17726"/>
                </a:lnTo>
                <a:lnTo>
                  <a:pt x="30140" y="16579"/>
                </a:lnTo>
                <a:lnTo>
                  <a:pt x="33256" y="15815"/>
                </a:lnTo>
                <a:lnTo>
                  <a:pt x="36128" y="15306"/>
                </a:lnTo>
                <a:lnTo>
                  <a:pt x="39629" y="14172"/>
                </a:lnTo>
                <a:lnTo>
                  <a:pt x="43551" y="12623"/>
                </a:lnTo>
                <a:lnTo>
                  <a:pt x="47753" y="10797"/>
                </a:lnTo>
                <a:lnTo>
                  <a:pt x="52142" y="9579"/>
                </a:lnTo>
                <a:lnTo>
                  <a:pt x="56655" y="8767"/>
                </a:lnTo>
                <a:lnTo>
                  <a:pt x="61252" y="8225"/>
                </a:lnTo>
                <a:lnTo>
                  <a:pt x="65904" y="7865"/>
                </a:lnTo>
                <a:lnTo>
                  <a:pt x="70592" y="7624"/>
                </a:lnTo>
                <a:lnTo>
                  <a:pt x="82660" y="7286"/>
                </a:lnTo>
                <a:lnTo>
                  <a:pt x="102863" y="7162"/>
                </a:lnTo>
                <a:lnTo>
                  <a:pt x="115015" y="7151"/>
                </a:lnTo>
                <a:lnTo>
                  <a:pt x="120002" y="6355"/>
                </a:lnTo>
                <a:lnTo>
                  <a:pt x="124121" y="5030"/>
                </a:lnTo>
                <a:lnTo>
                  <a:pt x="127660" y="3354"/>
                </a:lnTo>
                <a:lnTo>
                  <a:pt x="130813" y="2235"/>
                </a:lnTo>
                <a:lnTo>
                  <a:pt x="133709" y="1490"/>
                </a:lnTo>
                <a:lnTo>
                  <a:pt x="14188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4" name="SMARTPenAnnotation190"/>
          <p:cNvSpPr/>
          <p:nvPr/>
        </p:nvSpPr>
        <p:spPr>
          <a:xfrm>
            <a:off x="2793206" y="3779043"/>
            <a:ext cx="135732" cy="27583"/>
          </a:xfrm>
          <a:custGeom>
            <a:avLst/>
            <a:gdLst/>
            <a:ahLst/>
            <a:cxnLst/>
            <a:rect l="0" t="0" r="0" b="0"/>
            <a:pathLst>
              <a:path w="135732" h="27583">
                <a:moveTo>
                  <a:pt x="0" y="21432"/>
                </a:moveTo>
                <a:lnTo>
                  <a:pt x="10642" y="21432"/>
                </a:lnTo>
                <a:lnTo>
                  <a:pt x="12651" y="22226"/>
                </a:lnTo>
                <a:lnTo>
                  <a:pt x="14784" y="23548"/>
                </a:lnTo>
                <a:lnTo>
                  <a:pt x="16999" y="25224"/>
                </a:lnTo>
                <a:lnTo>
                  <a:pt x="19270" y="26341"/>
                </a:lnTo>
                <a:lnTo>
                  <a:pt x="21578" y="27086"/>
                </a:lnTo>
                <a:lnTo>
                  <a:pt x="23910" y="27582"/>
                </a:lnTo>
                <a:lnTo>
                  <a:pt x="26259" y="27120"/>
                </a:lnTo>
                <a:lnTo>
                  <a:pt x="28618" y="26017"/>
                </a:lnTo>
                <a:lnTo>
                  <a:pt x="30985" y="24489"/>
                </a:lnTo>
                <a:lnTo>
                  <a:pt x="34150" y="23469"/>
                </a:lnTo>
                <a:lnTo>
                  <a:pt x="37848" y="22790"/>
                </a:lnTo>
                <a:lnTo>
                  <a:pt x="41901" y="22338"/>
                </a:lnTo>
                <a:lnTo>
                  <a:pt x="45396" y="22035"/>
                </a:lnTo>
                <a:lnTo>
                  <a:pt x="48520" y="21835"/>
                </a:lnTo>
                <a:lnTo>
                  <a:pt x="51397" y="21700"/>
                </a:lnTo>
                <a:lnTo>
                  <a:pt x="54108" y="20817"/>
                </a:lnTo>
                <a:lnTo>
                  <a:pt x="56710" y="19434"/>
                </a:lnTo>
                <a:lnTo>
                  <a:pt x="59237" y="17719"/>
                </a:lnTo>
                <a:lnTo>
                  <a:pt x="62510" y="16575"/>
                </a:lnTo>
                <a:lnTo>
                  <a:pt x="66280" y="15812"/>
                </a:lnTo>
                <a:lnTo>
                  <a:pt x="70380" y="15305"/>
                </a:lnTo>
                <a:lnTo>
                  <a:pt x="74701" y="14966"/>
                </a:lnTo>
                <a:lnTo>
                  <a:pt x="79170" y="14740"/>
                </a:lnTo>
                <a:lnTo>
                  <a:pt x="83736" y="14589"/>
                </a:lnTo>
                <a:lnTo>
                  <a:pt x="88368" y="13695"/>
                </a:lnTo>
                <a:lnTo>
                  <a:pt x="93043" y="12305"/>
                </a:lnTo>
                <a:lnTo>
                  <a:pt x="97747" y="10584"/>
                </a:lnTo>
                <a:lnTo>
                  <a:pt x="101677" y="9438"/>
                </a:lnTo>
                <a:lnTo>
                  <a:pt x="105091" y="8673"/>
                </a:lnTo>
                <a:lnTo>
                  <a:pt x="108161" y="8163"/>
                </a:lnTo>
                <a:lnTo>
                  <a:pt x="111795" y="7030"/>
                </a:lnTo>
                <a:lnTo>
                  <a:pt x="115805" y="5481"/>
                </a:lnTo>
                <a:lnTo>
                  <a:pt x="120065" y="3654"/>
                </a:lnTo>
                <a:lnTo>
                  <a:pt x="123700" y="2436"/>
                </a:lnTo>
                <a:lnTo>
                  <a:pt x="126916" y="1624"/>
                </a:lnTo>
                <a:lnTo>
                  <a:pt x="135731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5" name="SMARTPenAnnotation191"/>
          <p:cNvSpPr/>
          <p:nvPr/>
        </p:nvSpPr>
        <p:spPr>
          <a:xfrm>
            <a:off x="3021806" y="3707694"/>
            <a:ext cx="199988" cy="185650"/>
          </a:xfrm>
          <a:custGeom>
            <a:avLst/>
            <a:gdLst/>
            <a:ahLst/>
            <a:cxnLst/>
            <a:rect l="0" t="0" r="0" b="0"/>
            <a:pathLst>
              <a:path w="199988" h="185650">
                <a:moveTo>
                  <a:pt x="0" y="21343"/>
                </a:moveTo>
                <a:lnTo>
                  <a:pt x="3792" y="21343"/>
                </a:lnTo>
                <a:lnTo>
                  <a:pt x="5703" y="20549"/>
                </a:lnTo>
                <a:lnTo>
                  <a:pt x="11391" y="16433"/>
                </a:lnTo>
                <a:lnTo>
                  <a:pt x="13000" y="15192"/>
                </a:lnTo>
                <a:lnTo>
                  <a:pt x="15832" y="14640"/>
                </a:lnTo>
                <a:lnTo>
                  <a:pt x="17698" y="14493"/>
                </a:lnTo>
                <a:lnTo>
                  <a:pt x="19736" y="13602"/>
                </a:lnTo>
                <a:lnTo>
                  <a:pt x="24117" y="10494"/>
                </a:lnTo>
                <a:lnTo>
                  <a:pt x="27191" y="9348"/>
                </a:lnTo>
                <a:lnTo>
                  <a:pt x="30827" y="8584"/>
                </a:lnTo>
                <a:lnTo>
                  <a:pt x="34839" y="8074"/>
                </a:lnTo>
                <a:lnTo>
                  <a:pt x="38307" y="7735"/>
                </a:lnTo>
                <a:lnTo>
                  <a:pt x="44277" y="7357"/>
                </a:lnTo>
                <a:lnTo>
                  <a:pt x="51693" y="7190"/>
                </a:lnTo>
                <a:lnTo>
                  <a:pt x="55893" y="7145"/>
                </a:lnTo>
                <a:lnTo>
                  <a:pt x="60281" y="6321"/>
                </a:lnTo>
                <a:lnTo>
                  <a:pt x="64793" y="4979"/>
                </a:lnTo>
                <a:lnTo>
                  <a:pt x="69389" y="3289"/>
                </a:lnTo>
                <a:lnTo>
                  <a:pt x="74041" y="2164"/>
                </a:lnTo>
                <a:lnTo>
                  <a:pt x="78729" y="1413"/>
                </a:lnTo>
                <a:lnTo>
                  <a:pt x="83442" y="913"/>
                </a:lnTo>
                <a:lnTo>
                  <a:pt x="88172" y="579"/>
                </a:lnTo>
                <a:lnTo>
                  <a:pt x="92912" y="357"/>
                </a:lnTo>
                <a:lnTo>
                  <a:pt x="105052" y="44"/>
                </a:lnTo>
                <a:lnTo>
                  <a:pt x="108135" y="0"/>
                </a:lnTo>
                <a:lnTo>
                  <a:pt x="110984" y="764"/>
                </a:lnTo>
                <a:lnTo>
                  <a:pt x="116266" y="3730"/>
                </a:lnTo>
                <a:lnTo>
                  <a:pt x="121259" y="5577"/>
                </a:lnTo>
                <a:lnTo>
                  <a:pt x="126124" y="6399"/>
                </a:lnTo>
                <a:lnTo>
                  <a:pt x="130932" y="6763"/>
                </a:lnTo>
                <a:lnTo>
                  <a:pt x="132532" y="7655"/>
                </a:lnTo>
                <a:lnTo>
                  <a:pt x="133598" y="9043"/>
                </a:lnTo>
                <a:lnTo>
                  <a:pt x="134309" y="10761"/>
                </a:lnTo>
                <a:lnTo>
                  <a:pt x="135577" y="11908"/>
                </a:lnTo>
                <a:lnTo>
                  <a:pt x="137216" y="12671"/>
                </a:lnTo>
                <a:lnTo>
                  <a:pt x="139102" y="13181"/>
                </a:lnTo>
                <a:lnTo>
                  <a:pt x="140360" y="14314"/>
                </a:lnTo>
                <a:lnTo>
                  <a:pt x="141198" y="15863"/>
                </a:lnTo>
                <a:lnTo>
                  <a:pt x="141757" y="17690"/>
                </a:lnTo>
                <a:lnTo>
                  <a:pt x="141336" y="18907"/>
                </a:lnTo>
                <a:lnTo>
                  <a:pt x="140261" y="19719"/>
                </a:lnTo>
                <a:lnTo>
                  <a:pt x="138751" y="20261"/>
                </a:lnTo>
                <a:lnTo>
                  <a:pt x="137744" y="22209"/>
                </a:lnTo>
                <a:lnTo>
                  <a:pt x="137073" y="25095"/>
                </a:lnTo>
                <a:lnTo>
                  <a:pt x="136626" y="28607"/>
                </a:lnTo>
                <a:lnTo>
                  <a:pt x="135534" y="31742"/>
                </a:lnTo>
                <a:lnTo>
                  <a:pt x="132204" y="37342"/>
                </a:lnTo>
                <a:lnTo>
                  <a:pt x="128078" y="42477"/>
                </a:lnTo>
                <a:lnTo>
                  <a:pt x="122805" y="48198"/>
                </a:lnTo>
                <a:lnTo>
                  <a:pt x="115169" y="56033"/>
                </a:lnTo>
                <a:lnTo>
                  <a:pt x="110911" y="59551"/>
                </a:lnTo>
                <a:lnTo>
                  <a:pt x="106484" y="62690"/>
                </a:lnTo>
                <a:lnTo>
                  <a:pt x="101945" y="65576"/>
                </a:lnTo>
                <a:lnTo>
                  <a:pt x="97333" y="69088"/>
                </a:lnTo>
                <a:lnTo>
                  <a:pt x="92669" y="73017"/>
                </a:lnTo>
                <a:lnTo>
                  <a:pt x="87973" y="77224"/>
                </a:lnTo>
                <a:lnTo>
                  <a:pt x="83255" y="80822"/>
                </a:lnTo>
                <a:lnTo>
                  <a:pt x="78522" y="84014"/>
                </a:lnTo>
                <a:lnTo>
                  <a:pt x="73779" y="86937"/>
                </a:lnTo>
                <a:lnTo>
                  <a:pt x="69824" y="88885"/>
                </a:lnTo>
                <a:lnTo>
                  <a:pt x="66393" y="90183"/>
                </a:lnTo>
                <a:lnTo>
                  <a:pt x="63312" y="91049"/>
                </a:lnTo>
                <a:lnTo>
                  <a:pt x="57772" y="94128"/>
                </a:lnTo>
                <a:lnTo>
                  <a:pt x="51540" y="98779"/>
                </a:lnTo>
                <a:lnTo>
                  <a:pt x="48571" y="99415"/>
                </a:lnTo>
                <a:lnTo>
                  <a:pt x="46193" y="99698"/>
                </a:lnTo>
                <a:lnTo>
                  <a:pt x="47782" y="99824"/>
                </a:lnTo>
                <a:lnTo>
                  <a:pt x="48524" y="99063"/>
                </a:lnTo>
                <a:lnTo>
                  <a:pt x="49018" y="97763"/>
                </a:lnTo>
                <a:lnTo>
                  <a:pt x="49811" y="93765"/>
                </a:lnTo>
                <a:lnTo>
                  <a:pt x="50670" y="93437"/>
                </a:lnTo>
                <a:lnTo>
                  <a:pt x="53740" y="93072"/>
                </a:lnTo>
                <a:lnTo>
                  <a:pt x="55671" y="92181"/>
                </a:lnTo>
                <a:lnTo>
                  <a:pt x="59932" y="89075"/>
                </a:lnTo>
                <a:lnTo>
                  <a:pt x="62973" y="87135"/>
                </a:lnTo>
                <a:lnTo>
                  <a:pt x="66589" y="85048"/>
                </a:lnTo>
                <a:lnTo>
                  <a:pt x="70586" y="82863"/>
                </a:lnTo>
                <a:lnTo>
                  <a:pt x="74838" y="81406"/>
                </a:lnTo>
                <a:lnTo>
                  <a:pt x="79261" y="80436"/>
                </a:lnTo>
                <a:lnTo>
                  <a:pt x="83797" y="79788"/>
                </a:lnTo>
                <a:lnTo>
                  <a:pt x="88408" y="78562"/>
                </a:lnTo>
                <a:lnTo>
                  <a:pt x="93070" y="76952"/>
                </a:lnTo>
                <a:lnTo>
                  <a:pt x="97765" y="75084"/>
                </a:lnTo>
                <a:lnTo>
                  <a:pt x="102483" y="73045"/>
                </a:lnTo>
                <a:lnTo>
                  <a:pt x="111958" y="68664"/>
                </a:lnTo>
                <a:lnTo>
                  <a:pt x="116707" y="67177"/>
                </a:lnTo>
                <a:lnTo>
                  <a:pt x="121461" y="66187"/>
                </a:lnTo>
                <a:lnTo>
                  <a:pt x="126218" y="65526"/>
                </a:lnTo>
                <a:lnTo>
                  <a:pt x="131770" y="65086"/>
                </a:lnTo>
                <a:lnTo>
                  <a:pt x="137853" y="64792"/>
                </a:lnTo>
                <a:lnTo>
                  <a:pt x="153558" y="64380"/>
                </a:lnTo>
                <a:lnTo>
                  <a:pt x="169768" y="64240"/>
                </a:lnTo>
                <a:lnTo>
                  <a:pt x="173504" y="65022"/>
                </a:lnTo>
                <a:lnTo>
                  <a:pt x="176787" y="66338"/>
                </a:lnTo>
                <a:lnTo>
                  <a:pt x="182553" y="69916"/>
                </a:lnTo>
                <a:lnTo>
                  <a:pt x="187762" y="74151"/>
                </a:lnTo>
                <a:lnTo>
                  <a:pt x="190262" y="75599"/>
                </a:lnTo>
                <a:lnTo>
                  <a:pt x="195157" y="77207"/>
                </a:lnTo>
                <a:lnTo>
                  <a:pt x="196779" y="78429"/>
                </a:lnTo>
                <a:lnTo>
                  <a:pt x="197861" y="80038"/>
                </a:lnTo>
                <a:lnTo>
                  <a:pt x="199063" y="83942"/>
                </a:lnTo>
                <a:lnTo>
                  <a:pt x="199597" y="88323"/>
                </a:lnTo>
                <a:lnTo>
                  <a:pt x="199835" y="92916"/>
                </a:lnTo>
                <a:lnTo>
                  <a:pt x="199940" y="97603"/>
                </a:lnTo>
                <a:lnTo>
                  <a:pt x="199987" y="102332"/>
                </a:lnTo>
                <a:lnTo>
                  <a:pt x="199206" y="104705"/>
                </a:lnTo>
                <a:lnTo>
                  <a:pt x="196221" y="109457"/>
                </a:lnTo>
                <a:lnTo>
                  <a:pt x="193520" y="112629"/>
                </a:lnTo>
                <a:lnTo>
                  <a:pt x="190132" y="116332"/>
                </a:lnTo>
                <a:lnTo>
                  <a:pt x="182134" y="124679"/>
                </a:lnTo>
                <a:lnTo>
                  <a:pt x="173288" y="133680"/>
                </a:lnTo>
                <a:lnTo>
                  <a:pt x="168707" y="137510"/>
                </a:lnTo>
                <a:lnTo>
                  <a:pt x="164065" y="140857"/>
                </a:lnTo>
                <a:lnTo>
                  <a:pt x="159383" y="143881"/>
                </a:lnTo>
                <a:lnTo>
                  <a:pt x="153880" y="146691"/>
                </a:lnTo>
                <a:lnTo>
                  <a:pt x="147830" y="149358"/>
                </a:lnTo>
                <a:lnTo>
                  <a:pt x="141416" y="151930"/>
                </a:lnTo>
                <a:lnTo>
                  <a:pt x="135552" y="154439"/>
                </a:lnTo>
                <a:lnTo>
                  <a:pt x="124804" y="159342"/>
                </a:lnTo>
                <a:lnTo>
                  <a:pt x="104968" y="168958"/>
                </a:lnTo>
                <a:lnTo>
                  <a:pt x="95336" y="173733"/>
                </a:lnTo>
                <a:lnTo>
                  <a:pt x="91338" y="175324"/>
                </a:lnTo>
                <a:lnTo>
                  <a:pt x="87880" y="176385"/>
                </a:lnTo>
                <a:lnTo>
                  <a:pt x="84780" y="177092"/>
                </a:lnTo>
                <a:lnTo>
                  <a:pt x="79220" y="179994"/>
                </a:lnTo>
                <a:lnTo>
                  <a:pt x="76625" y="181879"/>
                </a:lnTo>
                <a:lnTo>
                  <a:pt x="71626" y="183974"/>
                </a:lnTo>
                <a:lnTo>
                  <a:pt x="66759" y="184904"/>
                </a:lnTo>
                <a:lnTo>
                  <a:pt x="61950" y="185318"/>
                </a:lnTo>
                <a:lnTo>
                  <a:pt x="57304" y="185584"/>
                </a:lnTo>
                <a:lnTo>
                  <a:pt x="50006" y="18564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6" name="SMARTPenAnnotation192"/>
          <p:cNvSpPr/>
          <p:nvPr/>
        </p:nvSpPr>
        <p:spPr>
          <a:xfrm>
            <a:off x="3314700" y="3679059"/>
            <a:ext cx="206741" cy="185702"/>
          </a:xfrm>
          <a:custGeom>
            <a:avLst/>
            <a:gdLst/>
            <a:ahLst/>
            <a:cxnLst/>
            <a:rect l="0" t="0" r="0" b="0"/>
            <a:pathLst>
              <a:path w="206741" h="185702">
                <a:moveTo>
                  <a:pt x="0" y="21403"/>
                </a:moveTo>
                <a:lnTo>
                  <a:pt x="10848" y="21403"/>
                </a:lnTo>
                <a:lnTo>
                  <a:pt x="12788" y="20609"/>
                </a:lnTo>
                <a:lnTo>
                  <a:pt x="17060" y="17611"/>
                </a:lnTo>
                <a:lnTo>
                  <a:pt x="20105" y="16493"/>
                </a:lnTo>
                <a:lnTo>
                  <a:pt x="23722" y="15749"/>
                </a:lnTo>
                <a:lnTo>
                  <a:pt x="27721" y="15252"/>
                </a:lnTo>
                <a:lnTo>
                  <a:pt x="31180" y="14127"/>
                </a:lnTo>
                <a:lnTo>
                  <a:pt x="37141" y="10761"/>
                </a:lnTo>
                <a:lnTo>
                  <a:pt x="40635" y="9546"/>
                </a:lnTo>
                <a:lnTo>
                  <a:pt x="44553" y="8736"/>
                </a:lnTo>
                <a:lnTo>
                  <a:pt x="48752" y="8196"/>
                </a:lnTo>
                <a:lnTo>
                  <a:pt x="53139" y="7042"/>
                </a:lnTo>
                <a:lnTo>
                  <a:pt x="57651" y="5479"/>
                </a:lnTo>
                <a:lnTo>
                  <a:pt x="62246" y="3644"/>
                </a:lnTo>
                <a:lnTo>
                  <a:pt x="66897" y="2420"/>
                </a:lnTo>
                <a:lnTo>
                  <a:pt x="71585" y="1604"/>
                </a:lnTo>
                <a:lnTo>
                  <a:pt x="76298" y="1060"/>
                </a:lnTo>
                <a:lnTo>
                  <a:pt x="81028" y="697"/>
                </a:lnTo>
                <a:lnTo>
                  <a:pt x="85769" y="455"/>
                </a:lnTo>
                <a:lnTo>
                  <a:pt x="95269" y="187"/>
                </a:lnTo>
                <a:lnTo>
                  <a:pt x="115272" y="0"/>
                </a:lnTo>
                <a:lnTo>
                  <a:pt x="118917" y="784"/>
                </a:lnTo>
                <a:lnTo>
                  <a:pt x="122934" y="2101"/>
                </a:lnTo>
                <a:lnTo>
                  <a:pt x="127199" y="3773"/>
                </a:lnTo>
                <a:lnTo>
                  <a:pt x="130837" y="4887"/>
                </a:lnTo>
                <a:lnTo>
                  <a:pt x="136995" y="6125"/>
                </a:lnTo>
                <a:lnTo>
                  <a:pt x="138955" y="8043"/>
                </a:lnTo>
                <a:lnTo>
                  <a:pt x="140261" y="10909"/>
                </a:lnTo>
                <a:lnTo>
                  <a:pt x="141133" y="14407"/>
                </a:lnTo>
                <a:lnTo>
                  <a:pt x="141713" y="17532"/>
                </a:lnTo>
                <a:lnTo>
                  <a:pt x="142358" y="23123"/>
                </a:lnTo>
                <a:lnTo>
                  <a:pt x="141737" y="26518"/>
                </a:lnTo>
                <a:lnTo>
                  <a:pt x="140529" y="30369"/>
                </a:lnTo>
                <a:lnTo>
                  <a:pt x="138929" y="34525"/>
                </a:lnTo>
                <a:lnTo>
                  <a:pt x="136276" y="38882"/>
                </a:lnTo>
                <a:lnTo>
                  <a:pt x="132919" y="43375"/>
                </a:lnTo>
                <a:lnTo>
                  <a:pt x="129094" y="47957"/>
                </a:lnTo>
                <a:lnTo>
                  <a:pt x="125750" y="51806"/>
                </a:lnTo>
                <a:lnTo>
                  <a:pt x="122727" y="55165"/>
                </a:lnTo>
                <a:lnTo>
                  <a:pt x="119918" y="58199"/>
                </a:lnTo>
                <a:lnTo>
                  <a:pt x="116458" y="61015"/>
                </a:lnTo>
                <a:lnTo>
                  <a:pt x="112563" y="63686"/>
                </a:lnTo>
                <a:lnTo>
                  <a:pt x="108379" y="66260"/>
                </a:lnTo>
                <a:lnTo>
                  <a:pt x="104797" y="68771"/>
                </a:lnTo>
                <a:lnTo>
                  <a:pt x="98699" y="73676"/>
                </a:lnTo>
                <a:lnTo>
                  <a:pt x="93343" y="78502"/>
                </a:lnTo>
                <a:lnTo>
                  <a:pt x="90804" y="80901"/>
                </a:lnTo>
                <a:lnTo>
                  <a:pt x="88317" y="82499"/>
                </a:lnTo>
                <a:lnTo>
                  <a:pt x="83437" y="84276"/>
                </a:lnTo>
                <a:lnTo>
                  <a:pt x="78592" y="85694"/>
                </a:lnTo>
                <a:lnTo>
                  <a:pt x="88525" y="85696"/>
                </a:lnTo>
                <a:lnTo>
                  <a:pt x="91560" y="84903"/>
                </a:lnTo>
                <a:lnTo>
                  <a:pt x="95171" y="83580"/>
                </a:lnTo>
                <a:lnTo>
                  <a:pt x="99166" y="81904"/>
                </a:lnTo>
                <a:lnTo>
                  <a:pt x="102623" y="80787"/>
                </a:lnTo>
                <a:lnTo>
                  <a:pt x="108580" y="79546"/>
                </a:lnTo>
                <a:lnTo>
                  <a:pt x="112074" y="79215"/>
                </a:lnTo>
                <a:lnTo>
                  <a:pt x="115991" y="78994"/>
                </a:lnTo>
                <a:lnTo>
                  <a:pt x="120190" y="78847"/>
                </a:lnTo>
                <a:lnTo>
                  <a:pt x="124576" y="77956"/>
                </a:lnTo>
                <a:lnTo>
                  <a:pt x="129088" y="76567"/>
                </a:lnTo>
                <a:lnTo>
                  <a:pt x="133684" y="74848"/>
                </a:lnTo>
                <a:lnTo>
                  <a:pt x="138334" y="74495"/>
                </a:lnTo>
                <a:lnTo>
                  <a:pt x="143023" y="75054"/>
                </a:lnTo>
                <a:lnTo>
                  <a:pt x="147736" y="76221"/>
                </a:lnTo>
                <a:lnTo>
                  <a:pt x="152465" y="76998"/>
                </a:lnTo>
                <a:lnTo>
                  <a:pt x="157206" y="77517"/>
                </a:lnTo>
                <a:lnTo>
                  <a:pt x="161954" y="77862"/>
                </a:lnTo>
                <a:lnTo>
                  <a:pt x="166707" y="78092"/>
                </a:lnTo>
                <a:lnTo>
                  <a:pt x="176221" y="78348"/>
                </a:lnTo>
                <a:lnTo>
                  <a:pt x="180187" y="79210"/>
                </a:lnTo>
                <a:lnTo>
                  <a:pt x="183624" y="80579"/>
                </a:lnTo>
                <a:lnTo>
                  <a:pt x="189560" y="84215"/>
                </a:lnTo>
                <a:lnTo>
                  <a:pt x="194845" y="88478"/>
                </a:lnTo>
                <a:lnTo>
                  <a:pt x="197365" y="91520"/>
                </a:lnTo>
                <a:lnTo>
                  <a:pt x="199839" y="95135"/>
                </a:lnTo>
                <a:lnTo>
                  <a:pt x="202282" y="99133"/>
                </a:lnTo>
                <a:lnTo>
                  <a:pt x="203911" y="102592"/>
                </a:lnTo>
                <a:lnTo>
                  <a:pt x="204997" y="105691"/>
                </a:lnTo>
                <a:lnTo>
                  <a:pt x="206203" y="111252"/>
                </a:lnTo>
                <a:lnTo>
                  <a:pt x="206740" y="116369"/>
                </a:lnTo>
                <a:lnTo>
                  <a:pt x="206088" y="119639"/>
                </a:lnTo>
                <a:lnTo>
                  <a:pt x="204861" y="123406"/>
                </a:lnTo>
                <a:lnTo>
                  <a:pt x="203249" y="127505"/>
                </a:lnTo>
                <a:lnTo>
                  <a:pt x="201380" y="131032"/>
                </a:lnTo>
                <a:lnTo>
                  <a:pt x="199341" y="134176"/>
                </a:lnTo>
                <a:lnTo>
                  <a:pt x="194958" y="139787"/>
                </a:lnTo>
                <a:lnTo>
                  <a:pt x="190365" y="144926"/>
                </a:lnTo>
                <a:lnTo>
                  <a:pt x="183560" y="151973"/>
                </a:lnTo>
                <a:lnTo>
                  <a:pt x="179523" y="156075"/>
                </a:lnTo>
                <a:lnTo>
                  <a:pt x="175245" y="159603"/>
                </a:lnTo>
                <a:lnTo>
                  <a:pt x="170805" y="162749"/>
                </a:lnTo>
                <a:lnTo>
                  <a:pt x="166257" y="165640"/>
                </a:lnTo>
                <a:lnTo>
                  <a:pt x="161638" y="168361"/>
                </a:lnTo>
                <a:lnTo>
                  <a:pt x="156971" y="170969"/>
                </a:lnTo>
                <a:lnTo>
                  <a:pt x="152272" y="173501"/>
                </a:lnTo>
                <a:lnTo>
                  <a:pt x="147552" y="175189"/>
                </a:lnTo>
                <a:lnTo>
                  <a:pt x="142818" y="176315"/>
                </a:lnTo>
                <a:lnTo>
                  <a:pt x="138074" y="177065"/>
                </a:lnTo>
                <a:lnTo>
                  <a:pt x="133324" y="178359"/>
                </a:lnTo>
                <a:lnTo>
                  <a:pt x="128570" y="180015"/>
                </a:lnTo>
                <a:lnTo>
                  <a:pt x="123814" y="181913"/>
                </a:lnTo>
                <a:lnTo>
                  <a:pt x="119055" y="183178"/>
                </a:lnTo>
                <a:lnTo>
                  <a:pt x="114295" y="184022"/>
                </a:lnTo>
                <a:lnTo>
                  <a:pt x="109534" y="184585"/>
                </a:lnTo>
                <a:lnTo>
                  <a:pt x="104772" y="184959"/>
                </a:lnTo>
                <a:lnTo>
                  <a:pt x="100010" y="185210"/>
                </a:lnTo>
                <a:lnTo>
                  <a:pt x="87841" y="185561"/>
                </a:lnTo>
                <a:lnTo>
                  <a:pt x="71623" y="185696"/>
                </a:lnTo>
                <a:lnTo>
                  <a:pt x="69179" y="185701"/>
                </a:lnTo>
                <a:lnTo>
                  <a:pt x="67551" y="184910"/>
                </a:lnTo>
                <a:lnTo>
                  <a:pt x="66465" y="183589"/>
                </a:lnTo>
                <a:lnTo>
                  <a:pt x="64293" y="17856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7" name="SMARTPenAnnotation193"/>
          <p:cNvSpPr/>
          <p:nvPr/>
        </p:nvSpPr>
        <p:spPr>
          <a:xfrm>
            <a:off x="2078839" y="3593306"/>
            <a:ext cx="1685882" cy="507206"/>
          </a:xfrm>
          <a:custGeom>
            <a:avLst/>
            <a:gdLst/>
            <a:ahLst/>
            <a:cxnLst/>
            <a:rect l="0" t="0" r="0" b="0"/>
            <a:pathLst>
              <a:path w="1685882" h="507206">
                <a:moveTo>
                  <a:pt x="1564473" y="35719"/>
                </a:moveTo>
                <a:lnTo>
                  <a:pt x="1564473" y="31926"/>
                </a:lnTo>
                <a:lnTo>
                  <a:pt x="1563679" y="30809"/>
                </a:lnTo>
                <a:lnTo>
                  <a:pt x="1562356" y="30065"/>
                </a:lnTo>
                <a:lnTo>
                  <a:pt x="1558322" y="28869"/>
                </a:lnTo>
                <a:lnTo>
                  <a:pt x="1533713" y="28583"/>
                </a:lnTo>
                <a:lnTo>
                  <a:pt x="1526725" y="26462"/>
                </a:lnTo>
                <a:lnTo>
                  <a:pt x="1519121" y="23667"/>
                </a:lnTo>
                <a:lnTo>
                  <a:pt x="1509584" y="22093"/>
                </a:lnTo>
                <a:lnTo>
                  <a:pt x="1457173" y="21434"/>
                </a:lnTo>
                <a:lnTo>
                  <a:pt x="1446934" y="20639"/>
                </a:lnTo>
                <a:lnTo>
                  <a:pt x="1399047" y="10789"/>
                </a:lnTo>
                <a:lnTo>
                  <a:pt x="1364301" y="7624"/>
                </a:lnTo>
                <a:lnTo>
                  <a:pt x="1315918" y="7186"/>
                </a:lnTo>
                <a:lnTo>
                  <a:pt x="1264522" y="7146"/>
                </a:lnTo>
                <a:lnTo>
                  <a:pt x="1215430" y="993"/>
                </a:lnTo>
                <a:lnTo>
                  <a:pt x="1171071" y="131"/>
                </a:lnTo>
                <a:lnTo>
                  <a:pt x="852156" y="0"/>
                </a:lnTo>
                <a:lnTo>
                  <a:pt x="792906" y="5654"/>
                </a:lnTo>
                <a:lnTo>
                  <a:pt x="745314" y="6849"/>
                </a:lnTo>
                <a:lnTo>
                  <a:pt x="702606" y="7879"/>
                </a:lnTo>
                <a:lnTo>
                  <a:pt x="656775" y="14903"/>
                </a:lnTo>
                <a:lnTo>
                  <a:pt x="573847" y="30992"/>
                </a:lnTo>
                <a:lnTo>
                  <a:pt x="526243" y="34785"/>
                </a:lnTo>
                <a:lnTo>
                  <a:pt x="474301" y="35596"/>
                </a:lnTo>
                <a:lnTo>
                  <a:pt x="390466" y="35715"/>
                </a:lnTo>
                <a:lnTo>
                  <a:pt x="339513" y="41869"/>
                </a:lnTo>
                <a:lnTo>
                  <a:pt x="294871" y="50502"/>
                </a:lnTo>
                <a:lnTo>
                  <a:pt x="250197" y="64337"/>
                </a:lnTo>
                <a:lnTo>
                  <a:pt x="209293" y="78585"/>
                </a:lnTo>
                <a:lnTo>
                  <a:pt x="167797" y="95250"/>
                </a:lnTo>
                <a:lnTo>
                  <a:pt x="138202" y="109537"/>
                </a:lnTo>
                <a:lnTo>
                  <a:pt x="116421" y="121444"/>
                </a:lnTo>
                <a:lnTo>
                  <a:pt x="105187" y="130969"/>
                </a:lnTo>
                <a:lnTo>
                  <a:pt x="101872" y="132556"/>
                </a:lnTo>
                <a:lnTo>
                  <a:pt x="93955" y="134320"/>
                </a:lnTo>
                <a:lnTo>
                  <a:pt x="90415" y="136378"/>
                </a:lnTo>
                <a:lnTo>
                  <a:pt x="76497" y="151701"/>
                </a:lnTo>
                <a:lnTo>
                  <a:pt x="61931" y="166626"/>
                </a:lnTo>
                <a:lnTo>
                  <a:pt x="51591" y="181903"/>
                </a:lnTo>
                <a:lnTo>
                  <a:pt x="40327" y="195537"/>
                </a:lnTo>
                <a:lnTo>
                  <a:pt x="34323" y="204909"/>
                </a:lnTo>
                <a:lnTo>
                  <a:pt x="31125" y="214367"/>
                </a:lnTo>
                <a:lnTo>
                  <a:pt x="28910" y="223862"/>
                </a:lnTo>
                <a:lnTo>
                  <a:pt x="23200" y="238132"/>
                </a:lnTo>
                <a:lnTo>
                  <a:pt x="17275" y="252415"/>
                </a:lnTo>
                <a:lnTo>
                  <a:pt x="14373" y="267494"/>
                </a:lnTo>
                <a:lnTo>
                  <a:pt x="10881" y="280018"/>
                </a:lnTo>
                <a:lnTo>
                  <a:pt x="8801" y="291404"/>
                </a:lnTo>
                <a:lnTo>
                  <a:pt x="7082" y="301757"/>
                </a:lnTo>
                <a:lnTo>
                  <a:pt x="2445" y="316510"/>
                </a:lnTo>
                <a:lnTo>
                  <a:pt x="719" y="330935"/>
                </a:lnTo>
                <a:lnTo>
                  <a:pt x="207" y="345264"/>
                </a:lnTo>
                <a:lnTo>
                  <a:pt x="4" y="378618"/>
                </a:lnTo>
                <a:lnTo>
                  <a:pt x="0" y="383380"/>
                </a:lnTo>
                <a:lnTo>
                  <a:pt x="2112" y="392906"/>
                </a:lnTo>
                <a:lnTo>
                  <a:pt x="5647" y="405077"/>
                </a:lnTo>
                <a:lnTo>
                  <a:pt x="7268" y="411809"/>
                </a:lnTo>
                <a:lnTo>
                  <a:pt x="12659" y="426950"/>
                </a:lnTo>
                <a:lnTo>
                  <a:pt x="13199" y="429889"/>
                </a:lnTo>
                <a:lnTo>
                  <a:pt x="15916" y="435272"/>
                </a:lnTo>
                <a:lnTo>
                  <a:pt x="28710" y="450013"/>
                </a:lnTo>
                <a:lnTo>
                  <a:pt x="38120" y="459572"/>
                </a:lnTo>
                <a:lnTo>
                  <a:pt x="53326" y="469104"/>
                </a:lnTo>
                <a:lnTo>
                  <a:pt x="81831" y="483393"/>
                </a:lnTo>
                <a:lnTo>
                  <a:pt x="100970" y="489744"/>
                </a:lnTo>
                <a:lnTo>
                  <a:pt x="126653" y="494408"/>
                </a:lnTo>
                <a:lnTo>
                  <a:pt x="132058" y="496293"/>
                </a:lnTo>
                <a:lnTo>
                  <a:pt x="177898" y="503524"/>
                </a:lnTo>
                <a:lnTo>
                  <a:pt x="225180" y="506883"/>
                </a:lnTo>
                <a:lnTo>
                  <a:pt x="352533" y="507205"/>
                </a:lnTo>
                <a:lnTo>
                  <a:pt x="400057" y="499435"/>
                </a:lnTo>
                <a:lnTo>
                  <a:pt x="441937" y="490414"/>
                </a:lnTo>
                <a:lnTo>
                  <a:pt x="488427" y="485104"/>
                </a:lnTo>
                <a:lnTo>
                  <a:pt x="537945" y="474647"/>
                </a:lnTo>
                <a:lnTo>
                  <a:pt x="589560" y="468319"/>
                </a:lnTo>
                <a:lnTo>
                  <a:pt x="733856" y="442903"/>
                </a:lnTo>
                <a:lnTo>
                  <a:pt x="773058" y="437883"/>
                </a:lnTo>
                <a:lnTo>
                  <a:pt x="825179" y="432394"/>
                </a:lnTo>
                <a:lnTo>
                  <a:pt x="865469" y="425949"/>
                </a:lnTo>
                <a:lnTo>
                  <a:pt x="916840" y="422364"/>
                </a:lnTo>
                <a:lnTo>
                  <a:pt x="957980" y="420948"/>
                </a:lnTo>
                <a:lnTo>
                  <a:pt x="999538" y="416649"/>
                </a:lnTo>
                <a:lnTo>
                  <a:pt x="1051655" y="414794"/>
                </a:lnTo>
                <a:lnTo>
                  <a:pt x="1107576" y="414428"/>
                </a:lnTo>
                <a:lnTo>
                  <a:pt x="1170979" y="408695"/>
                </a:lnTo>
                <a:lnTo>
                  <a:pt x="1222868" y="407490"/>
                </a:lnTo>
                <a:lnTo>
                  <a:pt x="1273276" y="401549"/>
                </a:lnTo>
                <a:lnTo>
                  <a:pt x="1321450" y="394849"/>
                </a:lnTo>
                <a:lnTo>
                  <a:pt x="1369184" y="389498"/>
                </a:lnTo>
                <a:lnTo>
                  <a:pt x="1411921" y="381590"/>
                </a:lnTo>
                <a:lnTo>
                  <a:pt x="1455640" y="377089"/>
                </a:lnTo>
                <a:lnTo>
                  <a:pt x="1503927" y="366511"/>
                </a:lnTo>
                <a:lnTo>
                  <a:pt x="1554797" y="352407"/>
                </a:lnTo>
                <a:lnTo>
                  <a:pt x="1592714" y="340516"/>
                </a:lnTo>
                <a:lnTo>
                  <a:pt x="1605071" y="333638"/>
                </a:lnTo>
                <a:lnTo>
                  <a:pt x="1630850" y="316574"/>
                </a:lnTo>
                <a:lnTo>
                  <a:pt x="1650139" y="301657"/>
                </a:lnTo>
                <a:lnTo>
                  <a:pt x="1654921" y="298736"/>
                </a:lnTo>
                <a:lnTo>
                  <a:pt x="1658109" y="295201"/>
                </a:lnTo>
                <a:lnTo>
                  <a:pt x="1660235" y="291257"/>
                </a:lnTo>
                <a:lnTo>
                  <a:pt x="1665343" y="278121"/>
                </a:lnTo>
                <a:lnTo>
                  <a:pt x="1669629" y="268072"/>
                </a:lnTo>
                <a:lnTo>
                  <a:pt x="1674180" y="255668"/>
                </a:lnTo>
                <a:lnTo>
                  <a:pt x="1681204" y="235297"/>
                </a:lnTo>
                <a:lnTo>
                  <a:pt x="1683823" y="223374"/>
                </a:lnTo>
                <a:lnTo>
                  <a:pt x="1684986" y="211990"/>
                </a:lnTo>
                <a:lnTo>
                  <a:pt x="1685503" y="198993"/>
                </a:lnTo>
                <a:lnTo>
                  <a:pt x="1685794" y="182080"/>
                </a:lnTo>
                <a:lnTo>
                  <a:pt x="1685881" y="163222"/>
                </a:lnTo>
                <a:lnTo>
                  <a:pt x="1683784" y="149537"/>
                </a:lnTo>
                <a:lnTo>
                  <a:pt x="1681000" y="136310"/>
                </a:lnTo>
                <a:lnTo>
                  <a:pt x="1679763" y="125141"/>
                </a:lnTo>
                <a:lnTo>
                  <a:pt x="1677096" y="112768"/>
                </a:lnTo>
                <a:lnTo>
                  <a:pt x="1674059" y="100125"/>
                </a:lnTo>
                <a:lnTo>
                  <a:pt x="1672709" y="89214"/>
                </a:lnTo>
                <a:lnTo>
                  <a:pt x="1668157" y="74147"/>
                </a:lnTo>
                <a:lnTo>
                  <a:pt x="1664001" y="66556"/>
                </a:lnTo>
                <a:lnTo>
                  <a:pt x="1652515" y="52685"/>
                </a:lnTo>
                <a:lnTo>
                  <a:pt x="1643054" y="428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FF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77" name="Group 276"/>
          <p:cNvGrpSpPr/>
          <p:nvPr/>
        </p:nvGrpSpPr>
        <p:grpSpPr>
          <a:xfrm>
            <a:off x="5229225" y="2050256"/>
            <a:ext cx="3785855" cy="2550221"/>
            <a:chOff x="5229225" y="2050256"/>
            <a:chExt cx="3785855" cy="2550221"/>
          </a:xfrm>
        </p:grpSpPr>
        <p:sp>
          <p:nvSpPr>
            <p:cNvPr id="198" name="SMARTPenAnnotation194"/>
            <p:cNvSpPr/>
            <p:nvPr/>
          </p:nvSpPr>
          <p:spPr>
            <a:xfrm>
              <a:off x="5229225" y="2271712"/>
              <a:ext cx="171451" cy="14201"/>
            </a:xfrm>
            <a:custGeom>
              <a:avLst/>
              <a:gdLst/>
              <a:ahLst/>
              <a:cxnLst/>
              <a:rect l="0" t="0" r="0" b="0"/>
              <a:pathLst>
                <a:path w="171451" h="14201">
                  <a:moveTo>
                    <a:pt x="0" y="7144"/>
                  </a:moveTo>
                  <a:lnTo>
                    <a:pt x="0" y="10936"/>
                  </a:lnTo>
                  <a:lnTo>
                    <a:pt x="794" y="12053"/>
                  </a:lnTo>
                  <a:lnTo>
                    <a:pt x="2116" y="12798"/>
                  </a:lnTo>
                  <a:lnTo>
                    <a:pt x="3792" y="13295"/>
                  </a:lnTo>
                  <a:lnTo>
                    <a:pt x="5703" y="13626"/>
                  </a:lnTo>
                  <a:lnTo>
                    <a:pt x="9942" y="13993"/>
                  </a:lnTo>
                  <a:lnTo>
                    <a:pt x="14473" y="14157"/>
                  </a:lnTo>
                  <a:lnTo>
                    <a:pt x="16792" y="14200"/>
                  </a:lnTo>
                  <a:lnTo>
                    <a:pt x="19926" y="13436"/>
                  </a:lnTo>
                  <a:lnTo>
                    <a:pt x="23603" y="12132"/>
                  </a:lnTo>
                  <a:lnTo>
                    <a:pt x="27641" y="10469"/>
                  </a:lnTo>
                  <a:lnTo>
                    <a:pt x="31921" y="9361"/>
                  </a:lnTo>
                  <a:lnTo>
                    <a:pt x="36362" y="8622"/>
                  </a:lnTo>
                  <a:lnTo>
                    <a:pt x="40910" y="8129"/>
                  </a:lnTo>
                  <a:lnTo>
                    <a:pt x="45530" y="7801"/>
                  </a:lnTo>
                  <a:lnTo>
                    <a:pt x="50197" y="7582"/>
                  </a:lnTo>
                  <a:lnTo>
                    <a:pt x="59616" y="7339"/>
                  </a:lnTo>
                  <a:lnTo>
                    <a:pt x="141513" y="7144"/>
                  </a:lnTo>
                  <a:lnTo>
                    <a:pt x="145936" y="6350"/>
                  </a:lnTo>
                  <a:lnTo>
                    <a:pt x="150471" y="5027"/>
                  </a:lnTo>
                  <a:lnTo>
                    <a:pt x="161573" y="993"/>
                  </a:lnTo>
                  <a:lnTo>
                    <a:pt x="163278" y="662"/>
                  </a:lnTo>
                  <a:lnTo>
                    <a:pt x="165208" y="441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9" name="SMARTPenAnnotation195"/>
            <p:cNvSpPr/>
            <p:nvPr/>
          </p:nvSpPr>
          <p:spPr>
            <a:xfrm>
              <a:off x="5472112" y="2164556"/>
              <a:ext cx="150020" cy="100005"/>
            </a:xfrm>
            <a:custGeom>
              <a:avLst/>
              <a:gdLst/>
              <a:ahLst/>
              <a:cxnLst/>
              <a:rect l="0" t="0" r="0" b="0"/>
              <a:pathLst>
                <a:path w="150020" h="100005">
                  <a:moveTo>
                    <a:pt x="0" y="0"/>
                  </a:moveTo>
                  <a:lnTo>
                    <a:pt x="0" y="3792"/>
                  </a:lnTo>
                  <a:lnTo>
                    <a:pt x="794" y="4909"/>
                  </a:lnTo>
                  <a:lnTo>
                    <a:pt x="2117" y="5654"/>
                  </a:lnTo>
                  <a:lnTo>
                    <a:pt x="3792" y="6151"/>
                  </a:lnTo>
                  <a:lnTo>
                    <a:pt x="4910" y="7275"/>
                  </a:lnTo>
                  <a:lnTo>
                    <a:pt x="5654" y="8819"/>
                  </a:lnTo>
                  <a:lnTo>
                    <a:pt x="6151" y="10642"/>
                  </a:lnTo>
                  <a:lnTo>
                    <a:pt x="6482" y="12651"/>
                  </a:lnTo>
                  <a:lnTo>
                    <a:pt x="6703" y="14784"/>
                  </a:lnTo>
                  <a:lnTo>
                    <a:pt x="6850" y="16999"/>
                  </a:lnTo>
                  <a:lnTo>
                    <a:pt x="7741" y="19270"/>
                  </a:lnTo>
                  <a:lnTo>
                    <a:pt x="9130" y="21578"/>
                  </a:lnTo>
                  <a:lnTo>
                    <a:pt x="10849" y="23910"/>
                  </a:lnTo>
                  <a:lnTo>
                    <a:pt x="11995" y="27053"/>
                  </a:lnTo>
                  <a:lnTo>
                    <a:pt x="12759" y="30735"/>
                  </a:lnTo>
                  <a:lnTo>
                    <a:pt x="13269" y="34777"/>
                  </a:lnTo>
                  <a:lnTo>
                    <a:pt x="12815" y="38266"/>
                  </a:lnTo>
                  <a:lnTo>
                    <a:pt x="11718" y="41386"/>
                  </a:lnTo>
                  <a:lnTo>
                    <a:pt x="10193" y="44259"/>
                  </a:lnTo>
                  <a:lnTo>
                    <a:pt x="9177" y="47762"/>
                  </a:lnTo>
                  <a:lnTo>
                    <a:pt x="8499" y="51685"/>
                  </a:lnTo>
                  <a:lnTo>
                    <a:pt x="8047" y="55888"/>
                  </a:lnTo>
                  <a:lnTo>
                    <a:pt x="7746" y="59484"/>
                  </a:lnTo>
                  <a:lnTo>
                    <a:pt x="7545" y="62674"/>
                  </a:lnTo>
                  <a:lnTo>
                    <a:pt x="7322" y="68336"/>
                  </a:lnTo>
                  <a:lnTo>
                    <a:pt x="7196" y="75987"/>
                  </a:lnTo>
                  <a:lnTo>
                    <a:pt x="7144" y="96536"/>
                  </a:lnTo>
                  <a:lnTo>
                    <a:pt x="7938" y="97695"/>
                  </a:lnTo>
                  <a:lnTo>
                    <a:pt x="9261" y="98467"/>
                  </a:lnTo>
                  <a:lnTo>
                    <a:pt x="13295" y="99707"/>
                  </a:lnTo>
                  <a:lnTo>
                    <a:pt x="17786" y="99922"/>
                  </a:lnTo>
                  <a:lnTo>
                    <a:pt x="31055" y="100004"/>
                  </a:lnTo>
                  <a:lnTo>
                    <a:pt x="33403" y="99213"/>
                  </a:lnTo>
                  <a:lnTo>
                    <a:pt x="35762" y="97892"/>
                  </a:lnTo>
                  <a:lnTo>
                    <a:pt x="38129" y="96218"/>
                  </a:lnTo>
                  <a:lnTo>
                    <a:pt x="41294" y="95101"/>
                  </a:lnTo>
                  <a:lnTo>
                    <a:pt x="44992" y="94357"/>
                  </a:lnTo>
                  <a:lnTo>
                    <a:pt x="49045" y="93861"/>
                  </a:lnTo>
                  <a:lnTo>
                    <a:pt x="52540" y="93530"/>
                  </a:lnTo>
                  <a:lnTo>
                    <a:pt x="55664" y="93310"/>
                  </a:lnTo>
                  <a:lnTo>
                    <a:pt x="58541" y="93163"/>
                  </a:lnTo>
                  <a:lnTo>
                    <a:pt x="65970" y="92999"/>
                  </a:lnTo>
                  <a:lnTo>
                    <a:pt x="130664" y="92869"/>
                  </a:lnTo>
                  <a:lnTo>
                    <a:pt x="133147" y="93662"/>
                  </a:lnTo>
                  <a:lnTo>
                    <a:pt x="135596" y="94985"/>
                  </a:lnTo>
                  <a:lnTo>
                    <a:pt x="141437" y="99019"/>
                  </a:lnTo>
                  <a:lnTo>
                    <a:pt x="144353" y="99571"/>
                  </a:lnTo>
                  <a:lnTo>
                    <a:pt x="148900" y="99925"/>
                  </a:lnTo>
                  <a:lnTo>
                    <a:pt x="149273" y="99161"/>
                  </a:lnTo>
                  <a:lnTo>
                    <a:pt x="149522" y="97857"/>
                  </a:lnTo>
                  <a:lnTo>
                    <a:pt x="150019" y="928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0" name="SMARTPenAnnotation196"/>
            <p:cNvSpPr/>
            <p:nvPr/>
          </p:nvSpPr>
          <p:spPr>
            <a:xfrm>
              <a:off x="5593556" y="2164556"/>
              <a:ext cx="14260" cy="250032"/>
            </a:xfrm>
            <a:custGeom>
              <a:avLst/>
              <a:gdLst/>
              <a:ahLst/>
              <a:cxnLst/>
              <a:rect l="0" t="0" r="0" b="0"/>
              <a:pathLst>
                <a:path w="14260" h="250032">
                  <a:moveTo>
                    <a:pt x="0" y="0"/>
                  </a:moveTo>
                  <a:lnTo>
                    <a:pt x="3792" y="3792"/>
                  </a:lnTo>
                  <a:lnTo>
                    <a:pt x="4910" y="5703"/>
                  </a:lnTo>
                  <a:lnTo>
                    <a:pt x="5654" y="7771"/>
                  </a:lnTo>
                  <a:lnTo>
                    <a:pt x="6151" y="9943"/>
                  </a:lnTo>
                  <a:lnTo>
                    <a:pt x="7275" y="12185"/>
                  </a:lnTo>
                  <a:lnTo>
                    <a:pt x="8819" y="14473"/>
                  </a:lnTo>
                  <a:lnTo>
                    <a:pt x="10642" y="16792"/>
                  </a:lnTo>
                  <a:lnTo>
                    <a:pt x="11857" y="19926"/>
                  </a:lnTo>
                  <a:lnTo>
                    <a:pt x="12667" y="23603"/>
                  </a:lnTo>
                  <a:lnTo>
                    <a:pt x="13207" y="27641"/>
                  </a:lnTo>
                  <a:lnTo>
                    <a:pt x="13568" y="31921"/>
                  </a:lnTo>
                  <a:lnTo>
                    <a:pt x="13807" y="36362"/>
                  </a:lnTo>
                  <a:lnTo>
                    <a:pt x="14074" y="45530"/>
                  </a:lnTo>
                  <a:lnTo>
                    <a:pt x="14259" y="69094"/>
                  </a:lnTo>
                  <a:lnTo>
                    <a:pt x="13475" y="74637"/>
                  </a:lnTo>
                  <a:lnTo>
                    <a:pt x="12158" y="80714"/>
                  </a:lnTo>
                  <a:lnTo>
                    <a:pt x="10486" y="87147"/>
                  </a:lnTo>
                  <a:lnTo>
                    <a:pt x="9372" y="93023"/>
                  </a:lnTo>
                  <a:lnTo>
                    <a:pt x="8629" y="98528"/>
                  </a:lnTo>
                  <a:lnTo>
                    <a:pt x="8134" y="103785"/>
                  </a:lnTo>
                  <a:lnTo>
                    <a:pt x="7804" y="109671"/>
                  </a:lnTo>
                  <a:lnTo>
                    <a:pt x="7437" y="122561"/>
                  </a:lnTo>
                  <a:lnTo>
                    <a:pt x="7169" y="154461"/>
                  </a:lnTo>
                  <a:lnTo>
                    <a:pt x="7144" y="25003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1" name="SMARTPenAnnotation197"/>
            <p:cNvSpPr/>
            <p:nvPr/>
          </p:nvSpPr>
          <p:spPr>
            <a:xfrm>
              <a:off x="5750718" y="2093118"/>
              <a:ext cx="100014" cy="357189"/>
            </a:xfrm>
            <a:custGeom>
              <a:avLst/>
              <a:gdLst/>
              <a:ahLst/>
              <a:cxnLst/>
              <a:rect l="0" t="0" r="0" b="0"/>
              <a:pathLst>
                <a:path w="100014" h="357189">
                  <a:moveTo>
                    <a:pt x="64294" y="0"/>
                  </a:moveTo>
                  <a:lnTo>
                    <a:pt x="64294" y="6151"/>
                  </a:lnTo>
                  <a:lnTo>
                    <a:pt x="62177" y="8819"/>
                  </a:lnTo>
                  <a:lnTo>
                    <a:pt x="60502" y="10642"/>
                  </a:lnTo>
                  <a:lnTo>
                    <a:pt x="56523" y="14784"/>
                  </a:lnTo>
                  <a:lnTo>
                    <a:pt x="54351" y="17000"/>
                  </a:lnTo>
                  <a:lnTo>
                    <a:pt x="52109" y="20065"/>
                  </a:lnTo>
                  <a:lnTo>
                    <a:pt x="49821" y="23695"/>
                  </a:lnTo>
                  <a:lnTo>
                    <a:pt x="47502" y="27703"/>
                  </a:lnTo>
                  <a:lnTo>
                    <a:pt x="45161" y="31169"/>
                  </a:lnTo>
                  <a:lnTo>
                    <a:pt x="42808" y="34273"/>
                  </a:lnTo>
                  <a:lnTo>
                    <a:pt x="40445" y="37136"/>
                  </a:lnTo>
                  <a:lnTo>
                    <a:pt x="38076" y="40633"/>
                  </a:lnTo>
                  <a:lnTo>
                    <a:pt x="35703" y="44551"/>
                  </a:lnTo>
                  <a:lnTo>
                    <a:pt x="33327" y="48751"/>
                  </a:lnTo>
                  <a:lnTo>
                    <a:pt x="28571" y="57651"/>
                  </a:lnTo>
                  <a:lnTo>
                    <a:pt x="26191" y="62246"/>
                  </a:lnTo>
                  <a:lnTo>
                    <a:pt x="23017" y="66898"/>
                  </a:lnTo>
                  <a:lnTo>
                    <a:pt x="19314" y="71586"/>
                  </a:lnTo>
                  <a:lnTo>
                    <a:pt x="15257" y="76299"/>
                  </a:lnTo>
                  <a:lnTo>
                    <a:pt x="12553" y="81029"/>
                  </a:lnTo>
                  <a:lnTo>
                    <a:pt x="9548" y="90517"/>
                  </a:lnTo>
                  <a:lnTo>
                    <a:pt x="7953" y="95270"/>
                  </a:lnTo>
                  <a:lnTo>
                    <a:pt x="6096" y="100026"/>
                  </a:lnTo>
                  <a:lnTo>
                    <a:pt x="4064" y="104784"/>
                  </a:lnTo>
                  <a:lnTo>
                    <a:pt x="1807" y="114304"/>
                  </a:lnTo>
                  <a:lnTo>
                    <a:pt x="803" y="124621"/>
                  </a:lnTo>
                  <a:lnTo>
                    <a:pt x="536" y="130705"/>
                  </a:lnTo>
                  <a:lnTo>
                    <a:pt x="159" y="148530"/>
                  </a:lnTo>
                  <a:lnTo>
                    <a:pt x="0" y="265609"/>
                  </a:lnTo>
                  <a:lnTo>
                    <a:pt x="794" y="270735"/>
                  </a:lnTo>
                  <a:lnTo>
                    <a:pt x="3793" y="278548"/>
                  </a:lnTo>
                  <a:lnTo>
                    <a:pt x="14473" y="300344"/>
                  </a:lnTo>
                  <a:lnTo>
                    <a:pt x="16793" y="305004"/>
                  </a:lnTo>
                  <a:lnTo>
                    <a:pt x="19133" y="308905"/>
                  </a:lnTo>
                  <a:lnTo>
                    <a:pt x="21487" y="312299"/>
                  </a:lnTo>
                  <a:lnTo>
                    <a:pt x="23850" y="315356"/>
                  </a:lnTo>
                  <a:lnTo>
                    <a:pt x="26218" y="318187"/>
                  </a:lnTo>
                  <a:lnTo>
                    <a:pt x="28592" y="320869"/>
                  </a:lnTo>
                  <a:lnTo>
                    <a:pt x="33345" y="325965"/>
                  </a:lnTo>
                  <a:lnTo>
                    <a:pt x="42864" y="335704"/>
                  </a:lnTo>
                  <a:lnTo>
                    <a:pt x="52388" y="345271"/>
                  </a:lnTo>
                  <a:lnTo>
                    <a:pt x="54769" y="346862"/>
                  </a:lnTo>
                  <a:lnTo>
                    <a:pt x="57150" y="347923"/>
                  </a:lnTo>
                  <a:lnTo>
                    <a:pt x="59532" y="348630"/>
                  </a:lnTo>
                  <a:lnTo>
                    <a:pt x="61913" y="349101"/>
                  </a:lnTo>
                  <a:lnTo>
                    <a:pt x="64294" y="349416"/>
                  </a:lnTo>
                  <a:lnTo>
                    <a:pt x="66675" y="349625"/>
                  </a:lnTo>
                  <a:lnTo>
                    <a:pt x="69057" y="350559"/>
                  </a:lnTo>
                  <a:lnTo>
                    <a:pt x="71438" y="351975"/>
                  </a:lnTo>
                  <a:lnTo>
                    <a:pt x="73819" y="353712"/>
                  </a:lnTo>
                  <a:lnTo>
                    <a:pt x="76994" y="354871"/>
                  </a:lnTo>
                  <a:lnTo>
                    <a:pt x="80698" y="355643"/>
                  </a:lnTo>
                  <a:lnTo>
                    <a:pt x="90465" y="356883"/>
                  </a:lnTo>
                  <a:lnTo>
                    <a:pt x="92060" y="356984"/>
                  </a:lnTo>
                  <a:lnTo>
                    <a:pt x="93917" y="357052"/>
                  </a:lnTo>
                  <a:lnTo>
                    <a:pt x="100013" y="3571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2" name="SMARTPenAnnotation198"/>
            <p:cNvSpPr/>
            <p:nvPr/>
          </p:nvSpPr>
          <p:spPr>
            <a:xfrm>
              <a:off x="5872189" y="2193131"/>
              <a:ext cx="142849" cy="107157"/>
            </a:xfrm>
            <a:custGeom>
              <a:avLst/>
              <a:gdLst/>
              <a:ahLst/>
              <a:cxnLst/>
              <a:rect l="0" t="0" r="0" b="0"/>
              <a:pathLst>
                <a:path w="142849" h="107157">
                  <a:moveTo>
                    <a:pt x="14261" y="0"/>
                  </a:moveTo>
                  <a:lnTo>
                    <a:pt x="14261" y="16999"/>
                  </a:lnTo>
                  <a:lnTo>
                    <a:pt x="13467" y="20064"/>
                  </a:lnTo>
                  <a:lnTo>
                    <a:pt x="12144" y="23695"/>
                  </a:lnTo>
                  <a:lnTo>
                    <a:pt x="10468" y="27703"/>
                  </a:lnTo>
                  <a:lnTo>
                    <a:pt x="9351" y="31962"/>
                  </a:lnTo>
                  <a:lnTo>
                    <a:pt x="8606" y="36389"/>
                  </a:lnTo>
                  <a:lnTo>
                    <a:pt x="8110" y="40928"/>
                  </a:lnTo>
                  <a:lnTo>
                    <a:pt x="7779" y="44748"/>
                  </a:lnTo>
                  <a:lnTo>
                    <a:pt x="7558" y="48088"/>
                  </a:lnTo>
                  <a:lnTo>
                    <a:pt x="7411" y="51109"/>
                  </a:lnTo>
                  <a:lnTo>
                    <a:pt x="6519" y="54710"/>
                  </a:lnTo>
                  <a:lnTo>
                    <a:pt x="5131" y="58698"/>
                  </a:lnTo>
                  <a:lnTo>
                    <a:pt x="3412" y="62944"/>
                  </a:lnTo>
                  <a:lnTo>
                    <a:pt x="2265" y="66569"/>
                  </a:lnTo>
                  <a:lnTo>
                    <a:pt x="1501" y="69779"/>
                  </a:lnTo>
                  <a:lnTo>
                    <a:pt x="992" y="72713"/>
                  </a:lnTo>
                  <a:lnTo>
                    <a:pt x="652" y="75463"/>
                  </a:lnTo>
                  <a:lnTo>
                    <a:pt x="426" y="78090"/>
                  </a:lnTo>
                  <a:lnTo>
                    <a:pt x="275" y="80635"/>
                  </a:lnTo>
                  <a:lnTo>
                    <a:pt x="107" y="85579"/>
                  </a:lnTo>
                  <a:lnTo>
                    <a:pt x="0" y="95221"/>
                  </a:lnTo>
                  <a:lnTo>
                    <a:pt x="785" y="96818"/>
                  </a:lnTo>
                  <a:lnTo>
                    <a:pt x="2102" y="97883"/>
                  </a:lnTo>
                  <a:lnTo>
                    <a:pt x="3774" y="98593"/>
                  </a:lnTo>
                  <a:lnTo>
                    <a:pt x="4888" y="99860"/>
                  </a:lnTo>
                  <a:lnTo>
                    <a:pt x="5631" y="101498"/>
                  </a:lnTo>
                  <a:lnTo>
                    <a:pt x="6126" y="103384"/>
                  </a:lnTo>
                  <a:lnTo>
                    <a:pt x="7250" y="104641"/>
                  </a:lnTo>
                  <a:lnTo>
                    <a:pt x="8793" y="105480"/>
                  </a:lnTo>
                  <a:lnTo>
                    <a:pt x="12624" y="106411"/>
                  </a:lnTo>
                  <a:lnTo>
                    <a:pt x="16973" y="106825"/>
                  </a:lnTo>
                  <a:lnTo>
                    <a:pt x="19244" y="106935"/>
                  </a:lnTo>
                  <a:lnTo>
                    <a:pt x="23884" y="107058"/>
                  </a:lnTo>
                  <a:lnTo>
                    <a:pt x="34751" y="107127"/>
                  </a:lnTo>
                  <a:lnTo>
                    <a:pt x="39033" y="106343"/>
                  </a:lnTo>
                  <a:lnTo>
                    <a:pt x="43476" y="105026"/>
                  </a:lnTo>
                  <a:lnTo>
                    <a:pt x="48025" y="103355"/>
                  </a:lnTo>
                  <a:lnTo>
                    <a:pt x="52645" y="102241"/>
                  </a:lnTo>
                  <a:lnTo>
                    <a:pt x="57313" y="101498"/>
                  </a:lnTo>
                  <a:lnTo>
                    <a:pt x="62012" y="101003"/>
                  </a:lnTo>
                  <a:lnTo>
                    <a:pt x="66732" y="100673"/>
                  </a:lnTo>
                  <a:lnTo>
                    <a:pt x="71467" y="100452"/>
                  </a:lnTo>
                  <a:lnTo>
                    <a:pt x="76211" y="100306"/>
                  </a:lnTo>
                  <a:lnTo>
                    <a:pt x="80961" y="101002"/>
                  </a:lnTo>
                  <a:lnTo>
                    <a:pt x="85715" y="102259"/>
                  </a:lnTo>
                  <a:lnTo>
                    <a:pt x="90471" y="103891"/>
                  </a:lnTo>
                  <a:lnTo>
                    <a:pt x="95230" y="104980"/>
                  </a:lnTo>
                  <a:lnTo>
                    <a:pt x="99991" y="105705"/>
                  </a:lnTo>
                  <a:lnTo>
                    <a:pt x="104751" y="106189"/>
                  </a:lnTo>
                  <a:lnTo>
                    <a:pt x="108719" y="106511"/>
                  </a:lnTo>
                  <a:lnTo>
                    <a:pt x="112158" y="106726"/>
                  </a:lnTo>
                  <a:lnTo>
                    <a:pt x="118096" y="106965"/>
                  </a:lnTo>
                  <a:lnTo>
                    <a:pt x="125901" y="107100"/>
                  </a:lnTo>
                  <a:lnTo>
                    <a:pt x="142848" y="10715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3" name="SMARTPenAnnotation199"/>
            <p:cNvSpPr/>
            <p:nvPr/>
          </p:nvSpPr>
          <p:spPr>
            <a:xfrm>
              <a:off x="5986462" y="2193131"/>
              <a:ext cx="50007" cy="178595"/>
            </a:xfrm>
            <a:custGeom>
              <a:avLst/>
              <a:gdLst/>
              <a:ahLst/>
              <a:cxnLst/>
              <a:rect l="0" t="0" r="0" b="0"/>
              <a:pathLst>
                <a:path w="50007" h="178595">
                  <a:moveTo>
                    <a:pt x="0" y="0"/>
                  </a:moveTo>
                  <a:lnTo>
                    <a:pt x="0" y="23150"/>
                  </a:lnTo>
                  <a:lnTo>
                    <a:pt x="794" y="26546"/>
                  </a:lnTo>
                  <a:lnTo>
                    <a:pt x="2117" y="30397"/>
                  </a:lnTo>
                  <a:lnTo>
                    <a:pt x="3792" y="34552"/>
                  </a:lnTo>
                  <a:lnTo>
                    <a:pt x="4910" y="38910"/>
                  </a:lnTo>
                  <a:lnTo>
                    <a:pt x="5654" y="43402"/>
                  </a:lnTo>
                  <a:lnTo>
                    <a:pt x="6151" y="47985"/>
                  </a:lnTo>
                  <a:lnTo>
                    <a:pt x="7276" y="52627"/>
                  </a:lnTo>
                  <a:lnTo>
                    <a:pt x="8819" y="57310"/>
                  </a:lnTo>
                  <a:lnTo>
                    <a:pt x="10642" y="62019"/>
                  </a:lnTo>
                  <a:lnTo>
                    <a:pt x="11857" y="66746"/>
                  </a:lnTo>
                  <a:lnTo>
                    <a:pt x="12667" y="71485"/>
                  </a:lnTo>
                  <a:lnTo>
                    <a:pt x="13207" y="76232"/>
                  </a:lnTo>
                  <a:lnTo>
                    <a:pt x="13568" y="80984"/>
                  </a:lnTo>
                  <a:lnTo>
                    <a:pt x="13807" y="85739"/>
                  </a:lnTo>
                  <a:lnTo>
                    <a:pt x="13967" y="90497"/>
                  </a:lnTo>
                  <a:lnTo>
                    <a:pt x="14868" y="95256"/>
                  </a:lnTo>
                  <a:lnTo>
                    <a:pt x="16262" y="100016"/>
                  </a:lnTo>
                  <a:lnTo>
                    <a:pt x="17985" y="104777"/>
                  </a:lnTo>
                  <a:lnTo>
                    <a:pt x="19928" y="109539"/>
                  </a:lnTo>
                  <a:lnTo>
                    <a:pt x="22016" y="114301"/>
                  </a:lnTo>
                  <a:lnTo>
                    <a:pt x="24202" y="119063"/>
                  </a:lnTo>
                  <a:lnTo>
                    <a:pt x="25660" y="123032"/>
                  </a:lnTo>
                  <a:lnTo>
                    <a:pt x="26632" y="126471"/>
                  </a:lnTo>
                  <a:lnTo>
                    <a:pt x="27280" y="129558"/>
                  </a:lnTo>
                  <a:lnTo>
                    <a:pt x="28505" y="133203"/>
                  </a:lnTo>
                  <a:lnTo>
                    <a:pt x="30116" y="137221"/>
                  </a:lnTo>
                  <a:lnTo>
                    <a:pt x="31984" y="141487"/>
                  </a:lnTo>
                  <a:lnTo>
                    <a:pt x="33229" y="145124"/>
                  </a:lnTo>
                  <a:lnTo>
                    <a:pt x="34059" y="148343"/>
                  </a:lnTo>
                  <a:lnTo>
                    <a:pt x="34612" y="151283"/>
                  </a:lnTo>
                  <a:lnTo>
                    <a:pt x="35775" y="154036"/>
                  </a:lnTo>
                  <a:lnTo>
                    <a:pt x="37344" y="156666"/>
                  </a:lnTo>
                  <a:lnTo>
                    <a:pt x="39183" y="159213"/>
                  </a:lnTo>
                  <a:lnTo>
                    <a:pt x="41203" y="161704"/>
                  </a:lnTo>
                  <a:lnTo>
                    <a:pt x="43344" y="164159"/>
                  </a:lnTo>
                  <a:lnTo>
                    <a:pt x="45565" y="166589"/>
                  </a:lnTo>
                  <a:lnTo>
                    <a:pt x="47045" y="169003"/>
                  </a:lnTo>
                  <a:lnTo>
                    <a:pt x="48032" y="171406"/>
                  </a:lnTo>
                  <a:lnTo>
                    <a:pt x="50006" y="1785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4" name="SMARTPenAnnotation200"/>
            <p:cNvSpPr/>
            <p:nvPr/>
          </p:nvSpPr>
          <p:spPr>
            <a:xfrm>
              <a:off x="6107906" y="2185987"/>
              <a:ext cx="135303" cy="185735"/>
            </a:xfrm>
            <a:custGeom>
              <a:avLst/>
              <a:gdLst/>
              <a:ahLst/>
              <a:cxnLst/>
              <a:rect l="0" t="0" r="0" b="0"/>
              <a:pathLst>
                <a:path w="135303" h="185735">
                  <a:moveTo>
                    <a:pt x="107156" y="0"/>
                  </a:moveTo>
                  <a:lnTo>
                    <a:pt x="103364" y="0"/>
                  </a:lnTo>
                  <a:lnTo>
                    <a:pt x="101453" y="794"/>
                  </a:lnTo>
                  <a:lnTo>
                    <a:pt x="99385" y="2117"/>
                  </a:lnTo>
                  <a:lnTo>
                    <a:pt x="97213" y="3792"/>
                  </a:lnTo>
                  <a:lnTo>
                    <a:pt x="94177" y="4910"/>
                  </a:lnTo>
                  <a:lnTo>
                    <a:pt x="90566" y="5654"/>
                  </a:lnTo>
                  <a:lnTo>
                    <a:pt x="86571" y="6151"/>
                  </a:lnTo>
                  <a:lnTo>
                    <a:pt x="83114" y="6482"/>
                  </a:lnTo>
                  <a:lnTo>
                    <a:pt x="80015" y="6702"/>
                  </a:lnTo>
                  <a:lnTo>
                    <a:pt x="77156" y="6850"/>
                  </a:lnTo>
                  <a:lnTo>
                    <a:pt x="73662" y="7741"/>
                  </a:lnTo>
                  <a:lnTo>
                    <a:pt x="69745" y="9130"/>
                  </a:lnTo>
                  <a:lnTo>
                    <a:pt x="65547" y="10849"/>
                  </a:lnTo>
                  <a:lnTo>
                    <a:pt x="61160" y="11995"/>
                  </a:lnTo>
                  <a:lnTo>
                    <a:pt x="56649" y="12759"/>
                  </a:lnTo>
                  <a:lnTo>
                    <a:pt x="52053" y="13269"/>
                  </a:lnTo>
                  <a:lnTo>
                    <a:pt x="48196" y="13608"/>
                  </a:lnTo>
                  <a:lnTo>
                    <a:pt x="44830" y="13835"/>
                  </a:lnTo>
                  <a:lnTo>
                    <a:pt x="41793" y="13986"/>
                  </a:lnTo>
                  <a:lnTo>
                    <a:pt x="38975" y="13293"/>
                  </a:lnTo>
                  <a:lnTo>
                    <a:pt x="36302" y="12037"/>
                  </a:lnTo>
                  <a:lnTo>
                    <a:pt x="33726" y="10406"/>
                  </a:lnTo>
                  <a:lnTo>
                    <a:pt x="31215" y="9318"/>
                  </a:lnTo>
                  <a:lnTo>
                    <a:pt x="28748" y="8593"/>
                  </a:lnTo>
                  <a:lnTo>
                    <a:pt x="26309" y="8110"/>
                  </a:lnTo>
                  <a:lnTo>
                    <a:pt x="23889" y="7788"/>
                  </a:lnTo>
                  <a:lnTo>
                    <a:pt x="21483" y="7573"/>
                  </a:lnTo>
                  <a:lnTo>
                    <a:pt x="19084" y="7430"/>
                  </a:lnTo>
                  <a:lnTo>
                    <a:pt x="14302" y="7271"/>
                  </a:lnTo>
                  <a:lnTo>
                    <a:pt x="55" y="7144"/>
                  </a:lnTo>
                  <a:lnTo>
                    <a:pt x="36" y="7144"/>
                  </a:lnTo>
                  <a:lnTo>
                    <a:pt x="3" y="13295"/>
                  </a:lnTo>
                  <a:lnTo>
                    <a:pt x="0" y="92538"/>
                  </a:lnTo>
                  <a:lnTo>
                    <a:pt x="3792" y="88978"/>
                  </a:lnTo>
                  <a:lnTo>
                    <a:pt x="5703" y="87894"/>
                  </a:lnTo>
                  <a:lnTo>
                    <a:pt x="7771" y="87171"/>
                  </a:lnTo>
                  <a:lnTo>
                    <a:pt x="9943" y="86689"/>
                  </a:lnTo>
                  <a:lnTo>
                    <a:pt x="12185" y="86368"/>
                  </a:lnTo>
                  <a:lnTo>
                    <a:pt x="14473" y="86153"/>
                  </a:lnTo>
                  <a:lnTo>
                    <a:pt x="16793" y="86011"/>
                  </a:lnTo>
                  <a:lnTo>
                    <a:pt x="19926" y="85122"/>
                  </a:lnTo>
                  <a:lnTo>
                    <a:pt x="23603" y="83735"/>
                  </a:lnTo>
                  <a:lnTo>
                    <a:pt x="27641" y="82017"/>
                  </a:lnTo>
                  <a:lnTo>
                    <a:pt x="31128" y="80078"/>
                  </a:lnTo>
                  <a:lnTo>
                    <a:pt x="34246" y="77992"/>
                  </a:lnTo>
                  <a:lnTo>
                    <a:pt x="37118" y="75807"/>
                  </a:lnTo>
                  <a:lnTo>
                    <a:pt x="40620" y="74351"/>
                  </a:lnTo>
                  <a:lnTo>
                    <a:pt x="44543" y="73380"/>
                  </a:lnTo>
                  <a:lnTo>
                    <a:pt x="48745" y="72732"/>
                  </a:lnTo>
                  <a:lnTo>
                    <a:pt x="53134" y="72301"/>
                  </a:lnTo>
                  <a:lnTo>
                    <a:pt x="57648" y="72013"/>
                  </a:lnTo>
                  <a:lnTo>
                    <a:pt x="62244" y="71821"/>
                  </a:lnTo>
                  <a:lnTo>
                    <a:pt x="71585" y="71608"/>
                  </a:lnTo>
                  <a:lnTo>
                    <a:pt x="76299" y="71551"/>
                  </a:lnTo>
                  <a:lnTo>
                    <a:pt x="81028" y="72307"/>
                  </a:lnTo>
                  <a:lnTo>
                    <a:pt x="85769" y="73605"/>
                  </a:lnTo>
                  <a:lnTo>
                    <a:pt x="90517" y="75264"/>
                  </a:lnTo>
                  <a:lnTo>
                    <a:pt x="95269" y="77163"/>
                  </a:lnTo>
                  <a:lnTo>
                    <a:pt x="100025" y="79223"/>
                  </a:lnTo>
                  <a:lnTo>
                    <a:pt x="104784" y="81391"/>
                  </a:lnTo>
                  <a:lnTo>
                    <a:pt x="108749" y="83629"/>
                  </a:lnTo>
                  <a:lnTo>
                    <a:pt x="112187" y="85915"/>
                  </a:lnTo>
                  <a:lnTo>
                    <a:pt x="115273" y="88233"/>
                  </a:lnTo>
                  <a:lnTo>
                    <a:pt x="118123" y="90572"/>
                  </a:lnTo>
                  <a:lnTo>
                    <a:pt x="120818" y="92925"/>
                  </a:lnTo>
                  <a:lnTo>
                    <a:pt x="123407" y="95288"/>
                  </a:lnTo>
                  <a:lnTo>
                    <a:pt x="128402" y="100029"/>
                  </a:lnTo>
                  <a:lnTo>
                    <a:pt x="130845" y="102405"/>
                  </a:lnTo>
                  <a:lnTo>
                    <a:pt x="132473" y="105576"/>
                  </a:lnTo>
                  <a:lnTo>
                    <a:pt x="133560" y="109278"/>
                  </a:lnTo>
                  <a:lnTo>
                    <a:pt x="134283" y="113333"/>
                  </a:lnTo>
                  <a:lnTo>
                    <a:pt x="134766" y="116830"/>
                  </a:lnTo>
                  <a:lnTo>
                    <a:pt x="135088" y="119956"/>
                  </a:lnTo>
                  <a:lnTo>
                    <a:pt x="135302" y="122833"/>
                  </a:lnTo>
                  <a:lnTo>
                    <a:pt x="134651" y="125545"/>
                  </a:lnTo>
                  <a:lnTo>
                    <a:pt x="131811" y="130675"/>
                  </a:lnTo>
                  <a:lnTo>
                    <a:pt x="129943" y="133948"/>
                  </a:lnTo>
                  <a:lnTo>
                    <a:pt x="125750" y="141818"/>
                  </a:lnTo>
                  <a:lnTo>
                    <a:pt x="118927" y="155174"/>
                  </a:lnTo>
                  <a:lnTo>
                    <a:pt x="116591" y="159012"/>
                  </a:lnTo>
                  <a:lnTo>
                    <a:pt x="114240" y="162364"/>
                  </a:lnTo>
                  <a:lnTo>
                    <a:pt x="111879" y="165393"/>
                  </a:lnTo>
                  <a:lnTo>
                    <a:pt x="109511" y="168206"/>
                  </a:lnTo>
                  <a:lnTo>
                    <a:pt x="107138" y="170874"/>
                  </a:lnTo>
                  <a:lnTo>
                    <a:pt x="104763" y="173448"/>
                  </a:lnTo>
                  <a:lnTo>
                    <a:pt x="101592" y="175957"/>
                  </a:lnTo>
                  <a:lnTo>
                    <a:pt x="97891" y="178423"/>
                  </a:lnTo>
                  <a:lnTo>
                    <a:pt x="93835" y="180861"/>
                  </a:lnTo>
                  <a:lnTo>
                    <a:pt x="90338" y="182487"/>
                  </a:lnTo>
                  <a:lnTo>
                    <a:pt x="87213" y="183570"/>
                  </a:lnTo>
                  <a:lnTo>
                    <a:pt x="84336" y="184293"/>
                  </a:lnTo>
                  <a:lnTo>
                    <a:pt x="81623" y="184774"/>
                  </a:lnTo>
                  <a:lnTo>
                    <a:pt x="79022" y="185095"/>
                  </a:lnTo>
                  <a:lnTo>
                    <a:pt x="71569" y="185726"/>
                  </a:lnTo>
                  <a:lnTo>
                    <a:pt x="67684" y="185734"/>
                  </a:lnTo>
                  <a:lnTo>
                    <a:pt x="66554" y="184942"/>
                  </a:lnTo>
                  <a:lnTo>
                    <a:pt x="65800" y="183620"/>
                  </a:lnTo>
                  <a:lnTo>
                    <a:pt x="64294" y="1785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5" name="SMARTPenAnnotation201"/>
            <p:cNvSpPr/>
            <p:nvPr/>
          </p:nvSpPr>
          <p:spPr>
            <a:xfrm>
              <a:off x="6250781" y="2114550"/>
              <a:ext cx="168078" cy="314225"/>
            </a:xfrm>
            <a:custGeom>
              <a:avLst/>
              <a:gdLst/>
              <a:ahLst/>
              <a:cxnLst/>
              <a:rect l="0" t="0" r="0" b="0"/>
              <a:pathLst>
                <a:path w="168078" h="314225">
                  <a:moveTo>
                    <a:pt x="0" y="0"/>
                  </a:moveTo>
                  <a:lnTo>
                    <a:pt x="3792" y="3792"/>
                  </a:lnTo>
                  <a:lnTo>
                    <a:pt x="6497" y="5703"/>
                  </a:lnTo>
                  <a:lnTo>
                    <a:pt x="9888" y="7771"/>
                  </a:lnTo>
                  <a:lnTo>
                    <a:pt x="13735" y="9943"/>
                  </a:lnTo>
                  <a:lnTo>
                    <a:pt x="17094" y="11391"/>
                  </a:lnTo>
                  <a:lnTo>
                    <a:pt x="20127" y="12356"/>
                  </a:lnTo>
                  <a:lnTo>
                    <a:pt x="22944" y="13000"/>
                  </a:lnTo>
                  <a:lnTo>
                    <a:pt x="25614" y="15016"/>
                  </a:lnTo>
                  <a:lnTo>
                    <a:pt x="30699" y="21490"/>
                  </a:lnTo>
                  <a:lnTo>
                    <a:pt x="33960" y="24645"/>
                  </a:lnTo>
                  <a:lnTo>
                    <a:pt x="37721" y="27543"/>
                  </a:lnTo>
                  <a:lnTo>
                    <a:pt x="41816" y="30268"/>
                  </a:lnTo>
                  <a:lnTo>
                    <a:pt x="46133" y="32879"/>
                  </a:lnTo>
                  <a:lnTo>
                    <a:pt x="50599" y="35413"/>
                  </a:lnTo>
                  <a:lnTo>
                    <a:pt x="59795" y="40345"/>
                  </a:lnTo>
                  <a:lnTo>
                    <a:pt x="69173" y="45183"/>
                  </a:lnTo>
                  <a:lnTo>
                    <a:pt x="73897" y="48378"/>
                  </a:lnTo>
                  <a:lnTo>
                    <a:pt x="78633" y="52096"/>
                  </a:lnTo>
                  <a:lnTo>
                    <a:pt x="83378" y="56162"/>
                  </a:lnTo>
                  <a:lnTo>
                    <a:pt x="88129" y="60460"/>
                  </a:lnTo>
                  <a:lnTo>
                    <a:pt x="97641" y="69469"/>
                  </a:lnTo>
                  <a:lnTo>
                    <a:pt x="102400" y="73300"/>
                  </a:lnTo>
                  <a:lnTo>
                    <a:pt x="107161" y="76648"/>
                  </a:lnTo>
                  <a:lnTo>
                    <a:pt x="111922" y="79673"/>
                  </a:lnTo>
                  <a:lnTo>
                    <a:pt x="116683" y="83278"/>
                  </a:lnTo>
                  <a:lnTo>
                    <a:pt x="121445" y="87268"/>
                  </a:lnTo>
                  <a:lnTo>
                    <a:pt x="126207" y="91516"/>
                  </a:lnTo>
                  <a:lnTo>
                    <a:pt x="130176" y="95936"/>
                  </a:lnTo>
                  <a:lnTo>
                    <a:pt x="133615" y="100469"/>
                  </a:lnTo>
                  <a:lnTo>
                    <a:pt x="136701" y="105080"/>
                  </a:lnTo>
                  <a:lnTo>
                    <a:pt x="140347" y="109740"/>
                  </a:lnTo>
                  <a:lnTo>
                    <a:pt x="144365" y="114435"/>
                  </a:lnTo>
                  <a:lnTo>
                    <a:pt x="148631" y="119152"/>
                  </a:lnTo>
                  <a:lnTo>
                    <a:pt x="152268" y="123885"/>
                  </a:lnTo>
                  <a:lnTo>
                    <a:pt x="155487" y="128627"/>
                  </a:lnTo>
                  <a:lnTo>
                    <a:pt x="158427" y="133376"/>
                  </a:lnTo>
                  <a:lnTo>
                    <a:pt x="160386" y="138924"/>
                  </a:lnTo>
                  <a:lnTo>
                    <a:pt x="161693" y="145003"/>
                  </a:lnTo>
                  <a:lnTo>
                    <a:pt x="162564" y="151437"/>
                  </a:lnTo>
                  <a:lnTo>
                    <a:pt x="163939" y="157314"/>
                  </a:lnTo>
                  <a:lnTo>
                    <a:pt x="165649" y="162820"/>
                  </a:lnTo>
                  <a:lnTo>
                    <a:pt x="167582" y="168078"/>
                  </a:lnTo>
                  <a:lnTo>
                    <a:pt x="168077" y="173170"/>
                  </a:lnTo>
                  <a:lnTo>
                    <a:pt x="167614" y="178153"/>
                  </a:lnTo>
                  <a:lnTo>
                    <a:pt x="166511" y="183062"/>
                  </a:lnTo>
                  <a:lnTo>
                    <a:pt x="165776" y="188716"/>
                  </a:lnTo>
                  <a:lnTo>
                    <a:pt x="165286" y="194867"/>
                  </a:lnTo>
                  <a:lnTo>
                    <a:pt x="164959" y="201349"/>
                  </a:lnTo>
                  <a:lnTo>
                    <a:pt x="163948" y="207257"/>
                  </a:lnTo>
                  <a:lnTo>
                    <a:pt x="162480" y="212784"/>
                  </a:lnTo>
                  <a:lnTo>
                    <a:pt x="160707" y="218056"/>
                  </a:lnTo>
                  <a:lnTo>
                    <a:pt x="157938" y="223952"/>
                  </a:lnTo>
                  <a:lnTo>
                    <a:pt x="154505" y="230263"/>
                  </a:lnTo>
                  <a:lnTo>
                    <a:pt x="150628" y="236852"/>
                  </a:lnTo>
                  <a:lnTo>
                    <a:pt x="147250" y="242833"/>
                  </a:lnTo>
                  <a:lnTo>
                    <a:pt x="141379" y="253711"/>
                  </a:lnTo>
                  <a:lnTo>
                    <a:pt x="137909" y="258834"/>
                  </a:lnTo>
                  <a:lnTo>
                    <a:pt x="134008" y="263837"/>
                  </a:lnTo>
                  <a:lnTo>
                    <a:pt x="129820" y="268760"/>
                  </a:lnTo>
                  <a:lnTo>
                    <a:pt x="126234" y="272836"/>
                  </a:lnTo>
                  <a:lnTo>
                    <a:pt x="120133" y="279481"/>
                  </a:lnTo>
                  <a:lnTo>
                    <a:pt x="117395" y="283158"/>
                  </a:lnTo>
                  <a:lnTo>
                    <a:pt x="112236" y="291477"/>
                  </a:lnTo>
                  <a:lnTo>
                    <a:pt x="107297" y="298349"/>
                  </a:lnTo>
                  <a:lnTo>
                    <a:pt x="104869" y="301293"/>
                  </a:lnTo>
                  <a:lnTo>
                    <a:pt x="102456" y="303256"/>
                  </a:lnTo>
                  <a:lnTo>
                    <a:pt x="100054" y="304564"/>
                  </a:lnTo>
                  <a:lnTo>
                    <a:pt x="97659" y="305436"/>
                  </a:lnTo>
                  <a:lnTo>
                    <a:pt x="92881" y="308522"/>
                  </a:lnTo>
                  <a:lnTo>
                    <a:pt x="85849" y="314224"/>
                  </a:lnTo>
                  <a:lnTo>
                    <a:pt x="85761" y="310502"/>
                  </a:lnTo>
                  <a:lnTo>
                    <a:pt x="84956" y="309395"/>
                  </a:lnTo>
                  <a:lnTo>
                    <a:pt x="83624" y="308657"/>
                  </a:lnTo>
                  <a:lnTo>
                    <a:pt x="78581" y="3071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6" name="SMARTPenAnnotation202"/>
            <p:cNvSpPr/>
            <p:nvPr/>
          </p:nvSpPr>
          <p:spPr>
            <a:xfrm>
              <a:off x="6529387" y="2264568"/>
              <a:ext cx="100014" cy="7145"/>
            </a:xfrm>
            <a:custGeom>
              <a:avLst/>
              <a:gdLst/>
              <a:ahLst/>
              <a:cxnLst/>
              <a:rect l="0" t="0" r="0" b="0"/>
              <a:pathLst>
                <a:path w="100014" h="7145">
                  <a:moveTo>
                    <a:pt x="0" y="0"/>
                  </a:moveTo>
                  <a:lnTo>
                    <a:pt x="10643" y="0"/>
                  </a:lnTo>
                  <a:lnTo>
                    <a:pt x="12651" y="794"/>
                  </a:lnTo>
                  <a:lnTo>
                    <a:pt x="14784" y="2117"/>
                  </a:lnTo>
                  <a:lnTo>
                    <a:pt x="17000" y="3793"/>
                  </a:lnTo>
                  <a:lnTo>
                    <a:pt x="20065" y="4910"/>
                  </a:lnTo>
                  <a:lnTo>
                    <a:pt x="23695" y="5655"/>
                  </a:lnTo>
                  <a:lnTo>
                    <a:pt x="27704" y="6151"/>
                  </a:lnTo>
                  <a:lnTo>
                    <a:pt x="31169" y="6482"/>
                  </a:lnTo>
                  <a:lnTo>
                    <a:pt x="34273" y="6703"/>
                  </a:lnTo>
                  <a:lnTo>
                    <a:pt x="37136" y="6850"/>
                  </a:lnTo>
                  <a:lnTo>
                    <a:pt x="42435" y="7013"/>
                  </a:lnTo>
                  <a:lnTo>
                    <a:pt x="56095" y="7118"/>
                  </a:lnTo>
                  <a:lnTo>
                    <a:pt x="100013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7" name="SMARTPenAnnotation203"/>
            <p:cNvSpPr/>
            <p:nvPr/>
          </p:nvSpPr>
          <p:spPr>
            <a:xfrm>
              <a:off x="6743786" y="2143125"/>
              <a:ext cx="149486" cy="199991"/>
            </a:xfrm>
            <a:custGeom>
              <a:avLst/>
              <a:gdLst/>
              <a:ahLst/>
              <a:cxnLst/>
              <a:rect l="0" t="0" r="0" b="0"/>
              <a:pathLst>
                <a:path w="149486" h="199991">
                  <a:moveTo>
                    <a:pt x="128501" y="0"/>
                  </a:moveTo>
                  <a:lnTo>
                    <a:pt x="134652" y="0"/>
                  </a:lnTo>
                  <a:lnTo>
                    <a:pt x="50986" y="0"/>
                  </a:lnTo>
                  <a:lnTo>
                    <a:pt x="47456" y="793"/>
                  </a:lnTo>
                  <a:lnTo>
                    <a:pt x="44308" y="2116"/>
                  </a:lnTo>
                  <a:lnTo>
                    <a:pt x="41416" y="3792"/>
                  </a:lnTo>
                  <a:lnTo>
                    <a:pt x="38694" y="4909"/>
                  </a:lnTo>
                  <a:lnTo>
                    <a:pt x="36086" y="5654"/>
                  </a:lnTo>
                  <a:lnTo>
                    <a:pt x="33554" y="6150"/>
                  </a:lnTo>
                  <a:lnTo>
                    <a:pt x="30278" y="6481"/>
                  </a:lnTo>
                  <a:lnTo>
                    <a:pt x="26506" y="6702"/>
                  </a:lnTo>
                  <a:lnTo>
                    <a:pt x="18877" y="6947"/>
                  </a:lnTo>
                  <a:lnTo>
                    <a:pt x="7101" y="7143"/>
                  </a:lnTo>
                  <a:lnTo>
                    <a:pt x="7067" y="12846"/>
                  </a:lnTo>
                  <a:lnTo>
                    <a:pt x="7058" y="20143"/>
                  </a:lnTo>
                  <a:lnTo>
                    <a:pt x="4941" y="22975"/>
                  </a:lnTo>
                  <a:lnTo>
                    <a:pt x="3265" y="24842"/>
                  </a:lnTo>
                  <a:lnTo>
                    <a:pt x="2148" y="26880"/>
                  </a:lnTo>
                  <a:lnTo>
                    <a:pt x="906" y="31261"/>
                  </a:lnTo>
                  <a:lnTo>
                    <a:pt x="575" y="34334"/>
                  </a:lnTo>
                  <a:lnTo>
                    <a:pt x="355" y="37970"/>
                  </a:lnTo>
                  <a:lnTo>
                    <a:pt x="110" y="45451"/>
                  </a:lnTo>
                  <a:lnTo>
                    <a:pt x="0" y="51421"/>
                  </a:lnTo>
                  <a:lnTo>
                    <a:pt x="765" y="54124"/>
                  </a:lnTo>
                  <a:lnTo>
                    <a:pt x="3732" y="59245"/>
                  </a:lnTo>
                  <a:lnTo>
                    <a:pt x="5580" y="64166"/>
                  </a:lnTo>
                  <a:lnTo>
                    <a:pt x="6400" y="69793"/>
                  </a:lnTo>
                  <a:lnTo>
                    <a:pt x="6619" y="73516"/>
                  </a:lnTo>
                  <a:lnTo>
                    <a:pt x="6863" y="81092"/>
                  </a:lnTo>
                  <a:lnTo>
                    <a:pt x="7018" y="92424"/>
                  </a:lnTo>
                  <a:lnTo>
                    <a:pt x="7032" y="94953"/>
                  </a:lnTo>
                  <a:lnTo>
                    <a:pt x="7834" y="96639"/>
                  </a:lnTo>
                  <a:lnTo>
                    <a:pt x="9163" y="97764"/>
                  </a:lnTo>
                  <a:lnTo>
                    <a:pt x="10842" y="98513"/>
                  </a:lnTo>
                  <a:lnTo>
                    <a:pt x="11962" y="99806"/>
                  </a:lnTo>
                  <a:lnTo>
                    <a:pt x="12708" y="101463"/>
                  </a:lnTo>
                  <a:lnTo>
                    <a:pt x="13206" y="103360"/>
                  </a:lnTo>
                  <a:lnTo>
                    <a:pt x="15875" y="107586"/>
                  </a:lnTo>
                  <a:lnTo>
                    <a:pt x="20264" y="112973"/>
                  </a:lnTo>
                  <a:lnTo>
                    <a:pt x="21418" y="113415"/>
                  </a:lnTo>
                  <a:lnTo>
                    <a:pt x="24817" y="113907"/>
                  </a:lnTo>
                  <a:lnTo>
                    <a:pt x="28974" y="114125"/>
                  </a:lnTo>
                  <a:lnTo>
                    <a:pt x="31193" y="114183"/>
                  </a:lnTo>
                  <a:lnTo>
                    <a:pt x="33466" y="113428"/>
                  </a:lnTo>
                  <a:lnTo>
                    <a:pt x="38110" y="110473"/>
                  </a:lnTo>
                  <a:lnTo>
                    <a:pt x="40459" y="109367"/>
                  </a:lnTo>
                  <a:lnTo>
                    <a:pt x="42819" y="108630"/>
                  </a:lnTo>
                  <a:lnTo>
                    <a:pt x="45186" y="108139"/>
                  </a:lnTo>
                  <a:lnTo>
                    <a:pt x="48352" y="107811"/>
                  </a:lnTo>
                  <a:lnTo>
                    <a:pt x="52049" y="107593"/>
                  </a:lnTo>
                  <a:lnTo>
                    <a:pt x="59597" y="107350"/>
                  </a:lnTo>
                  <a:lnTo>
                    <a:pt x="65598" y="107242"/>
                  </a:lnTo>
                  <a:lnTo>
                    <a:pt x="69103" y="106420"/>
                  </a:lnTo>
                  <a:lnTo>
                    <a:pt x="73028" y="105077"/>
                  </a:lnTo>
                  <a:lnTo>
                    <a:pt x="77231" y="103389"/>
                  </a:lnTo>
                  <a:lnTo>
                    <a:pt x="81621" y="102263"/>
                  </a:lnTo>
                  <a:lnTo>
                    <a:pt x="86135" y="101513"/>
                  </a:lnTo>
                  <a:lnTo>
                    <a:pt x="90732" y="101013"/>
                  </a:lnTo>
                  <a:lnTo>
                    <a:pt x="95384" y="100679"/>
                  </a:lnTo>
                  <a:lnTo>
                    <a:pt x="100073" y="100457"/>
                  </a:lnTo>
                  <a:lnTo>
                    <a:pt x="104787" y="100308"/>
                  </a:lnTo>
                  <a:lnTo>
                    <a:pt x="108722" y="101003"/>
                  </a:lnTo>
                  <a:lnTo>
                    <a:pt x="112141" y="102261"/>
                  </a:lnTo>
                  <a:lnTo>
                    <a:pt x="115213" y="103892"/>
                  </a:lnTo>
                  <a:lnTo>
                    <a:pt x="118848" y="104980"/>
                  </a:lnTo>
                  <a:lnTo>
                    <a:pt x="122859" y="105705"/>
                  </a:lnTo>
                  <a:lnTo>
                    <a:pt x="127121" y="106189"/>
                  </a:lnTo>
                  <a:lnTo>
                    <a:pt x="130756" y="107305"/>
                  </a:lnTo>
                  <a:lnTo>
                    <a:pt x="133974" y="108843"/>
                  </a:lnTo>
                  <a:lnTo>
                    <a:pt x="136912" y="110662"/>
                  </a:lnTo>
                  <a:lnTo>
                    <a:pt x="139665" y="112668"/>
                  </a:lnTo>
                  <a:lnTo>
                    <a:pt x="142294" y="114799"/>
                  </a:lnTo>
                  <a:lnTo>
                    <a:pt x="144840" y="117014"/>
                  </a:lnTo>
                  <a:lnTo>
                    <a:pt x="146537" y="119284"/>
                  </a:lnTo>
                  <a:lnTo>
                    <a:pt x="148423" y="123923"/>
                  </a:lnTo>
                  <a:lnTo>
                    <a:pt x="148926" y="127065"/>
                  </a:lnTo>
                  <a:lnTo>
                    <a:pt x="149262" y="130748"/>
                  </a:lnTo>
                  <a:lnTo>
                    <a:pt x="149485" y="134790"/>
                  </a:lnTo>
                  <a:lnTo>
                    <a:pt x="148841" y="138278"/>
                  </a:lnTo>
                  <a:lnTo>
                    <a:pt x="146008" y="144272"/>
                  </a:lnTo>
                  <a:lnTo>
                    <a:pt x="142102" y="149581"/>
                  </a:lnTo>
                  <a:lnTo>
                    <a:pt x="137721" y="155380"/>
                  </a:lnTo>
                  <a:lnTo>
                    <a:pt x="135442" y="159149"/>
                  </a:lnTo>
                  <a:lnTo>
                    <a:pt x="133128" y="163249"/>
                  </a:lnTo>
                  <a:lnTo>
                    <a:pt x="130792" y="166777"/>
                  </a:lnTo>
                  <a:lnTo>
                    <a:pt x="128441" y="169922"/>
                  </a:lnTo>
                  <a:lnTo>
                    <a:pt x="126079" y="172812"/>
                  </a:lnTo>
                  <a:lnTo>
                    <a:pt x="122918" y="175533"/>
                  </a:lnTo>
                  <a:lnTo>
                    <a:pt x="119223" y="178141"/>
                  </a:lnTo>
                  <a:lnTo>
                    <a:pt x="115172" y="180673"/>
                  </a:lnTo>
                  <a:lnTo>
                    <a:pt x="111677" y="182361"/>
                  </a:lnTo>
                  <a:lnTo>
                    <a:pt x="108554" y="183486"/>
                  </a:lnTo>
                  <a:lnTo>
                    <a:pt x="105678" y="184237"/>
                  </a:lnTo>
                  <a:lnTo>
                    <a:pt x="102173" y="185530"/>
                  </a:lnTo>
                  <a:lnTo>
                    <a:pt x="98249" y="187187"/>
                  </a:lnTo>
                  <a:lnTo>
                    <a:pt x="94046" y="189085"/>
                  </a:lnTo>
                  <a:lnTo>
                    <a:pt x="90450" y="191144"/>
                  </a:lnTo>
                  <a:lnTo>
                    <a:pt x="87259" y="193310"/>
                  </a:lnTo>
                  <a:lnTo>
                    <a:pt x="84338" y="195549"/>
                  </a:lnTo>
                  <a:lnTo>
                    <a:pt x="81596" y="197040"/>
                  </a:lnTo>
                  <a:lnTo>
                    <a:pt x="78975" y="198035"/>
                  </a:lnTo>
                  <a:lnTo>
                    <a:pt x="76433" y="198698"/>
                  </a:lnTo>
                  <a:lnTo>
                    <a:pt x="73945" y="199140"/>
                  </a:lnTo>
                  <a:lnTo>
                    <a:pt x="71493" y="199435"/>
                  </a:lnTo>
                  <a:lnTo>
                    <a:pt x="65647" y="199908"/>
                  </a:lnTo>
                  <a:lnTo>
                    <a:pt x="57049" y="199990"/>
                  </a:lnTo>
                  <a:lnTo>
                    <a:pt x="54673" y="199208"/>
                  </a:lnTo>
                  <a:lnTo>
                    <a:pt x="53089" y="197893"/>
                  </a:lnTo>
                  <a:lnTo>
                    <a:pt x="52032" y="196222"/>
                  </a:lnTo>
                  <a:lnTo>
                    <a:pt x="50534" y="195108"/>
                  </a:lnTo>
                  <a:lnTo>
                    <a:pt x="48742" y="194366"/>
                  </a:lnTo>
                  <a:lnTo>
                    <a:pt x="42776" y="1928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8" name="SMARTPenAnnotation204"/>
            <p:cNvSpPr/>
            <p:nvPr/>
          </p:nvSpPr>
          <p:spPr>
            <a:xfrm>
              <a:off x="6929437" y="2236003"/>
              <a:ext cx="157135" cy="321430"/>
            </a:xfrm>
            <a:custGeom>
              <a:avLst/>
              <a:gdLst/>
              <a:ahLst/>
              <a:cxnLst/>
              <a:rect l="0" t="0" r="0" b="0"/>
              <a:pathLst>
                <a:path w="157135" h="321430">
                  <a:moveTo>
                    <a:pt x="14288" y="7134"/>
                  </a:moveTo>
                  <a:lnTo>
                    <a:pt x="14288" y="13984"/>
                  </a:lnTo>
                  <a:lnTo>
                    <a:pt x="18080" y="17983"/>
                  </a:lnTo>
                  <a:lnTo>
                    <a:pt x="19197" y="20717"/>
                  </a:lnTo>
                  <a:lnTo>
                    <a:pt x="20438" y="27987"/>
                  </a:lnTo>
                  <a:lnTo>
                    <a:pt x="21563" y="31355"/>
                  </a:lnTo>
                  <a:lnTo>
                    <a:pt x="26145" y="40681"/>
                  </a:lnTo>
                  <a:lnTo>
                    <a:pt x="27495" y="48767"/>
                  </a:lnTo>
                  <a:lnTo>
                    <a:pt x="28095" y="57652"/>
                  </a:lnTo>
                  <a:lnTo>
                    <a:pt x="28255" y="62244"/>
                  </a:lnTo>
                  <a:lnTo>
                    <a:pt x="29156" y="66099"/>
                  </a:lnTo>
                  <a:lnTo>
                    <a:pt x="33421" y="76111"/>
                  </a:lnTo>
                  <a:lnTo>
                    <a:pt x="34698" y="84357"/>
                  </a:lnTo>
                  <a:lnTo>
                    <a:pt x="35416" y="94132"/>
                  </a:lnTo>
                  <a:lnTo>
                    <a:pt x="36311" y="96089"/>
                  </a:lnTo>
                  <a:lnTo>
                    <a:pt x="37702" y="97394"/>
                  </a:lnTo>
                  <a:lnTo>
                    <a:pt x="39422" y="98263"/>
                  </a:lnTo>
                  <a:lnTo>
                    <a:pt x="43450" y="101346"/>
                  </a:lnTo>
                  <a:lnTo>
                    <a:pt x="45636" y="103280"/>
                  </a:lnTo>
                  <a:lnTo>
                    <a:pt x="47886" y="104569"/>
                  </a:lnTo>
                  <a:lnTo>
                    <a:pt x="52504" y="106001"/>
                  </a:lnTo>
                  <a:lnTo>
                    <a:pt x="55640" y="106383"/>
                  </a:lnTo>
                  <a:lnTo>
                    <a:pt x="59318" y="106637"/>
                  </a:lnTo>
                  <a:lnTo>
                    <a:pt x="66845" y="106920"/>
                  </a:lnTo>
                  <a:lnTo>
                    <a:pt x="72836" y="107046"/>
                  </a:lnTo>
                  <a:lnTo>
                    <a:pt x="75545" y="106286"/>
                  </a:lnTo>
                  <a:lnTo>
                    <a:pt x="78144" y="104985"/>
                  </a:lnTo>
                  <a:lnTo>
                    <a:pt x="80672" y="103324"/>
                  </a:lnTo>
                  <a:lnTo>
                    <a:pt x="83944" y="101424"/>
                  </a:lnTo>
                  <a:lnTo>
                    <a:pt x="91813" y="97195"/>
                  </a:lnTo>
                  <a:lnTo>
                    <a:pt x="95340" y="94956"/>
                  </a:lnTo>
                  <a:lnTo>
                    <a:pt x="98485" y="92669"/>
                  </a:lnTo>
                  <a:lnTo>
                    <a:pt x="101375" y="90351"/>
                  </a:lnTo>
                  <a:lnTo>
                    <a:pt x="104096" y="87218"/>
                  </a:lnTo>
                  <a:lnTo>
                    <a:pt x="106704" y="83542"/>
                  </a:lnTo>
                  <a:lnTo>
                    <a:pt x="109236" y="79504"/>
                  </a:lnTo>
                  <a:lnTo>
                    <a:pt x="111717" y="76018"/>
                  </a:lnTo>
                  <a:lnTo>
                    <a:pt x="116591" y="70028"/>
                  </a:lnTo>
                  <a:lnTo>
                    <a:pt x="121404" y="64720"/>
                  </a:lnTo>
                  <a:lnTo>
                    <a:pt x="126188" y="59715"/>
                  </a:lnTo>
                  <a:lnTo>
                    <a:pt x="130961" y="54845"/>
                  </a:lnTo>
                  <a:lnTo>
                    <a:pt x="135728" y="47918"/>
                  </a:lnTo>
                  <a:lnTo>
                    <a:pt x="139698" y="40341"/>
                  </a:lnTo>
                  <a:lnTo>
                    <a:pt x="141463" y="34328"/>
                  </a:lnTo>
                  <a:lnTo>
                    <a:pt x="142457" y="26480"/>
                  </a:lnTo>
                  <a:lnTo>
                    <a:pt x="142689" y="19437"/>
                  </a:lnTo>
                  <a:lnTo>
                    <a:pt x="142864" y="4062"/>
                  </a:lnTo>
                  <a:lnTo>
                    <a:pt x="142074" y="2704"/>
                  </a:lnTo>
                  <a:lnTo>
                    <a:pt x="140753" y="1800"/>
                  </a:lnTo>
                  <a:lnTo>
                    <a:pt x="135757" y="0"/>
                  </a:lnTo>
                  <a:lnTo>
                    <a:pt x="135731" y="44693"/>
                  </a:lnTo>
                  <a:lnTo>
                    <a:pt x="136525" y="50429"/>
                  </a:lnTo>
                  <a:lnTo>
                    <a:pt x="137848" y="55841"/>
                  </a:lnTo>
                  <a:lnTo>
                    <a:pt x="139524" y="61037"/>
                  </a:lnTo>
                  <a:lnTo>
                    <a:pt x="141385" y="71043"/>
                  </a:lnTo>
                  <a:lnTo>
                    <a:pt x="141882" y="75934"/>
                  </a:lnTo>
                  <a:lnTo>
                    <a:pt x="143007" y="81575"/>
                  </a:lnTo>
                  <a:lnTo>
                    <a:pt x="144551" y="87718"/>
                  </a:lnTo>
                  <a:lnTo>
                    <a:pt x="146374" y="94194"/>
                  </a:lnTo>
                  <a:lnTo>
                    <a:pt x="147589" y="100893"/>
                  </a:lnTo>
                  <a:lnTo>
                    <a:pt x="148399" y="107740"/>
                  </a:lnTo>
                  <a:lnTo>
                    <a:pt x="148939" y="114686"/>
                  </a:lnTo>
                  <a:lnTo>
                    <a:pt x="150092" y="120904"/>
                  </a:lnTo>
                  <a:lnTo>
                    <a:pt x="151656" y="126637"/>
                  </a:lnTo>
                  <a:lnTo>
                    <a:pt x="153491" y="132047"/>
                  </a:lnTo>
                  <a:lnTo>
                    <a:pt x="154715" y="138034"/>
                  </a:lnTo>
                  <a:lnTo>
                    <a:pt x="155531" y="144407"/>
                  </a:lnTo>
                  <a:lnTo>
                    <a:pt x="156075" y="151037"/>
                  </a:lnTo>
                  <a:lnTo>
                    <a:pt x="156438" y="157838"/>
                  </a:lnTo>
                  <a:lnTo>
                    <a:pt x="156840" y="171745"/>
                  </a:lnTo>
                  <a:lnTo>
                    <a:pt x="157120" y="201545"/>
                  </a:lnTo>
                  <a:lnTo>
                    <a:pt x="157134" y="208179"/>
                  </a:lnTo>
                  <a:lnTo>
                    <a:pt x="156350" y="214189"/>
                  </a:lnTo>
                  <a:lnTo>
                    <a:pt x="155033" y="219783"/>
                  </a:lnTo>
                  <a:lnTo>
                    <a:pt x="147217" y="243960"/>
                  </a:lnTo>
                  <a:lnTo>
                    <a:pt x="144182" y="249949"/>
                  </a:lnTo>
                  <a:lnTo>
                    <a:pt x="140571" y="255530"/>
                  </a:lnTo>
                  <a:lnTo>
                    <a:pt x="136577" y="260838"/>
                  </a:lnTo>
                  <a:lnTo>
                    <a:pt x="132326" y="265170"/>
                  </a:lnTo>
                  <a:lnTo>
                    <a:pt x="127905" y="268851"/>
                  </a:lnTo>
                  <a:lnTo>
                    <a:pt x="123370" y="272100"/>
                  </a:lnTo>
                  <a:lnTo>
                    <a:pt x="119552" y="275853"/>
                  </a:lnTo>
                  <a:lnTo>
                    <a:pt x="116215" y="279943"/>
                  </a:lnTo>
                  <a:lnTo>
                    <a:pt x="113195" y="284256"/>
                  </a:lnTo>
                  <a:lnTo>
                    <a:pt x="109595" y="288720"/>
                  </a:lnTo>
                  <a:lnTo>
                    <a:pt x="105607" y="293283"/>
                  </a:lnTo>
                  <a:lnTo>
                    <a:pt x="97737" y="301793"/>
                  </a:lnTo>
                  <a:lnTo>
                    <a:pt x="91593" y="308220"/>
                  </a:lnTo>
                  <a:lnTo>
                    <a:pt x="88049" y="310252"/>
                  </a:lnTo>
                  <a:lnTo>
                    <a:pt x="84100" y="311607"/>
                  </a:lnTo>
                  <a:lnTo>
                    <a:pt x="79879" y="312510"/>
                  </a:lnTo>
                  <a:lnTo>
                    <a:pt x="76271" y="313905"/>
                  </a:lnTo>
                  <a:lnTo>
                    <a:pt x="73072" y="315630"/>
                  </a:lnTo>
                  <a:lnTo>
                    <a:pt x="70146" y="317573"/>
                  </a:lnTo>
                  <a:lnTo>
                    <a:pt x="66608" y="318868"/>
                  </a:lnTo>
                  <a:lnTo>
                    <a:pt x="62662" y="319732"/>
                  </a:lnTo>
                  <a:lnTo>
                    <a:pt x="58443" y="320308"/>
                  </a:lnTo>
                  <a:lnTo>
                    <a:pt x="54837" y="320691"/>
                  </a:lnTo>
                  <a:lnTo>
                    <a:pt x="51639" y="320947"/>
                  </a:lnTo>
                  <a:lnTo>
                    <a:pt x="48714" y="321118"/>
                  </a:lnTo>
                  <a:lnTo>
                    <a:pt x="43346" y="321307"/>
                  </a:lnTo>
                  <a:lnTo>
                    <a:pt x="33433" y="321429"/>
                  </a:lnTo>
                  <a:lnTo>
                    <a:pt x="30226" y="320645"/>
                  </a:lnTo>
                  <a:lnTo>
                    <a:pt x="26501" y="319329"/>
                  </a:lnTo>
                  <a:lnTo>
                    <a:pt x="22430" y="317658"/>
                  </a:lnTo>
                  <a:lnTo>
                    <a:pt x="19716" y="315750"/>
                  </a:lnTo>
                  <a:lnTo>
                    <a:pt x="17907" y="313684"/>
                  </a:lnTo>
                  <a:lnTo>
                    <a:pt x="15102" y="309272"/>
                  </a:lnTo>
                  <a:lnTo>
                    <a:pt x="11210" y="304666"/>
                  </a:lnTo>
                  <a:lnTo>
                    <a:pt x="6834" y="299972"/>
                  </a:lnTo>
                  <a:lnTo>
                    <a:pt x="0" y="29288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9" name="SMARTPenAnnotation205"/>
            <p:cNvSpPr/>
            <p:nvPr/>
          </p:nvSpPr>
          <p:spPr>
            <a:xfrm>
              <a:off x="7172325" y="2278856"/>
              <a:ext cx="114301" cy="7145"/>
            </a:xfrm>
            <a:custGeom>
              <a:avLst/>
              <a:gdLst/>
              <a:ahLst/>
              <a:cxnLst/>
              <a:rect l="0" t="0" r="0" b="0"/>
              <a:pathLst>
                <a:path w="114301" h="7145">
                  <a:moveTo>
                    <a:pt x="0" y="0"/>
                  </a:moveTo>
                  <a:lnTo>
                    <a:pt x="10642" y="0"/>
                  </a:lnTo>
                  <a:lnTo>
                    <a:pt x="11857" y="794"/>
                  </a:lnTo>
                  <a:lnTo>
                    <a:pt x="12667" y="2116"/>
                  </a:lnTo>
                  <a:lnTo>
                    <a:pt x="13207" y="3792"/>
                  </a:lnTo>
                  <a:lnTo>
                    <a:pt x="14361" y="4909"/>
                  </a:lnTo>
                  <a:lnTo>
                    <a:pt x="15924" y="5654"/>
                  </a:lnTo>
                  <a:lnTo>
                    <a:pt x="17759" y="6151"/>
                  </a:lnTo>
                  <a:lnTo>
                    <a:pt x="20570" y="6482"/>
                  </a:lnTo>
                  <a:lnTo>
                    <a:pt x="24032" y="6702"/>
                  </a:lnTo>
                  <a:lnTo>
                    <a:pt x="31319" y="6948"/>
                  </a:lnTo>
                  <a:lnTo>
                    <a:pt x="40677" y="7085"/>
                  </a:lnTo>
                  <a:lnTo>
                    <a:pt x="114300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0" name="SMARTPenAnnotation206"/>
            <p:cNvSpPr/>
            <p:nvPr/>
          </p:nvSpPr>
          <p:spPr>
            <a:xfrm>
              <a:off x="7358062" y="2150268"/>
              <a:ext cx="142876" cy="71430"/>
            </a:xfrm>
            <a:custGeom>
              <a:avLst/>
              <a:gdLst/>
              <a:ahLst/>
              <a:cxnLst/>
              <a:rect l="0" t="0" r="0" b="0"/>
              <a:pathLst>
                <a:path w="142876" h="71430">
                  <a:moveTo>
                    <a:pt x="0" y="0"/>
                  </a:moveTo>
                  <a:lnTo>
                    <a:pt x="3793" y="0"/>
                  </a:lnTo>
                  <a:lnTo>
                    <a:pt x="4910" y="794"/>
                  </a:lnTo>
                  <a:lnTo>
                    <a:pt x="5654" y="2117"/>
                  </a:lnTo>
                  <a:lnTo>
                    <a:pt x="6152" y="3793"/>
                  </a:lnTo>
                  <a:lnTo>
                    <a:pt x="6482" y="5704"/>
                  </a:lnTo>
                  <a:lnTo>
                    <a:pt x="6703" y="7771"/>
                  </a:lnTo>
                  <a:lnTo>
                    <a:pt x="6850" y="9943"/>
                  </a:lnTo>
                  <a:lnTo>
                    <a:pt x="6948" y="12185"/>
                  </a:lnTo>
                  <a:lnTo>
                    <a:pt x="7057" y="16793"/>
                  </a:lnTo>
                  <a:lnTo>
                    <a:pt x="7117" y="23849"/>
                  </a:lnTo>
                  <a:lnTo>
                    <a:pt x="6333" y="27012"/>
                  </a:lnTo>
                  <a:lnTo>
                    <a:pt x="5016" y="30708"/>
                  </a:lnTo>
                  <a:lnTo>
                    <a:pt x="3344" y="34760"/>
                  </a:lnTo>
                  <a:lnTo>
                    <a:pt x="2230" y="38255"/>
                  </a:lnTo>
                  <a:lnTo>
                    <a:pt x="1486" y="41378"/>
                  </a:lnTo>
                  <a:lnTo>
                    <a:pt x="294" y="48302"/>
                  </a:lnTo>
                  <a:lnTo>
                    <a:pt x="195" y="49664"/>
                  </a:lnTo>
                  <a:lnTo>
                    <a:pt x="131" y="51366"/>
                  </a:lnTo>
                  <a:lnTo>
                    <a:pt x="39" y="57553"/>
                  </a:lnTo>
                  <a:lnTo>
                    <a:pt x="26" y="59800"/>
                  </a:lnTo>
                  <a:lnTo>
                    <a:pt x="811" y="61298"/>
                  </a:lnTo>
                  <a:lnTo>
                    <a:pt x="2129" y="62297"/>
                  </a:lnTo>
                  <a:lnTo>
                    <a:pt x="3801" y="62962"/>
                  </a:lnTo>
                  <a:lnTo>
                    <a:pt x="4914" y="64200"/>
                  </a:lnTo>
                  <a:lnTo>
                    <a:pt x="5658" y="65819"/>
                  </a:lnTo>
                  <a:lnTo>
                    <a:pt x="6850" y="70328"/>
                  </a:lnTo>
                  <a:lnTo>
                    <a:pt x="7742" y="70698"/>
                  </a:lnTo>
                  <a:lnTo>
                    <a:pt x="10849" y="71109"/>
                  </a:lnTo>
                  <a:lnTo>
                    <a:pt x="14876" y="71292"/>
                  </a:lnTo>
                  <a:lnTo>
                    <a:pt x="20105" y="71373"/>
                  </a:lnTo>
                  <a:lnTo>
                    <a:pt x="37141" y="71429"/>
                  </a:lnTo>
                  <a:lnTo>
                    <a:pt x="40636" y="70638"/>
                  </a:lnTo>
                  <a:lnTo>
                    <a:pt x="44553" y="69317"/>
                  </a:lnTo>
                  <a:lnTo>
                    <a:pt x="48752" y="67643"/>
                  </a:lnTo>
                  <a:lnTo>
                    <a:pt x="53139" y="66527"/>
                  </a:lnTo>
                  <a:lnTo>
                    <a:pt x="57652" y="65782"/>
                  </a:lnTo>
                  <a:lnTo>
                    <a:pt x="62246" y="65286"/>
                  </a:lnTo>
                  <a:lnTo>
                    <a:pt x="66897" y="64956"/>
                  </a:lnTo>
                  <a:lnTo>
                    <a:pt x="71586" y="64735"/>
                  </a:lnTo>
                  <a:lnTo>
                    <a:pt x="81028" y="64490"/>
                  </a:lnTo>
                  <a:lnTo>
                    <a:pt x="142875" y="642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1" name="SMARTPenAnnotation207"/>
            <p:cNvSpPr/>
            <p:nvPr/>
          </p:nvSpPr>
          <p:spPr>
            <a:xfrm>
              <a:off x="7443787" y="2157412"/>
              <a:ext cx="21110" cy="192882"/>
            </a:xfrm>
            <a:custGeom>
              <a:avLst/>
              <a:gdLst/>
              <a:ahLst/>
              <a:cxnLst/>
              <a:rect l="0" t="0" r="0" b="0"/>
              <a:pathLst>
                <a:path w="21110" h="192882">
                  <a:moveTo>
                    <a:pt x="0" y="0"/>
                  </a:moveTo>
                  <a:lnTo>
                    <a:pt x="0" y="9943"/>
                  </a:lnTo>
                  <a:lnTo>
                    <a:pt x="794" y="12185"/>
                  </a:lnTo>
                  <a:lnTo>
                    <a:pt x="2116" y="14474"/>
                  </a:lnTo>
                  <a:lnTo>
                    <a:pt x="3793" y="16793"/>
                  </a:lnTo>
                  <a:lnTo>
                    <a:pt x="4910" y="19133"/>
                  </a:lnTo>
                  <a:lnTo>
                    <a:pt x="5654" y="21486"/>
                  </a:lnTo>
                  <a:lnTo>
                    <a:pt x="6152" y="23849"/>
                  </a:lnTo>
                  <a:lnTo>
                    <a:pt x="7276" y="27012"/>
                  </a:lnTo>
                  <a:lnTo>
                    <a:pt x="8819" y="30708"/>
                  </a:lnTo>
                  <a:lnTo>
                    <a:pt x="10643" y="34760"/>
                  </a:lnTo>
                  <a:lnTo>
                    <a:pt x="11857" y="38254"/>
                  </a:lnTo>
                  <a:lnTo>
                    <a:pt x="12667" y="41378"/>
                  </a:lnTo>
                  <a:lnTo>
                    <a:pt x="13208" y="44254"/>
                  </a:lnTo>
                  <a:lnTo>
                    <a:pt x="14362" y="47759"/>
                  </a:lnTo>
                  <a:lnTo>
                    <a:pt x="15925" y="51683"/>
                  </a:lnTo>
                  <a:lnTo>
                    <a:pt x="17760" y="55887"/>
                  </a:lnTo>
                  <a:lnTo>
                    <a:pt x="18983" y="61070"/>
                  </a:lnTo>
                  <a:lnTo>
                    <a:pt x="19800" y="66907"/>
                  </a:lnTo>
                  <a:lnTo>
                    <a:pt x="20344" y="73180"/>
                  </a:lnTo>
                  <a:lnTo>
                    <a:pt x="20706" y="78949"/>
                  </a:lnTo>
                  <a:lnTo>
                    <a:pt x="21109" y="89593"/>
                  </a:lnTo>
                  <a:lnTo>
                    <a:pt x="20422" y="94654"/>
                  </a:lnTo>
                  <a:lnTo>
                    <a:pt x="19172" y="99615"/>
                  </a:lnTo>
                  <a:lnTo>
                    <a:pt x="17544" y="104510"/>
                  </a:lnTo>
                  <a:lnTo>
                    <a:pt x="16458" y="109361"/>
                  </a:lnTo>
                  <a:lnTo>
                    <a:pt x="15735" y="114182"/>
                  </a:lnTo>
                  <a:lnTo>
                    <a:pt x="15252" y="118984"/>
                  </a:lnTo>
                  <a:lnTo>
                    <a:pt x="14931" y="123773"/>
                  </a:lnTo>
                  <a:lnTo>
                    <a:pt x="14717" y="128553"/>
                  </a:lnTo>
                  <a:lnTo>
                    <a:pt x="14415" y="140748"/>
                  </a:lnTo>
                  <a:lnTo>
                    <a:pt x="14372" y="143838"/>
                  </a:lnTo>
                  <a:lnTo>
                    <a:pt x="13550" y="147486"/>
                  </a:lnTo>
                  <a:lnTo>
                    <a:pt x="12209" y="151505"/>
                  </a:lnTo>
                  <a:lnTo>
                    <a:pt x="10520" y="155772"/>
                  </a:lnTo>
                  <a:lnTo>
                    <a:pt x="9395" y="159411"/>
                  </a:lnTo>
                  <a:lnTo>
                    <a:pt x="8644" y="162630"/>
                  </a:lnTo>
                  <a:lnTo>
                    <a:pt x="8144" y="165570"/>
                  </a:lnTo>
                  <a:lnTo>
                    <a:pt x="7589" y="170953"/>
                  </a:lnTo>
                  <a:lnTo>
                    <a:pt x="7341" y="175992"/>
                  </a:lnTo>
                  <a:lnTo>
                    <a:pt x="7170" y="184297"/>
                  </a:lnTo>
                  <a:lnTo>
                    <a:pt x="7144" y="1928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2" name="SMARTPenAnnotation208"/>
            <p:cNvSpPr/>
            <p:nvPr/>
          </p:nvSpPr>
          <p:spPr>
            <a:xfrm>
              <a:off x="7544590" y="2050256"/>
              <a:ext cx="99223" cy="370445"/>
            </a:xfrm>
            <a:custGeom>
              <a:avLst/>
              <a:gdLst/>
              <a:ahLst/>
              <a:cxnLst/>
              <a:rect l="0" t="0" r="0" b="0"/>
              <a:pathLst>
                <a:path w="99223" h="370445">
                  <a:moveTo>
                    <a:pt x="92078" y="0"/>
                  </a:moveTo>
                  <a:lnTo>
                    <a:pt x="88285" y="0"/>
                  </a:lnTo>
                  <a:lnTo>
                    <a:pt x="87168" y="794"/>
                  </a:lnTo>
                  <a:lnTo>
                    <a:pt x="86424" y="2116"/>
                  </a:lnTo>
                  <a:lnTo>
                    <a:pt x="85229" y="6151"/>
                  </a:lnTo>
                  <a:lnTo>
                    <a:pt x="82949" y="8819"/>
                  </a:lnTo>
                  <a:lnTo>
                    <a:pt x="81229" y="10642"/>
                  </a:lnTo>
                  <a:lnTo>
                    <a:pt x="79290" y="13444"/>
                  </a:lnTo>
                  <a:lnTo>
                    <a:pt x="77202" y="16900"/>
                  </a:lnTo>
                  <a:lnTo>
                    <a:pt x="75017" y="20792"/>
                  </a:lnTo>
                  <a:lnTo>
                    <a:pt x="72767" y="24180"/>
                  </a:lnTo>
                  <a:lnTo>
                    <a:pt x="70473" y="27232"/>
                  </a:lnTo>
                  <a:lnTo>
                    <a:pt x="68149" y="30061"/>
                  </a:lnTo>
                  <a:lnTo>
                    <a:pt x="65013" y="33535"/>
                  </a:lnTo>
                  <a:lnTo>
                    <a:pt x="57295" y="41627"/>
                  </a:lnTo>
                  <a:lnTo>
                    <a:pt x="53808" y="46007"/>
                  </a:lnTo>
                  <a:lnTo>
                    <a:pt x="50690" y="50515"/>
                  </a:lnTo>
                  <a:lnTo>
                    <a:pt x="44315" y="60551"/>
                  </a:lnTo>
                  <a:lnTo>
                    <a:pt x="36190" y="72949"/>
                  </a:lnTo>
                  <a:lnTo>
                    <a:pt x="33388" y="78795"/>
                  </a:lnTo>
                  <a:lnTo>
                    <a:pt x="31521" y="84280"/>
                  </a:lnTo>
                  <a:lnTo>
                    <a:pt x="28651" y="95401"/>
                  </a:lnTo>
                  <a:lnTo>
                    <a:pt x="24730" y="108282"/>
                  </a:lnTo>
                  <a:lnTo>
                    <a:pt x="21779" y="115050"/>
                  </a:lnTo>
                  <a:lnTo>
                    <a:pt x="18225" y="121944"/>
                  </a:lnTo>
                  <a:lnTo>
                    <a:pt x="14267" y="128921"/>
                  </a:lnTo>
                  <a:lnTo>
                    <a:pt x="11629" y="135160"/>
                  </a:lnTo>
                  <a:lnTo>
                    <a:pt x="8698" y="146325"/>
                  </a:lnTo>
                  <a:lnTo>
                    <a:pt x="7917" y="152319"/>
                  </a:lnTo>
                  <a:lnTo>
                    <a:pt x="7395" y="158696"/>
                  </a:lnTo>
                  <a:lnTo>
                    <a:pt x="7049" y="165328"/>
                  </a:lnTo>
                  <a:lnTo>
                    <a:pt x="6023" y="171338"/>
                  </a:lnTo>
                  <a:lnTo>
                    <a:pt x="4546" y="176931"/>
                  </a:lnTo>
                  <a:lnTo>
                    <a:pt x="2767" y="182248"/>
                  </a:lnTo>
                  <a:lnTo>
                    <a:pt x="2375" y="188174"/>
                  </a:lnTo>
                  <a:lnTo>
                    <a:pt x="2907" y="194505"/>
                  </a:lnTo>
                  <a:lnTo>
                    <a:pt x="4056" y="201108"/>
                  </a:lnTo>
                  <a:lnTo>
                    <a:pt x="3215" y="212677"/>
                  </a:lnTo>
                  <a:lnTo>
                    <a:pt x="990" y="223904"/>
                  </a:lnTo>
                  <a:lnTo>
                    <a:pt x="396" y="230232"/>
                  </a:lnTo>
                  <a:lnTo>
                    <a:pt x="0" y="236832"/>
                  </a:lnTo>
                  <a:lnTo>
                    <a:pt x="530" y="243613"/>
                  </a:lnTo>
                  <a:lnTo>
                    <a:pt x="1678" y="250514"/>
                  </a:lnTo>
                  <a:lnTo>
                    <a:pt x="3236" y="257497"/>
                  </a:lnTo>
                  <a:lnTo>
                    <a:pt x="5069" y="263740"/>
                  </a:lnTo>
                  <a:lnTo>
                    <a:pt x="7085" y="269489"/>
                  </a:lnTo>
                  <a:lnTo>
                    <a:pt x="9222" y="274909"/>
                  </a:lnTo>
                  <a:lnTo>
                    <a:pt x="10648" y="280904"/>
                  </a:lnTo>
                  <a:lnTo>
                    <a:pt x="11597" y="287282"/>
                  </a:lnTo>
                  <a:lnTo>
                    <a:pt x="12230" y="293915"/>
                  </a:lnTo>
                  <a:lnTo>
                    <a:pt x="13447" y="299924"/>
                  </a:lnTo>
                  <a:lnTo>
                    <a:pt x="15051" y="305518"/>
                  </a:lnTo>
                  <a:lnTo>
                    <a:pt x="16915" y="310835"/>
                  </a:lnTo>
                  <a:lnTo>
                    <a:pt x="18950" y="315173"/>
                  </a:lnTo>
                  <a:lnTo>
                    <a:pt x="21101" y="318859"/>
                  </a:lnTo>
                  <a:lnTo>
                    <a:pt x="23329" y="322110"/>
                  </a:lnTo>
                  <a:lnTo>
                    <a:pt x="25608" y="325865"/>
                  </a:lnTo>
                  <a:lnTo>
                    <a:pt x="27922" y="329956"/>
                  </a:lnTo>
                  <a:lnTo>
                    <a:pt x="30256" y="334270"/>
                  </a:lnTo>
                  <a:lnTo>
                    <a:pt x="33401" y="337941"/>
                  </a:lnTo>
                  <a:lnTo>
                    <a:pt x="37085" y="341181"/>
                  </a:lnTo>
                  <a:lnTo>
                    <a:pt x="41129" y="344135"/>
                  </a:lnTo>
                  <a:lnTo>
                    <a:pt x="44618" y="346899"/>
                  </a:lnTo>
                  <a:lnTo>
                    <a:pt x="47738" y="349534"/>
                  </a:lnTo>
                  <a:lnTo>
                    <a:pt x="50612" y="352085"/>
                  </a:lnTo>
                  <a:lnTo>
                    <a:pt x="55922" y="357036"/>
                  </a:lnTo>
                  <a:lnTo>
                    <a:pt x="62006" y="362890"/>
                  </a:lnTo>
                  <a:lnTo>
                    <a:pt x="63299" y="363370"/>
                  </a:lnTo>
                  <a:lnTo>
                    <a:pt x="64954" y="363691"/>
                  </a:lnTo>
                  <a:lnTo>
                    <a:pt x="66852" y="363904"/>
                  </a:lnTo>
                  <a:lnTo>
                    <a:pt x="68911" y="364840"/>
                  </a:lnTo>
                  <a:lnTo>
                    <a:pt x="71077" y="366258"/>
                  </a:lnTo>
                  <a:lnTo>
                    <a:pt x="73315" y="367997"/>
                  </a:lnTo>
                  <a:lnTo>
                    <a:pt x="75601" y="369156"/>
                  </a:lnTo>
                  <a:lnTo>
                    <a:pt x="77918" y="369929"/>
                  </a:lnTo>
                  <a:lnTo>
                    <a:pt x="80258" y="370444"/>
                  </a:lnTo>
                  <a:lnTo>
                    <a:pt x="82611" y="369994"/>
                  </a:lnTo>
                  <a:lnTo>
                    <a:pt x="84973" y="368900"/>
                  </a:lnTo>
                  <a:lnTo>
                    <a:pt x="87341" y="367377"/>
                  </a:lnTo>
                  <a:lnTo>
                    <a:pt x="89714" y="366362"/>
                  </a:lnTo>
                  <a:lnTo>
                    <a:pt x="92090" y="365685"/>
                  </a:lnTo>
                  <a:lnTo>
                    <a:pt x="94467" y="365234"/>
                  </a:lnTo>
                  <a:lnTo>
                    <a:pt x="96052" y="364139"/>
                  </a:lnTo>
                  <a:lnTo>
                    <a:pt x="97109" y="362615"/>
                  </a:lnTo>
                  <a:lnTo>
                    <a:pt x="99222" y="35718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3" name="SMARTPenAnnotation209"/>
            <p:cNvSpPr/>
            <p:nvPr/>
          </p:nvSpPr>
          <p:spPr>
            <a:xfrm>
              <a:off x="7636668" y="2243137"/>
              <a:ext cx="85726" cy="13994"/>
            </a:xfrm>
            <a:custGeom>
              <a:avLst/>
              <a:gdLst/>
              <a:ahLst/>
              <a:cxnLst/>
              <a:rect l="0" t="0" r="0" b="0"/>
              <a:pathLst>
                <a:path w="85726" h="13994">
                  <a:moveTo>
                    <a:pt x="0" y="7144"/>
                  </a:moveTo>
                  <a:lnTo>
                    <a:pt x="3793" y="10936"/>
                  </a:lnTo>
                  <a:lnTo>
                    <a:pt x="5704" y="12053"/>
                  </a:lnTo>
                  <a:lnTo>
                    <a:pt x="7771" y="12798"/>
                  </a:lnTo>
                  <a:lnTo>
                    <a:pt x="9943" y="13295"/>
                  </a:lnTo>
                  <a:lnTo>
                    <a:pt x="12186" y="13626"/>
                  </a:lnTo>
                  <a:lnTo>
                    <a:pt x="14474" y="13846"/>
                  </a:lnTo>
                  <a:lnTo>
                    <a:pt x="16793" y="13993"/>
                  </a:lnTo>
                  <a:lnTo>
                    <a:pt x="19132" y="13298"/>
                  </a:lnTo>
                  <a:lnTo>
                    <a:pt x="21487" y="12040"/>
                  </a:lnTo>
                  <a:lnTo>
                    <a:pt x="23850" y="10408"/>
                  </a:lnTo>
                  <a:lnTo>
                    <a:pt x="27013" y="9320"/>
                  </a:lnTo>
                  <a:lnTo>
                    <a:pt x="30708" y="8595"/>
                  </a:lnTo>
                  <a:lnTo>
                    <a:pt x="34759" y="8111"/>
                  </a:lnTo>
                  <a:lnTo>
                    <a:pt x="39048" y="7789"/>
                  </a:lnTo>
                  <a:lnTo>
                    <a:pt x="43495" y="7574"/>
                  </a:lnTo>
                  <a:lnTo>
                    <a:pt x="48046" y="7430"/>
                  </a:lnTo>
                  <a:lnTo>
                    <a:pt x="52669" y="6541"/>
                  </a:lnTo>
                  <a:lnTo>
                    <a:pt x="57338" y="5154"/>
                  </a:lnTo>
                  <a:lnTo>
                    <a:pt x="62038" y="3436"/>
                  </a:lnTo>
                  <a:lnTo>
                    <a:pt x="65965" y="2291"/>
                  </a:lnTo>
                  <a:lnTo>
                    <a:pt x="69377" y="1527"/>
                  </a:lnTo>
                  <a:lnTo>
                    <a:pt x="72445" y="1018"/>
                  </a:lnTo>
                  <a:lnTo>
                    <a:pt x="75284" y="679"/>
                  </a:lnTo>
                  <a:lnTo>
                    <a:pt x="77971" y="453"/>
                  </a:lnTo>
                  <a:lnTo>
                    <a:pt x="8572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4" name="SMARTPenAnnotation210"/>
            <p:cNvSpPr/>
            <p:nvPr/>
          </p:nvSpPr>
          <p:spPr>
            <a:xfrm>
              <a:off x="7750968" y="2167660"/>
              <a:ext cx="120087" cy="175491"/>
            </a:xfrm>
            <a:custGeom>
              <a:avLst/>
              <a:gdLst/>
              <a:ahLst/>
              <a:cxnLst/>
              <a:rect l="0" t="0" r="0" b="0"/>
              <a:pathLst>
                <a:path w="120087" h="175491">
                  <a:moveTo>
                    <a:pt x="0" y="25471"/>
                  </a:moveTo>
                  <a:lnTo>
                    <a:pt x="0" y="21679"/>
                  </a:lnTo>
                  <a:lnTo>
                    <a:pt x="794" y="20561"/>
                  </a:lnTo>
                  <a:lnTo>
                    <a:pt x="2116" y="19816"/>
                  </a:lnTo>
                  <a:lnTo>
                    <a:pt x="6152" y="18621"/>
                  </a:lnTo>
                  <a:lnTo>
                    <a:pt x="8819" y="16341"/>
                  </a:lnTo>
                  <a:lnTo>
                    <a:pt x="10643" y="14622"/>
                  </a:lnTo>
                  <a:lnTo>
                    <a:pt x="13445" y="12682"/>
                  </a:lnTo>
                  <a:lnTo>
                    <a:pt x="16902" y="10595"/>
                  </a:lnTo>
                  <a:lnTo>
                    <a:pt x="20792" y="8410"/>
                  </a:lnTo>
                  <a:lnTo>
                    <a:pt x="24180" y="6953"/>
                  </a:lnTo>
                  <a:lnTo>
                    <a:pt x="27233" y="5982"/>
                  </a:lnTo>
                  <a:lnTo>
                    <a:pt x="30061" y="5334"/>
                  </a:lnTo>
                  <a:lnTo>
                    <a:pt x="32741" y="4903"/>
                  </a:lnTo>
                  <a:lnTo>
                    <a:pt x="35321" y="4615"/>
                  </a:lnTo>
                  <a:lnTo>
                    <a:pt x="37835" y="4423"/>
                  </a:lnTo>
                  <a:lnTo>
                    <a:pt x="41099" y="3502"/>
                  </a:lnTo>
                  <a:lnTo>
                    <a:pt x="44861" y="2093"/>
                  </a:lnTo>
                  <a:lnTo>
                    <a:pt x="48959" y="361"/>
                  </a:lnTo>
                  <a:lnTo>
                    <a:pt x="53277" y="0"/>
                  </a:lnTo>
                  <a:lnTo>
                    <a:pt x="57742" y="553"/>
                  </a:lnTo>
                  <a:lnTo>
                    <a:pt x="62307" y="1715"/>
                  </a:lnTo>
                  <a:lnTo>
                    <a:pt x="66144" y="2490"/>
                  </a:lnTo>
                  <a:lnTo>
                    <a:pt x="69497" y="3006"/>
                  </a:lnTo>
                  <a:lnTo>
                    <a:pt x="72525" y="3351"/>
                  </a:lnTo>
                  <a:lnTo>
                    <a:pt x="75338" y="4374"/>
                  </a:lnTo>
                  <a:lnTo>
                    <a:pt x="78007" y="5850"/>
                  </a:lnTo>
                  <a:lnTo>
                    <a:pt x="80579" y="7628"/>
                  </a:lnTo>
                  <a:lnTo>
                    <a:pt x="83088" y="9607"/>
                  </a:lnTo>
                  <a:lnTo>
                    <a:pt x="85555" y="11720"/>
                  </a:lnTo>
                  <a:lnTo>
                    <a:pt x="87993" y="13922"/>
                  </a:lnTo>
                  <a:lnTo>
                    <a:pt x="89618" y="16184"/>
                  </a:lnTo>
                  <a:lnTo>
                    <a:pt x="91424" y="20814"/>
                  </a:lnTo>
                  <a:lnTo>
                    <a:pt x="92227" y="25518"/>
                  </a:lnTo>
                  <a:lnTo>
                    <a:pt x="92441" y="27883"/>
                  </a:lnTo>
                  <a:lnTo>
                    <a:pt x="90997" y="31048"/>
                  </a:lnTo>
                  <a:lnTo>
                    <a:pt x="88446" y="34745"/>
                  </a:lnTo>
                  <a:lnTo>
                    <a:pt x="85158" y="38797"/>
                  </a:lnTo>
                  <a:lnTo>
                    <a:pt x="82172" y="43086"/>
                  </a:lnTo>
                  <a:lnTo>
                    <a:pt x="79388" y="47533"/>
                  </a:lnTo>
                  <a:lnTo>
                    <a:pt x="76738" y="52085"/>
                  </a:lnTo>
                  <a:lnTo>
                    <a:pt x="73383" y="55914"/>
                  </a:lnTo>
                  <a:lnTo>
                    <a:pt x="69560" y="59260"/>
                  </a:lnTo>
                  <a:lnTo>
                    <a:pt x="65423" y="62284"/>
                  </a:lnTo>
                  <a:lnTo>
                    <a:pt x="61079" y="65888"/>
                  </a:lnTo>
                  <a:lnTo>
                    <a:pt x="56594" y="69878"/>
                  </a:lnTo>
                  <a:lnTo>
                    <a:pt x="48172" y="77751"/>
                  </a:lnTo>
                  <a:lnTo>
                    <a:pt x="37517" y="88026"/>
                  </a:lnTo>
                  <a:lnTo>
                    <a:pt x="36917" y="89399"/>
                  </a:lnTo>
                  <a:lnTo>
                    <a:pt x="36074" y="94331"/>
                  </a:lnTo>
                  <a:lnTo>
                    <a:pt x="35766" y="96569"/>
                  </a:lnTo>
                  <a:lnTo>
                    <a:pt x="37856" y="96757"/>
                  </a:lnTo>
                  <a:lnTo>
                    <a:pt x="39526" y="96808"/>
                  </a:lnTo>
                  <a:lnTo>
                    <a:pt x="62455" y="96900"/>
                  </a:lnTo>
                  <a:lnTo>
                    <a:pt x="66244" y="96109"/>
                  </a:lnTo>
                  <a:lnTo>
                    <a:pt x="69563" y="94788"/>
                  </a:lnTo>
                  <a:lnTo>
                    <a:pt x="72569" y="93113"/>
                  </a:lnTo>
                  <a:lnTo>
                    <a:pt x="76161" y="91997"/>
                  </a:lnTo>
                  <a:lnTo>
                    <a:pt x="80143" y="91253"/>
                  </a:lnTo>
                  <a:lnTo>
                    <a:pt x="84385" y="90757"/>
                  </a:lnTo>
                  <a:lnTo>
                    <a:pt x="88800" y="90426"/>
                  </a:lnTo>
                  <a:lnTo>
                    <a:pt x="93332" y="90206"/>
                  </a:lnTo>
                  <a:lnTo>
                    <a:pt x="97940" y="90059"/>
                  </a:lnTo>
                  <a:lnTo>
                    <a:pt x="101012" y="90754"/>
                  </a:lnTo>
                  <a:lnTo>
                    <a:pt x="103061" y="92012"/>
                  </a:lnTo>
                  <a:lnTo>
                    <a:pt x="106130" y="95526"/>
                  </a:lnTo>
                  <a:lnTo>
                    <a:pt x="110140" y="99733"/>
                  </a:lnTo>
                  <a:lnTo>
                    <a:pt x="116860" y="106565"/>
                  </a:lnTo>
                  <a:lnTo>
                    <a:pt x="118388" y="108902"/>
                  </a:lnTo>
                  <a:lnTo>
                    <a:pt x="120086" y="113616"/>
                  </a:lnTo>
                  <a:lnTo>
                    <a:pt x="119745" y="116778"/>
                  </a:lnTo>
                  <a:lnTo>
                    <a:pt x="118724" y="120474"/>
                  </a:lnTo>
                  <a:lnTo>
                    <a:pt x="117250" y="124525"/>
                  </a:lnTo>
                  <a:lnTo>
                    <a:pt x="115472" y="128813"/>
                  </a:lnTo>
                  <a:lnTo>
                    <a:pt x="113494" y="133259"/>
                  </a:lnTo>
                  <a:lnTo>
                    <a:pt x="111382" y="137811"/>
                  </a:lnTo>
                  <a:lnTo>
                    <a:pt x="109180" y="141639"/>
                  </a:lnTo>
                  <a:lnTo>
                    <a:pt x="106918" y="144985"/>
                  </a:lnTo>
                  <a:lnTo>
                    <a:pt x="104616" y="148010"/>
                  </a:lnTo>
                  <a:lnTo>
                    <a:pt x="102288" y="150819"/>
                  </a:lnTo>
                  <a:lnTo>
                    <a:pt x="99942" y="153487"/>
                  </a:lnTo>
                  <a:lnTo>
                    <a:pt x="97584" y="156059"/>
                  </a:lnTo>
                  <a:lnTo>
                    <a:pt x="94425" y="158567"/>
                  </a:lnTo>
                  <a:lnTo>
                    <a:pt x="90732" y="161033"/>
                  </a:lnTo>
                  <a:lnTo>
                    <a:pt x="86681" y="163470"/>
                  </a:lnTo>
                  <a:lnTo>
                    <a:pt x="83187" y="165889"/>
                  </a:lnTo>
                  <a:lnTo>
                    <a:pt x="80065" y="168296"/>
                  </a:lnTo>
                  <a:lnTo>
                    <a:pt x="73142" y="174068"/>
                  </a:lnTo>
                  <a:lnTo>
                    <a:pt x="71780" y="174542"/>
                  </a:lnTo>
                  <a:lnTo>
                    <a:pt x="68151" y="175069"/>
                  </a:lnTo>
                  <a:lnTo>
                    <a:pt x="64294" y="17549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5" name="SMARTPenAnnotation211"/>
            <p:cNvSpPr/>
            <p:nvPr/>
          </p:nvSpPr>
          <p:spPr>
            <a:xfrm>
              <a:off x="7908131" y="2193139"/>
              <a:ext cx="127142" cy="157030"/>
            </a:xfrm>
            <a:custGeom>
              <a:avLst/>
              <a:gdLst/>
              <a:ahLst/>
              <a:cxnLst/>
              <a:rect l="0" t="0" r="0" b="0"/>
              <a:pathLst>
                <a:path w="127142" h="157030">
                  <a:moveTo>
                    <a:pt x="0" y="14279"/>
                  </a:moveTo>
                  <a:lnTo>
                    <a:pt x="9943" y="14279"/>
                  </a:lnTo>
                  <a:lnTo>
                    <a:pt x="12185" y="13486"/>
                  </a:lnTo>
                  <a:lnTo>
                    <a:pt x="14473" y="12163"/>
                  </a:lnTo>
                  <a:lnTo>
                    <a:pt x="16793" y="10487"/>
                  </a:lnTo>
                  <a:lnTo>
                    <a:pt x="19132" y="9370"/>
                  </a:lnTo>
                  <a:lnTo>
                    <a:pt x="21486" y="8625"/>
                  </a:lnTo>
                  <a:lnTo>
                    <a:pt x="23849" y="8128"/>
                  </a:lnTo>
                  <a:lnTo>
                    <a:pt x="27012" y="7004"/>
                  </a:lnTo>
                  <a:lnTo>
                    <a:pt x="30708" y="5460"/>
                  </a:lnTo>
                  <a:lnTo>
                    <a:pt x="34759" y="3637"/>
                  </a:lnTo>
                  <a:lnTo>
                    <a:pt x="39048" y="2422"/>
                  </a:lnTo>
                  <a:lnTo>
                    <a:pt x="43495" y="1612"/>
                  </a:lnTo>
                  <a:lnTo>
                    <a:pt x="48046" y="1072"/>
                  </a:lnTo>
                  <a:lnTo>
                    <a:pt x="52669" y="712"/>
                  </a:lnTo>
                  <a:lnTo>
                    <a:pt x="57337" y="472"/>
                  </a:lnTo>
                  <a:lnTo>
                    <a:pt x="66758" y="205"/>
                  </a:lnTo>
                  <a:lnTo>
                    <a:pt x="94835" y="0"/>
                  </a:lnTo>
                  <a:lnTo>
                    <a:pt x="96561" y="791"/>
                  </a:lnTo>
                  <a:lnTo>
                    <a:pt x="97711" y="2112"/>
                  </a:lnTo>
                  <a:lnTo>
                    <a:pt x="98478" y="3787"/>
                  </a:lnTo>
                  <a:lnTo>
                    <a:pt x="99330" y="7764"/>
                  </a:lnTo>
                  <a:lnTo>
                    <a:pt x="99558" y="9936"/>
                  </a:lnTo>
                  <a:lnTo>
                    <a:pt x="98915" y="12971"/>
                  </a:lnTo>
                  <a:lnTo>
                    <a:pt x="97694" y="16582"/>
                  </a:lnTo>
                  <a:lnTo>
                    <a:pt x="96085" y="20577"/>
                  </a:lnTo>
                  <a:lnTo>
                    <a:pt x="94220" y="24034"/>
                  </a:lnTo>
                  <a:lnTo>
                    <a:pt x="92182" y="27133"/>
                  </a:lnTo>
                  <a:lnTo>
                    <a:pt x="90029" y="29992"/>
                  </a:lnTo>
                  <a:lnTo>
                    <a:pt x="87007" y="33485"/>
                  </a:lnTo>
                  <a:lnTo>
                    <a:pt x="83406" y="37402"/>
                  </a:lnTo>
                  <a:lnTo>
                    <a:pt x="79416" y="41601"/>
                  </a:lnTo>
                  <a:lnTo>
                    <a:pt x="75169" y="45194"/>
                  </a:lnTo>
                  <a:lnTo>
                    <a:pt x="70750" y="48383"/>
                  </a:lnTo>
                  <a:lnTo>
                    <a:pt x="66217" y="51302"/>
                  </a:lnTo>
                  <a:lnTo>
                    <a:pt x="63194" y="54043"/>
                  </a:lnTo>
                  <a:lnTo>
                    <a:pt x="61180" y="56663"/>
                  </a:lnTo>
                  <a:lnTo>
                    <a:pt x="59836" y="59204"/>
                  </a:lnTo>
                  <a:lnTo>
                    <a:pt x="58147" y="60898"/>
                  </a:lnTo>
                  <a:lnTo>
                    <a:pt x="56227" y="62027"/>
                  </a:lnTo>
                  <a:lnTo>
                    <a:pt x="54153" y="62780"/>
                  </a:lnTo>
                  <a:lnTo>
                    <a:pt x="52771" y="64076"/>
                  </a:lnTo>
                  <a:lnTo>
                    <a:pt x="51849" y="65733"/>
                  </a:lnTo>
                  <a:lnTo>
                    <a:pt x="50115" y="71096"/>
                  </a:lnTo>
                  <a:lnTo>
                    <a:pt x="53831" y="67538"/>
                  </a:lnTo>
                  <a:lnTo>
                    <a:pt x="55731" y="66454"/>
                  </a:lnTo>
                  <a:lnTo>
                    <a:pt x="57792" y="65731"/>
                  </a:lnTo>
                  <a:lnTo>
                    <a:pt x="59959" y="65249"/>
                  </a:lnTo>
                  <a:lnTo>
                    <a:pt x="62991" y="64928"/>
                  </a:lnTo>
                  <a:lnTo>
                    <a:pt x="66600" y="64714"/>
                  </a:lnTo>
                  <a:lnTo>
                    <a:pt x="74843" y="64476"/>
                  </a:lnTo>
                  <a:lnTo>
                    <a:pt x="97766" y="64310"/>
                  </a:lnTo>
                  <a:lnTo>
                    <a:pt x="101690" y="65096"/>
                  </a:lnTo>
                  <a:lnTo>
                    <a:pt x="105100" y="66413"/>
                  </a:lnTo>
                  <a:lnTo>
                    <a:pt x="108167" y="68085"/>
                  </a:lnTo>
                  <a:lnTo>
                    <a:pt x="111005" y="69200"/>
                  </a:lnTo>
                  <a:lnTo>
                    <a:pt x="113690" y="69943"/>
                  </a:lnTo>
                  <a:lnTo>
                    <a:pt x="116275" y="70438"/>
                  </a:lnTo>
                  <a:lnTo>
                    <a:pt x="118792" y="71562"/>
                  </a:lnTo>
                  <a:lnTo>
                    <a:pt x="121263" y="73106"/>
                  </a:lnTo>
                  <a:lnTo>
                    <a:pt x="123705" y="74928"/>
                  </a:lnTo>
                  <a:lnTo>
                    <a:pt x="125332" y="77731"/>
                  </a:lnTo>
                  <a:lnTo>
                    <a:pt x="126418" y="81186"/>
                  </a:lnTo>
                  <a:lnTo>
                    <a:pt x="127141" y="85078"/>
                  </a:lnTo>
                  <a:lnTo>
                    <a:pt x="126829" y="88466"/>
                  </a:lnTo>
                  <a:lnTo>
                    <a:pt x="125827" y="91518"/>
                  </a:lnTo>
                  <a:lnTo>
                    <a:pt x="118517" y="105913"/>
                  </a:lnTo>
                  <a:lnTo>
                    <a:pt x="115524" y="110293"/>
                  </a:lnTo>
                  <a:lnTo>
                    <a:pt x="111941" y="114801"/>
                  </a:lnTo>
                  <a:lnTo>
                    <a:pt x="107964" y="119394"/>
                  </a:lnTo>
                  <a:lnTo>
                    <a:pt x="101430" y="126613"/>
                  </a:lnTo>
                  <a:lnTo>
                    <a:pt x="98576" y="129650"/>
                  </a:lnTo>
                  <a:lnTo>
                    <a:pt x="95086" y="132468"/>
                  </a:lnTo>
                  <a:lnTo>
                    <a:pt x="91172" y="135140"/>
                  </a:lnTo>
                  <a:lnTo>
                    <a:pt x="86975" y="137716"/>
                  </a:lnTo>
                  <a:lnTo>
                    <a:pt x="83383" y="140227"/>
                  </a:lnTo>
                  <a:lnTo>
                    <a:pt x="80195" y="142694"/>
                  </a:lnTo>
                  <a:lnTo>
                    <a:pt x="77276" y="145133"/>
                  </a:lnTo>
                  <a:lnTo>
                    <a:pt x="74536" y="147553"/>
                  </a:lnTo>
                  <a:lnTo>
                    <a:pt x="69375" y="152358"/>
                  </a:lnTo>
                  <a:lnTo>
                    <a:pt x="66887" y="153956"/>
                  </a:lnTo>
                  <a:lnTo>
                    <a:pt x="64435" y="155023"/>
                  </a:lnTo>
                  <a:lnTo>
                    <a:pt x="58588" y="156733"/>
                  </a:lnTo>
                  <a:lnTo>
                    <a:pt x="55672" y="156967"/>
                  </a:lnTo>
                  <a:lnTo>
                    <a:pt x="53785" y="157029"/>
                  </a:lnTo>
                  <a:lnTo>
                    <a:pt x="52524" y="156277"/>
                  </a:lnTo>
                  <a:lnTo>
                    <a:pt x="51686" y="154982"/>
                  </a:lnTo>
                  <a:lnTo>
                    <a:pt x="50339" y="150993"/>
                  </a:lnTo>
                  <a:lnTo>
                    <a:pt x="48037" y="148330"/>
                  </a:lnTo>
                  <a:lnTo>
                    <a:pt x="42862" y="14286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6" name="SMARTPenAnnotation212"/>
            <p:cNvSpPr/>
            <p:nvPr/>
          </p:nvSpPr>
          <p:spPr>
            <a:xfrm>
              <a:off x="8058150" y="2064543"/>
              <a:ext cx="127150" cy="335758"/>
            </a:xfrm>
            <a:custGeom>
              <a:avLst/>
              <a:gdLst/>
              <a:ahLst/>
              <a:cxnLst/>
              <a:rect l="0" t="0" r="0" b="0"/>
              <a:pathLst>
                <a:path w="127150" h="335758">
                  <a:moveTo>
                    <a:pt x="0" y="0"/>
                  </a:moveTo>
                  <a:lnTo>
                    <a:pt x="6151" y="0"/>
                  </a:lnTo>
                  <a:lnTo>
                    <a:pt x="8818" y="2117"/>
                  </a:lnTo>
                  <a:lnTo>
                    <a:pt x="12651" y="5704"/>
                  </a:lnTo>
                  <a:lnTo>
                    <a:pt x="17000" y="9943"/>
                  </a:lnTo>
                  <a:lnTo>
                    <a:pt x="20064" y="12185"/>
                  </a:lnTo>
                  <a:lnTo>
                    <a:pt x="23694" y="14474"/>
                  </a:lnTo>
                  <a:lnTo>
                    <a:pt x="27702" y="16793"/>
                  </a:lnTo>
                  <a:lnTo>
                    <a:pt x="31168" y="19133"/>
                  </a:lnTo>
                  <a:lnTo>
                    <a:pt x="34273" y="21487"/>
                  </a:lnTo>
                  <a:lnTo>
                    <a:pt x="37136" y="23849"/>
                  </a:lnTo>
                  <a:lnTo>
                    <a:pt x="39839" y="27012"/>
                  </a:lnTo>
                  <a:lnTo>
                    <a:pt x="42434" y="30708"/>
                  </a:lnTo>
                  <a:lnTo>
                    <a:pt x="44957" y="34760"/>
                  </a:lnTo>
                  <a:lnTo>
                    <a:pt x="48228" y="39048"/>
                  </a:lnTo>
                  <a:lnTo>
                    <a:pt x="51996" y="43495"/>
                  </a:lnTo>
                  <a:lnTo>
                    <a:pt x="56095" y="48047"/>
                  </a:lnTo>
                  <a:lnTo>
                    <a:pt x="64882" y="57337"/>
                  </a:lnTo>
                  <a:lnTo>
                    <a:pt x="79668" y="72445"/>
                  </a:lnTo>
                  <a:lnTo>
                    <a:pt x="82481" y="76078"/>
                  </a:lnTo>
                  <a:lnTo>
                    <a:pt x="85149" y="80088"/>
                  </a:lnTo>
                  <a:lnTo>
                    <a:pt x="87722" y="84348"/>
                  </a:lnTo>
                  <a:lnTo>
                    <a:pt x="91025" y="88776"/>
                  </a:lnTo>
                  <a:lnTo>
                    <a:pt x="94815" y="93315"/>
                  </a:lnTo>
                  <a:lnTo>
                    <a:pt x="98928" y="97929"/>
                  </a:lnTo>
                  <a:lnTo>
                    <a:pt x="102465" y="102592"/>
                  </a:lnTo>
                  <a:lnTo>
                    <a:pt x="105616" y="107289"/>
                  </a:lnTo>
                  <a:lnTo>
                    <a:pt x="108510" y="112007"/>
                  </a:lnTo>
                  <a:lnTo>
                    <a:pt x="111233" y="117534"/>
                  </a:lnTo>
                  <a:lnTo>
                    <a:pt x="113844" y="123600"/>
                  </a:lnTo>
                  <a:lnTo>
                    <a:pt x="116377" y="130025"/>
                  </a:lnTo>
                  <a:lnTo>
                    <a:pt x="118860" y="135896"/>
                  </a:lnTo>
                  <a:lnTo>
                    <a:pt x="123735" y="146653"/>
                  </a:lnTo>
                  <a:lnTo>
                    <a:pt x="125352" y="152537"/>
                  </a:lnTo>
                  <a:lnTo>
                    <a:pt x="126431" y="158842"/>
                  </a:lnTo>
                  <a:lnTo>
                    <a:pt x="127149" y="165426"/>
                  </a:lnTo>
                  <a:lnTo>
                    <a:pt x="126835" y="171403"/>
                  </a:lnTo>
                  <a:lnTo>
                    <a:pt x="125831" y="176975"/>
                  </a:lnTo>
                  <a:lnTo>
                    <a:pt x="124369" y="182277"/>
                  </a:lnTo>
                  <a:lnTo>
                    <a:pt x="123394" y="188193"/>
                  </a:lnTo>
                  <a:lnTo>
                    <a:pt x="122743" y="194518"/>
                  </a:lnTo>
                  <a:lnTo>
                    <a:pt x="122310" y="201117"/>
                  </a:lnTo>
                  <a:lnTo>
                    <a:pt x="121227" y="207103"/>
                  </a:lnTo>
                  <a:lnTo>
                    <a:pt x="119712" y="212681"/>
                  </a:lnTo>
                  <a:lnTo>
                    <a:pt x="111576" y="236833"/>
                  </a:lnTo>
                  <a:lnTo>
                    <a:pt x="108515" y="242820"/>
                  </a:lnTo>
                  <a:lnTo>
                    <a:pt x="104888" y="248399"/>
                  </a:lnTo>
                  <a:lnTo>
                    <a:pt x="100880" y="253706"/>
                  </a:lnTo>
                  <a:lnTo>
                    <a:pt x="97416" y="258831"/>
                  </a:lnTo>
                  <a:lnTo>
                    <a:pt x="94313" y="263835"/>
                  </a:lnTo>
                  <a:lnTo>
                    <a:pt x="91450" y="268759"/>
                  </a:lnTo>
                  <a:lnTo>
                    <a:pt x="87955" y="273629"/>
                  </a:lnTo>
                  <a:lnTo>
                    <a:pt x="84036" y="278463"/>
                  </a:lnTo>
                  <a:lnTo>
                    <a:pt x="79836" y="283273"/>
                  </a:lnTo>
                  <a:lnTo>
                    <a:pt x="76243" y="288068"/>
                  </a:lnTo>
                  <a:lnTo>
                    <a:pt x="73054" y="292852"/>
                  </a:lnTo>
                  <a:lnTo>
                    <a:pt x="70133" y="297628"/>
                  </a:lnTo>
                  <a:lnTo>
                    <a:pt x="67392" y="301606"/>
                  </a:lnTo>
                  <a:lnTo>
                    <a:pt x="64772" y="305052"/>
                  </a:lnTo>
                  <a:lnTo>
                    <a:pt x="62231" y="308143"/>
                  </a:lnTo>
                  <a:lnTo>
                    <a:pt x="58950" y="310998"/>
                  </a:lnTo>
                  <a:lnTo>
                    <a:pt x="55175" y="313694"/>
                  </a:lnTo>
                  <a:lnTo>
                    <a:pt x="51071" y="316286"/>
                  </a:lnTo>
                  <a:lnTo>
                    <a:pt x="47541" y="318807"/>
                  </a:lnTo>
                  <a:lnTo>
                    <a:pt x="44394" y="321282"/>
                  </a:lnTo>
                  <a:lnTo>
                    <a:pt x="41502" y="323726"/>
                  </a:lnTo>
                  <a:lnTo>
                    <a:pt x="39575" y="326149"/>
                  </a:lnTo>
                  <a:lnTo>
                    <a:pt x="37432" y="330957"/>
                  </a:lnTo>
                  <a:lnTo>
                    <a:pt x="36067" y="332557"/>
                  </a:lnTo>
                  <a:lnTo>
                    <a:pt x="34363" y="333623"/>
                  </a:lnTo>
                  <a:lnTo>
                    <a:pt x="32434" y="334334"/>
                  </a:lnTo>
                  <a:lnTo>
                    <a:pt x="31942" y="334808"/>
                  </a:lnTo>
                  <a:lnTo>
                    <a:pt x="32406" y="335125"/>
                  </a:lnTo>
                  <a:lnTo>
                    <a:pt x="33511" y="335335"/>
                  </a:lnTo>
                  <a:lnTo>
                    <a:pt x="33452" y="335476"/>
                  </a:lnTo>
                  <a:lnTo>
                    <a:pt x="29774" y="335701"/>
                  </a:lnTo>
                  <a:lnTo>
                    <a:pt x="28575" y="33575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7" name="SMARTPenAnnotation213"/>
            <p:cNvSpPr/>
            <p:nvPr/>
          </p:nvSpPr>
          <p:spPr>
            <a:xfrm>
              <a:off x="8258175" y="2193131"/>
              <a:ext cx="78582" cy="7145"/>
            </a:xfrm>
            <a:custGeom>
              <a:avLst/>
              <a:gdLst/>
              <a:ahLst/>
              <a:cxnLst/>
              <a:rect l="0" t="0" r="0" b="0"/>
              <a:pathLst>
                <a:path w="78582" h="7145">
                  <a:moveTo>
                    <a:pt x="0" y="7144"/>
                  </a:moveTo>
                  <a:lnTo>
                    <a:pt x="29999" y="7144"/>
                  </a:lnTo>
                  <a:lnTo>
                    <a:pt x="32699" y="6350"/>
                  </a:lnTo>
                  <a:lnTo>
                    <a:pt x="35293" y="5027"/>
                  </a:lnTo>
                  <a:lnTo>
                    <a:pt x="37817" y="3351"/>
                  </a:lnTo>
                  <a:lnTo>
                    <a:pt x="41085" y="2234"/>
                  </a:lnTo>
                  <a:lnTo>
                    <a:pt x="44853" y="1489"/>
                  </a:lnTo>
                  <a:lnTo>
                    <a:pt x="48952" y="993"/>
                  </a:lnTo>
                  <a:lnTo>
                    <a:pt x="52478" y="662"/>
                  </a:lnTo>
                  <a:lnTo>
                    <a:pt x="55622" y="441"/>
                  </a:lnTo>
                  <a:lnTo>
                    <a:pt x="58512" y="294"/>
                  </a:lnTo>
                  <a:lnTo>
                    <a:pt x="63841" y="131"/>
                  </a:lnTo>
                  <a:lnTo>
                    <a:pt x="72887" y="11"/>
                  </a:lnTo>
                  <a:lnTo>
                    <a:pt x="7858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8" name="SMARTPenAnnotation214"/>
            <p:cNvSpPr/>
            <p:nvPr/>
          </p:nvSpPr>
          <p:spPr>
            <a:xfrm>
              <a:off x="8258175" y="2250281"/>
              <a:ext cx="85726" cy="7145"/>
            </a:xfrm>
            <a:custGeom>
              <a:avLst/>
              <a:gdLst/>
              <a:ahLst/>
              <a:cxnLst/>
              <a:rect l="0" t="0" r="0" b="0"/>
              <a:pathLst>
                <a:path w="85726" h="7145">
                  <a:moveTo>
                    <a:pt x="0" y="7144"/>
                  </a:moveTo>
                  <a:lnTo>
                    <a:pt x="51404" y="7144"/>
                  </a:lnTo>
                  <a:lnTo>
                    <a:pt x="54906" y="6350"/>
                  </a:lnTo>
                  <a:lnTo>
                    <a:pt x="58829" y="5027"/>
                  </a:lnTo>
                  <a:lnTo>
                    <a:pt x="63032" y="3351"/>
                  </a:lnTo>
                  <a:lnTo>
                    <a:pt x="66628" y="2234"/>
                  </a:lnTo>
                  <a:lnTo>
                    <a:pt x="69818" y="1489"/>
                  </a:lnTo>
                  <a:lnTo>
                    <a:pt x="72739" y="993"/>
                  </a:lnTo>
                  <a:lnTo>
                    <a:pt x="75480" y="662"/>
                  </a:lnTo>
                  <a:lnTo>
                    <a:pt x="78101" y="441"/>
                  </a:lnTo>
                  <a:lnTo>
                    <a:pt x="8572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9" name="SMARTPenAnnotation215"/>
            <p:cNvSpPr/>
            <p:nvPr/>
          </p:nvSpPr>
          <p:spPr>
            <a:xfrm>
              <a:off x="8436768" y="2207418"/>
              <a:ext cx="57151" cy="18405"/>
            </a:xfrm>
            <a:custGeom>
              <a:avLst/>
              <a:gdLst/>
              <a:ahLst/>
              <a:cxnLst/>
              <a:rect l="0" t="0" r="0" b="0"/>
              <a:pathLst>
                <a:path w="57151" h="18405">
                  <a:moveTo>
                    <a:pt x="0" y="14288"/>
                  </a:moveTo>
                  <a:lnTo>
                    <a:pt x="6152" y="14288"/>
                  </a:lnTo>
                  <a:lnTo>
                    <a:pt x="7276" y="15082"/>
                  </a:lnTo>
                  <a:lnTo>
                    <a:pt x="8819" y="16404"/>
                  </a:lnTo>
                  <a:lnTo>
                    <a:pt x="10643" y="18080"/>
                  </a:lnTo>
                  <a:lnTo>
                    <a:pt x="12652" y="18404"/>
                  </a:lnTo>
                  <a:lnTo>
                    <a:pt x="14785" y="17825"/>
                  </a:lnTo>
                  <a:lnTo>
                    <a:pt x="17001" y="16646"/>
                  </a:lnTo>
                  <a:lnTo>
                    <a:pt x="19271" y="15860"/>
                  </a:lnTo>
                  <a:lnTo>
                    <a:pt x="21579" y="15336"/>
                  </a:lnTo>
                  <a:lnTo>
                    <a:pt x="23910" y="14987"/>
                  </a:lnTo>
                  <a:lnTo>
                    <a:pt x="26259" y="14754"/>
                  </a:lnTo>
                  <a:lnTo>
                    <a:pt x="28619" y="14598"/>
                  </a:lnTo>
                  <a:lnTo>
                    <a:pt x="30986" y="14495"/>
                  </a:lnTo>
                  <a:lnTo>
                    <a:pt x="33358" y="13632"/>
                  </a:lnTo>
                  <a:lnTo>
                    <a:pt x="35732" y="12263"/>
                  </a:lnTo>
                  <a:lnTo>
                    <a:pt x="38110" y="10557"/>
                  </a:lnTo>
                  <a:lnTo>
                    <a:pt x="40488" y="9419"/>
                  </a:lnTo>
                  <a:lnTo>
                    <a:pt x="42867" y="8661"/>
                  </a:lnTo>
                  <a:lnTo>
                    <a:pt x="45247" y="8155"/>
                  </a:lnTo>
                  <a:lnTo>
                    <a:pt x="47627" y="7024"/>
                  </a:lnTo>
                  <a:lnTo>
                    <a:pt x="50007" y="5477"/>
                  </a:lnTo>
                  <a:lnTo>
                    <a:pt x="571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0" name="SMARTPenAnnotation216"/>
            <p:cNvSpPr/>
            <p:nvPr/>
          </p:nvSpPr>
          <p:spPr>
            <a:xfrm>
              <a:off x="8522493" y="2100359"/>
              <a:ext cx="121312" cy="228504"/>
            </a:xfrm>
            <a:custGeom>
              <a:avLst/>
              <a:gdLst/>
              <a:ahLst/>
              <a:cxnLst/>
              <a:rect l="0" t="0" r="0" b="0"/>
              <a:pathLst>
                <a:path w="121312" h="228504">
                  <a:moveTo>
                    <a:pt x="0" y="35622"/>
                  </a:moveTo>
                  <a:lnTo>
                    <a:pt x="0" y="29471"/>
                  </a:lnTo>
                  <a:lnTo>
                    <a:pt x="2116" y="26803"/>
                  </a:lnTo>
                  <a:lnTo>
                    <a:pt x="6152" y="22414"/>
                  </a:lnTo>
                  <a:lnTo>
                    <a:pt x="8070" y="21261"/>
                  </a:lnTo>
                  <a:lnTo>
                    <a:pt x="10937" y="19698"/>
                  </a:lnTo>
                  <a:lnTo>
                    <a:pt x="14434" y="17862"/>
                  </a:lnTo>
                  <a:lnTo>
                    <a:pt x="17560" y="15844"/>
                  </a:lnTo>
                  <a:lnTo>
                    <a:pt x="20439" y="13706"/>
                  </a:lnTo>
                  <a:lnTo>
                    <a:pt x="23151" y="11486"/>
                  </a:lnTo>
                  <a:lnTo>
                    <a:pt x="27340" y="10006"/>
                  </a:lnTo>
                  <a:lnTo>
                    <a:pt x="32515" y="9020"/>
                  </a:lnTo>
                  <a:lnTo>
                    <a:pt x="38345" y="8362"/>
                  </a:lnTo>
                  <a:lnTo>
                    <a:pt x="43026" y="7130"/>
                  </a:lnTo>
                  <a:lnTo>
                    <a:pt x="46940" y="5515"/>
                  </a:lnTo>
                  <a:lnTo>
                    <a:pt x="50344" y="3644"/>
                  </a:lnTo>
                  <a:lnTo>
                    <a:pt x="54200" y="2397"/>
                  </a:lnTo>
                  <a:lnTo>
                    <a:pt x="58359" y="1566"/>
                  </a:lnTo>
                  <a:lnTo>
                    <a:pt x="62718" y="1012"/>
                  </a:lnTo>
                  <a:lnTo>
                    <a:pt x="67212" y="642"/>
                  </a:lnTo>
                  <a:lnTo>
                    <a:pt x="71796" y="396"/>
                  </a:lnTo>
                  <a:lnTo>
                    <a:pt x="83715" y="49"/>
                  </a:lnTo>
                  <a:lnTo>
                    <a:pt x="86766" y="0"/>
                  </a:lnTo>
                  <a:lnTo>
                    <a:pt x="90388" y="761"/>
                  </a:lnTo>
                  <a:lnTo>
                    <a:pt x="94390" y="2063"/>
                  </a:lnTo>
                  <a:lnTo>
                    <a:pt x="98645" y="3724"/>
                  </a:lnTo>
                  <a:lnTo>
                    <a:pt x="102276" y="5626"/>
                  </a:lnTo>
                  <a:lnTo>
                    <a:pt x="105491" y="7687"/>
                  </a:lnTo>
                  <a:lnTo>
                    <a:pt x="108427" y="9855"/>
                  </a:lnTo>
                  <a:lnTo>
                    <a:pt x="111178" y="12094"/>
                  </a:lnTo>
                  <a:lnTo>
                    <a:pt x="113806" y="14380"/>
                  </a:lnTo>
                  <a:lnTo>
                    <a:pt x="116352" y="16698"/>
                  </a:lnTo>
                  <a:lnTo>
                    <a:pt x="118050" y="19831"/>
                  </a:lnTo>
                  <a:lnTo>
                    <a:pt x="119181" y="23507"/>
                  </a:lnTo>
                  <a:lnTo>
                    <a:pt x="119936" y="27545"/>
                  </a:lnTo>
                  <a:lnTo>
                    <a:pt x="120773" y="34149"/>
                  </a:lnTo>
                  <a:lnTo>
                    <a:pt x="121146" y="40523"/>
                  </a:lnTo>
                  <a:lnTo>
                    <a:pt x="121311" y="48648"/>
                  </a:lnTo>
                  <a:lnTo>
                    <a:pt x="120563" y="53037"/>
                  </a:lnTo>
                  <a:lnTo>
                    <a:pt x="119268" y="57551"/>
                  </a:lnTo>
                  <a:lnTo>
                    <a:pt x="117613" y="62147"/>
                  </a:lnTo>
                  <a:lnTo>
                    <a:pt x="116508" y="66799"/>
                  </a:lnTo>
                  <a:lnTo>
                    <a:pt x="115772" y="71488"/>
                  </a:lnTo>
                  <a:lnTo>
                    <a:pt x="115282" y="76201"/>
                  </a:lnTo>
                  <a:lnTo>
                    <a:pt x="113367" y="80931"/>
                  </a:lnTo>
                  <a:lnTo>
                    <a:pt x="110504" y="85672"/>
                  </a:lnTo>
                  <a:lnTo>
                    <a:pt x="107006" y="90420"/>
                  </a:lnTo>
                  <a:lnTo>
                    <a:pt x="103881" y="95966"/>
                  </a:lnTo>
                  <a:lnTo>
                    <a:pt x="101004" y="102045"/>
                  </a:lnTo>
                  <a:lnTo>
                    <a:pt x="98292" y="108479"/>
                  </a:lnTo>
                  <a:lnTo>
                    <a:pt x="93163" y="119861"/>
                  </a:lnTo>
                  <a:lnTo>
                    <a:pt x="90684" y="125119"/>
                  </a:lnTo>
                  <a:lnTo>
                    <a:pt x="87443" y="130212"/>
                  </a:lnTo>
                  <a:lnTo>
                    <a:pt x="83696" y="135194"/>
                  </a:lnTo>
                  <a:lnTo>
                    <a:pt x="79609" y="140103"/>
                  </a:lnTo>
                  <a:lnTo>
                    <a:pt x="75298" y="144964"/>
                  </a:lnTo>
                  <a:lnTo>
                    <a:pt x="66274" y="154597"/>
                  </a:lnTo>
                  <a:lnTo>
                    <a:pt x="52456" y="168807"/>
                  </a:lnTo>
                  <a:lnTo>
                    <a:pt x="19148" y="202211"/>
                  </a:lnTo>
                  <a:lnTo>
                    <a:pt x="17527" y="204625"/>
                  </a:lnTo>
                  <a:lnTo>
                    <a:pt x="15727" y="209424"/>
                  </a:lnTo>
                  <a:lnTo>
                    <a:pt x="14454" y="211021"/>
                  </a:lnTo>
                  <a:lnTo>
                    <a:pt x="12811" y="212086"/>
                  </a:lnTo>
                  <a:lnTo>
                    <a:pt x="8263" y="213795"/>
                  </a:lnTo>
                  <a:lnTo>
                    <a:pt x="7890" y="214729"/>
                  </a:lnTo>
                  <a:lnTo>
                    <a:pt x="7173" y="221054"/>
                  </a:lnTo>
                  <a:lnTo>
                    <a:pt x="10945" y="221269"/>
                  </a:lnTo>
                  <a:lnTo>
                    <a:pt x="17090" y="221333"/>
                  </a:lnTo>
                  <a:lnTo>
                    <a:pt x="19331" y="222135"/>
                  </a:lnTo>
                  <a:lnTo>
                    <a:pt x="21619" y="223464"/>
                  </a:lnTo>
                  <a:lnTo>
                    <a:pt x="23938" y="225144"/>
                  </a:lnTo>
                  <a:lnTo>
                    <a:pt x="27071" y="226263"/>
                  </a:lnTo>
                  <a:lnTo>
                    <a:pt x="30747" y="227010"/>
                  </a:lnTo>
                  <a:lnTo>
                    <a:pt x="34786" y="227508"/>
                  </a:lnTo>
                  <a:lnTo>
                    <a:pt x="39066" y="227839"/>
                  </a:lnTo>
                  <a:lnTo>
                    <a:pt x="43506" y="228061"/>
                  </a:lnTo>
                  <a:lnTo>
                    <a:pt x="55224" y="228372"/>
                  </a:lnTo>
                  <a:lnTo>
                    <a:pt x="87779" y="228501"/>
                  </a:lnTo>
                  <a:lnTo>
                    <a:pt x="114300" y="22850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1" name="SMARTPenAnnotation217"/>
            <p:cNvSpPr/>
            <p:nvPr/>
          </p:nvSpPr>
          <p:spPr>
            <a:xfrm>
              <a:off x="8736922" y="2093208"/>
              <a:ext cx="114185" cy="221037"/>
            </a:xfrm>
            <a:custGeom>
              <a:avLst/>
              <a:gdLst/>
              <a:ahLst/>
              <a:cxnLst/>
              <a:rect l="0" t="0" r="0" b="0"/>
              <a:pathLst>
                <a:path w="114185" h="221037">
                  <a:moveTo>
                    <a:pt x="114184" y="21342"/>
                  </a:moveTo>
                  <a:lnTo>
                    <a:pt x="114184" y="15191"/>
                  </a:lnTo>
                  <a:lnTo>
                    <a:pt x="113390" y="14860"/>
                  </a:lnTo>
                  <a:lnTo>
                    <a:pt x="110391" y="14492"/>
                  </a:lnTo>
                  <a:lnTo>
                    <a:pt x="108480" y="14394"/>
                  </a:lnTo>
                  <a:lnTo>
                    <a:pt x="104241" y="14285"/>
                  </a:lnTo>
                  <a:lnTo>
                    <a:pt x="69929" y="14198"/>
                  </a:lnTo>
                  <a:lnTo>
                    <a:pt x="67218" y="13404"/>
                  </a:lnTo>
                  <a:lnTo>
                    <a:pt x="64618" y="12081"/>
                  </a:lnTo>
                  <a:lnTo>
                    <a:pt x="62089" y="10406"/>
                  </a:lnTo>
                  <a:lnTo>
                    <a:pt x="59610" y="9288"/>
                  </a:lnTo>
                  <a:lnTo>
                    <a:pt x="57164" y="8544"/>
                  </a:lnTo>
                  <a:lnTo>
                    <a:pt x="51327" y="7348"/>
                  </a:lnTo>
                  <a:lnTo>
                    <a:pt x="48412" y="5068"/>
                  </a:lnTo>
                  <a:lnTo>
                    <a:pt x="43866" y="929"/>
                  </a:lnTo>
                  <a:lnTo>
                    <a:pt x="41127" y="363"/>
                  </a:lnTo>
                  <a:lnTo>
                    <a:pt x="36694" y="0"/>
                  </a:lnTo>
                  <a:lnTo>
                    <a:pt x="37124" y="764"/>
                  </a:lnTo>
                  <a:lnTo>
                    <a:pt x="39719" y="3729"/>
                  </a:lnTo>
                  <a:lnTo>
                    <a:pt x="41849" y="6069"/>
                  </a:lnTo>
                  <a:lnTo>
                    <a:pt x="41354" y="7191"/>
                  </a:lnTo>
                  <a:lnTo>
                    <a:pt x="38688" y="10554"/>
                  </a:lnTo>
                  <a:lnTo>
                    <a:pt x="37660" y="12563"/>
                  </a:lnTo>
                  <a:lnTo>
                    <a:pt x="36516" y="16911"/>
                  </a:lnTo>
                  <a:lnTo>
                    <a:pt x="34624" y="19182"/>
                  </a:lnTo>
                  <a:lnTo>
                    <a:pt x="31776" y="21489"/>
                  </a:lnTo>
                  <a:lnTo>
                    <a:pt x="28289" y="23821"/>
                  </a:lnTo>
                  <a:lnTo>
                    <a:pt x="25964" y="26963"/>
                  </a:lnTo>
                  <a:lnTo>
                    <a:pt x="24414" y="30646"/>
                  </a:lnTo>
                  <a:lnTo>
                    <a:pt x="23382" y="34688"/>
                  </a:lnTo>
                  <a:lnTo>
                    <a:pt x="20117" y="41296"/>
                  </a:lnTo>
                  <a:lnTo>
                    <a:pt x="18135" y="44170"/>
                  </a:lnTo>
                  <a:lnTo>
                    <a:pt x="15932" y="49479"/>
                  </a:lnTo>
                  <a:lnTo>
                    <a:pt x="15346" y="52006"/>
                  </a:lnTo>
                  <a:lnTo>
                    <a:pt x="12578" y="56931"/>
                  </a:lnTo>
                  <a:lnTo>
                    <a:pt x="10726" y="59355"/>
                  </a:lnTo>
                  <a:lnTo>
                    <a:pt x="8700" y="61765"/>
                  </a:lnTo>
                  <a:lnTo>
                    <a:pt x="6555" y="64166"/>
                  </a:lnTo>
                  <a:lnTo>
                    <a:pt x="4332" y="66560"/>
                  </a:lnTo>
                  <a:lnTo>
                    <a:pt x="2849" y="68949"/>
                  </a:lnTo>
                  <a:lnTo>
                    <a:pt x="1201" y="73721"/>
                  </a:lnTo>
                  <a:lnTo>
                    <a:pt x="470" y="78488"/>
                  </a:lnTo>
                  <a:lnTo>
                    <a:pt x="0" y="84223"/>
                  </a:lnTo>
                  <a:lnTo>
                    <a:pt x="755" y="84694"/>
                  </a:lnTo>
                  <a:lnTo>
                    <a:pt x="3710" y="85217"/>
                  </a:lnTo>
                  <a:lnTo>
                    <a:pt x="6736" y="85599"/>
                  </a:lnTo>
                  <a:lnTo>
                    <a:pt x="37787" y="85635"/>
                  </a:lnTo>
                  <a:lnTo>
                    <a:pt x="40234" y="86429"/>
                  </a:lnTo>
                  <a:lnTo>
                    <a:pt x="42659" y="87752"/>
                  </a:lnTo>
                  <a:lnTo>
                    <a:pt x="45069" y="89427"/>
                  </a:lnTo>
                  <a:lnTo>
                    <a:pt x="48264" y="90545"/>
                  </a:lnTo>
                  <a:lnTo>
                    <a:pt x="51981" y="91290"/>
                  </a:lnTo>
                  <a:lnTo>
                    <a:pt x="56046" y="91786"/>
                  </a:lnTo>
                  <a:lnTo>
                    <a:pt x="59551" y="92911"/>
                  </a:lnTo>
                  <a:lnTo>
                    <a:pt x="62680" y="94454"/>
                  </a:lnTo>
                  <a:lnTo>
                    <a:pt x="65560" y="96277"/>
                  </a:lnTo>
                  <a:lnTo>
                    <a:pt x="68275" y="98286"/>
                  </a:lnTo>
                  <a:lnTo>
                    <a:pt x="70878" y="100419"/>
                  </a:lnTo>
                  <a:lnTo>
                    <a:pt x="73407" y="102635"/>
                  </a:lnTo>
                  <a:lnTo>
                    <a:pt x="75886" y="104906"/>
                  </a:lnTo>
                  <a:lnTo>
                    <a:pt x="80759" y="109546"/>
                  </a:lnTo>
                  <a:lnTo>
                    <a:pt x="82375" y="111894"/>
                  </a:lnTo>
                  <a:lnTo>
                    <a:pt x="84172" y="116621"/>
                  </a:lnTo>
                  <a:lnTo>
                    <a:pt x="84970" y="121367"/>
                  </a:lnTo>
                  <a:lnTo>
                    <a:pt x="85325" y="126122"/>
                  </a:lnTo>
                  <a:lnTo>
                    <a:pt x="85482" y="130882"/>
                  </a:lnTo>
                  <a:lnTo>
                    <a:pt x="85584" y="141198"/>
                  </a:lnTo>
                  <a:lnTo>
                    <a:pt x="85606" y="158461"/>
                  </a:lnTo>
                  <a:lnTo>
                    <a:pt x="84813" y="161967"/>
                  </a:lnTo>
                  <a:lnTo>
                    <a:pt x="83490" y="165892"/>
                  </a:lnTo>
                  <a:lnTo>
                    <a:pt x="81815" y="170096"/>
                  </a:lnTo>
                  <a:lnTo>
                    <a:pt x="79904" y="173692"/>
                  </a:lnTo>
                  <a:lnTo>
                    <a:pt x="77838" y="176884"/>
                  </a:lnTo>
                  <a:lnTo>
                    <a:pt x="75666" y="179805"/>
                  </a:lnTo>
                  <a:lnTo>
                    <a:pt x="73423" y="182546"/>
                  </a:lnTo>
                  <a:lnTo>
                    <a:pt x="71135" y="185168"/>
                  </a:lnTo>
                  <a:lnTo>
                    <a:pt x="68816" y="187709"/>
                  </a:lnTo>
                  <a:lnTo>
                    <a:pt x="64122" y="192649"/>
                  </a:lnTo>
                  <a:lnTo>
                    <a:pt x="54642" y="202288"/>
                  </a:lnTo>
                  <a:lnTo>
                    <a:pt x="51470" y="204679"/>
                  </a:lnTo>
                  <a:lnTo>
                    <a:pt x="47768" y="207067"/>
                  </a:lnTo>
                  <a:lnTo>
                    <a:pt x="43714" y="209452"/>
                  </a:lnTo>
                  <a:lnTo>
                    <a:pt x="40215" y="211042"/>
                  </a:lnTo>
                  <a:lnTo>
                    <a:pt x="37091" y="212102"/>
                  </a:lnTo>
                  <a:lnTo>
                    <a:pt x="34213" y="212809"/>
                  </a:lnTo>
                  <a:lnTo>
                    <a:pt x="31501" y="214074"/>
                  </a:lnTo>
                  <a:lnTo>
                    <a:pt x="28900" y="215711"/>
                  </a:lnTo>
                  <a:lnTo>
                    <a:pt x="26372" y="217596"/>
                  </a:lnTo>
                  <a:lnTo>
                    <a:pt x="23893" y="218853"/>
                  </a:lnTo>
                  <a:lnTo>
                    <a:pt x="21446" y="219691"/>
                  </a:lnTo>
                  <a:lnTo>
                    <a:pt x="15608" y="221036"/>
                  </a:lnTo>
                  <a:lnTo>
                    <a:pt x="14336" y="220352"/>
                  </a:lnTo>
                  <a:lnTo>
                    <a:pt x="10804" y="217476"/>
                  </a:lnTo>
                  <a:lnTo>
                    <a:pt x="7360" y="214508"/>
                  </a:lnTo>
                  <a:lnTo>
                    <a:pt x="10919" y="210515"/>
                  </a:lnTo>
                  <a:lnTo>
                    <a:pt x="13208" y="208097"/>
                  </a:lnTo>
                  <a:lnTo>
                    <a:pt x="13743" y="205415"/>
                  </a:lnTo>
                  <a:lnTo>
                    <a:pt x="14171" y="19993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2" name="SMARTPenAnnotation218"/>
            <p:cNvSpPr/>
            <p:nvPr/>
          </p:nvSpPr>
          <p:spPr>
            <a:xfrm>
              <a:off x="8901112" y="2064660"/>
              <a:ext cx="113968" cy="256728"/>
            </a:xfrm>
            <a:custGeom>
              <a:avLst/>
              <a:gdLst/>
              <a:ahLst/>
              <a:cxnLst/>
              <a:rect l="0" t="0" r="0" b="0"/>
              <a:pathLst>
                <a:path w="113968" h="256728">
                  <a:moveTo>
                    <a:pt x="64294" y="35602"/>
                  </a:moveTo>
                  <a:lnTo>
                    <a:pt x="64294" y="21635"/>
                  </a:lnTo>
                  <a:lnTo>
                    <a:pt x="62178" y="21457"/>
                  </a:lnTo>
                  <a:lnTo>
                    <a:pt x="60501" y="21409"/>
                  </a:lnTo>
                  <a:lnTo>
                    <a:pt x="58590" y="22171"/>
                  </a:lnTo>
                  <a:lnTo>
                    <a:pt x="56523" y="23473"/>
                  </a:lnTo>
                  <a:lnTo>
                    <a:pt x="54351" y="25135"/>
                  </a:lnTo>
                  <a:lnTo>
                    <a:pt x="52108" y="27036"/>
                  </a:lnTo>
                  <a:lnTo>
                    <a:pt x="49820" y="29098"/>
                  </a:lnTo>
                  <a:lnTo>
                    <a:pt x="45162" y="33505"/>
                  </a:lnTo>
                  <a:lnTo>
                    <a:pt x="33327" y="45165"/>
                  </a:lnTo>
                  <a:lnTo>
                    <a:pt x="31743" y="47533"/>
                  </a:lnTo>
                  <a:lnTo>
                    <a:pt x="28720" y="54659"/>
                  </a:lnTo>
                  <a:lnTo>
                    <a:pt x="25200" y="59418"/>
                  </a:lnTo>
                  <a:lnTo>
                    <a:pt x="23150" y="62592"/>
                  </a:lnTo>
                  <a:lnTo>
                    <a:pt x="20990" y="66295"/>
                  </a:lnTo>
                  <a:lnTo>
                    <a:pt x="18755" y="70351"/>
                  </a:lnTo>
                  <a:lnTo>
                    <a:pt x="16273" y="76975"/>
                  </a:lnTo>
                  <a:lnTo>
                    <a:pt x="15611" y="79853"/>
                  </a:lnTo>
                  <a:lnTo>
                    <a:pt x="15963" y="82565"/>
                  </a:lnTo>
                  <a:lnTo>
                    <a:pt x="16993" y="85167"/>
                  </a:lnTo>
                  <a:lnTo>
                    <a:pt x="18473" y="87695"/>
                  </a:lnTo>
                  <a:lnTo>
                    <a:pt x="20117" y="94738"/>
                  </a:lnTo>
                  <a:lnTo>
                    <a:pt x="20847" y="102366"/>
                  </a:lnTo>
                  <a:lnTo>
                    <a:pt x="21172" y="108402"/>
                  </a:lnTo>
                  <a:lnTo>
                    <a:pt x="21355" y="116263"/>
                  </a:lnTo>
                  <a:lnTo>
                    <a:pt x="22173" y="118744"/>
                  </a:lnTo>
                  <a:lnTo>
                    <a:pt x="25201" y="123619"/>
                  </a:lnTo>
                  <a:lnTo>
                    <a:pt x="27913" y="126030"/>
                  </a:lnTo>
                  <a:lnTo>
                    <a:pt x="31309" y="128431"/>
                  </a:lnTo>
                  <a:lnTo>
                    <a:pt x="35160" y="130825"/>
                  </a:lnTo>
                  <a:lnTo>
                    <a:pt x="38522" y="132422"/>
                  </a:lnTo>
                  <a:lnTo>
                    <a:pt x="41556" y="133486"/>
                  </a:lnTo>
                  <a:lnTo>
                    <a:pt x="44372" y="134196"/>
                  </a:lnTo>
                  <a:lnTo>
                    <a:pt x="47838" y="135462"/>
                  </a:lnTo>
                  <a:lnTo>
                    <a:pt x="51736" y="137101"/>
                  </a:lnTo>
                  <a:lnTo>
                    <a:pt x="55921" y="138986"/>
                  </a:lnTo>
                  <a:lnTo>
                    <a:pt x="64807" y="143199"/>
                  </a:lnTo>
                  <a:lnTo>
                    <a:pt x="69398" y="145433"/>
                  </a:lnTo>
                  <a:lnTo>
                    <a:pt x="73253" y="148510"/>
                  </a:lnTo>
                  <a:lnTo>
                    <a:pt x="76616" y="152149"/>
                  </a:lnTo>
                  <a:lnTo>
                    <a:pt x="79653" y="156163"/>
                  </a:lnTo>
                  <a:lnTo>
                    <a:pt x="83264" y="159632"/>
                  </a:lnTo>
                  <a:lnTo>
                    <a:pt x="87260" y="162739"/>
                  </a:lnTo>
                  <a:lnTo>
                    <a:pt x="91511" y="165604"/>
                  </a:lnTo>
                  <a:lnTo>
                    <a:pt x="94345" y="168307"/>
                  </a:lnTo>
                  <a:lnTo>
                    <a:pt x="96234" y="170903"/>
                  </a:lnTo>
                  <a:lnTo>
                    <a:pt x="99127" y="175905"/>
                  </a:lnTo>
                  <a:lnTo>
                    <a:pt x="101009" y="178350"/>
                  </a:lnTo>
                  <a:lnTo>
                    <a:pt x="103059" y="180773"/>
                  </a:lnTo>
                  <a:lnTo>
                    <a:pt x="104424" y="183977"/>
                  </a:lnTo>
                  <a:lnTo>
                    <a:pt x="105942" y="191769"/>
                  </a:lnTo>
                  <a:lnTo>
                    <a:pt x="106617" y="198408"/>
                  </a:lnTo>
                  <a:lnTo>
                    <a:pt x="106917" y="204004"/>
                  </a:lnTo>
                  <a:lnTo>
                    <a:pt x="107050" y="209137"/>
                  </a:lnTo>
                  <a:lnTo>
                    <a:pt x="104993" y="216181"/>
                  </a:lnTo>
                  <a:lnTo>
                    <a:pt x="102226" y="223809"/>
                  </a:lnTo>
                  <a:lnTo>
                    <a:pt x="100996" y="229845"/>
                  </a:lnTo>
                  <a:lnTo>
                    <a:pt x="99080" y="232566"/>
                  </a:lnTo>
                  <a:lnTo>
                    <a:pt x="96217" y="235174"/>
                  </a:lnTo>
                  <a:lnTo>
                    <a:pt x="92720" y="237706"/>
                  </a:lnTo>
                  <a:lnTo>
                    <a:pt x="89595" y="240188"/>
                  </a:lnTo>
                  <a:lnTo>
                    <a:pt x="86717" y="242637"/>
                  </a:lnTo>
                  <a:lnTo>
                    <a:pt x="80188" y="248477"/>
                  </a:lnTo>
                  <a:lnTo>
                    <a:pt x="78065" y="249750"/>
                  </a:lnTo>
                  <a:lnTo>
                    <a:pt x="75063" y="251392"/>
                  </a:lnTo>
                  <a:lnTo>
                    <a:pt x="71472" y="253281"/>
                  </a:lnTo>
                  <a:lnTo>
                    <a:pt x="68286" y="254540"/>
                  </a:lnTo>
                  <a:lnTo>
                    <a:pt x="65368" y="255380"/>
                  </a:lnTo>
                  <a:lnTo>
                    <a:pt x="62629" y="255939"/>
                  </a:lnTo>
                  <a:lnTo>
                    <a:pt x="60009" y="256312"/>
                  </a:lnTo>
                  <a:lnTo>
                    <a:pt x="57469" y="256561"/>
                  </a:lnTo>
                  <a:lnTo>
                    <a:pt x="54981" y="256727"/>
                  </a:lnTo>
                  <a:lnTo>
                    <a:pt x="51736" y="256043"/>
                  </a:lnTo>
                  <a:lnTo>
                    <a:pt x="47984" y="254794"/>
                  </a:lnTo>
                  <a:lnTo>
                    <a:pt x="43896" y="253168"/>
                  </a:lnTo>
                  <a:lnTo>
                    <a:pt x="40377" y="252083"/>
                  </a:lnTo>
                  <a:lnTo>
                    <a:pt x="37236" y="251360"/>
                  </a:lnTo>
                  <a:lnTo>
                    <a:pt x="34350" y="250878"/>
                  </a:lnTo>
                  <a:lnTo>
                    <a:pt x="32424" y="249763"/>
                  </a:lnTo>
                  <a:lnTo>
                    <a:pt x="31142" y="248226"/>
                  </a:lnTo>
                  <a:lnTo>
                    <a:pt x="30286" y="246408"/>
                  </a:lnTo>
                  <a:lnTo>
                    <a:pt x="27219" y="242271"/>
                  </a:lnTo>
                  <a:lnTo>
                    <a:pt x="25289" y="240056"/>
                  </a:lnTo>
                  <a:lnTo>
                    <a:pt x="24004" y="237786"/>
                  </a:lnTo>
                  <a:lnTo>
                    <a:pt x="21400" y="230005"/>
                  </a:lnTo>
                  <a:lnTo>
                    <a:pt x="17978" y="222281"/>
                  </a:lnTo>
                  <a:lnTo>
                    <a:pt x="17541" y="217998"/>
                  </a:lnTo>
                  <a:lnTo>
                    <a:pt x="18044" y="213556"/>
                  </a:lnTo>
                  <a:lnTo>
                    <a:pt x="19173" y="209007"/>
                  </a:lnTo>
                  <a:lnTo>
                    <a:pt x="22545" y="201835"/>
                  </a:lnTo>
                  <a:lnTo>
                    <a:pt x="24555" y="198812"/>
                  </a:lnTo>
                  <a:lnTo>
                    <a:pt x="26788" y="191219"/>
                  </a:lnTo>
                  <a:lnTo>
                    <a:pt x="27384" y="186971"/>
                  </a:lnTo>
                  <a:lnTo>
                    <a:pt x="29369" y="182553"/>
                  </a:lnTo>
                  <a:lnTo>
                    <a:pt x="32279" y="178019"/>
                  </a:lnTo>
                  <a:lnTo>
                    <a:pt x="35807" y="173409"/>
                  </a:lnTo>
                  <a:lnTo>
                    <a:pt x="38953" y="168749"/>
                  </a:lnTo>
                  <a:lnTo>
                    <a:pt x="41843" y="164054"/>
                  </a:lnTo>
                  <a:lnTo>
                    <a:pt x="44564" y="159337"/>
                  </a:lnTo>
                  <a:lnTo>
                    <a:pt x="47172" y="155398"/>
                  </a:lnTo>
                  <a:lnTo>
                    <a:pt x="49705" y="151979"/>
                  </a:lnTo>
                  <a:lnTo>
                    <a:pt x="52186" y="148905"/>
                  </a:lnTo>
                  <a:lnTo>
                    <a:pt x="55428" y="145269"/>
                  </a:lnTo>
                  <a:lnTo>
                    <a:pt x="63264" y="136995"/>
                  </a:lnTo>
                  <a:lnTo>
                    <a:pt x="66783" y="132566"/>
                  </a:lnTo>
                  <a:lnTo>
                    <a:pt x="69922" y="128026"/>
                  </a:lnTo>
                  <a:lnTo>
                    <a:pt x="72808" y="123412"/>
                  </a:lnTo>
                  <a:lnTo>
                    <a:pt x="76320" y="119542"/>
                  </a:lnTo>
                  <a:lnTo>
                    <a:pt x="80249" y="116168"/>
                  </a:lnTo>
                  <a:lnTo>
                    <a:pt x="84455" y="113125"/>
                  </a:lnTo>
                  <a:lnTo>
                    <a:pt x="88054" y="109509"/>
                  </a:lnTo>
                  <a:lnTo>
                    <a:pt x="91246" y="105511"/>
                  </a:lnTo>
                  <a:lnTo>
                    <a:pt x="94168" y="101258"/>
                  </a:lnTo>
                  <a:lnTo>
                    <a:pt x="96910" y="97629"/>
                  </a:lnTo>
                  <a:lnTo>
                    <a:pt x="99532" y="94416"/>
                  </a:lnTo>
                  <a:lnTo>
                    <a:pt x="102073" y="91480"/>
                  </a:lnTo>
                  <a:lnTo>
                    <a:pt x="104897" y="86101"/>
                  </a:lnTo>
                  <a:lnTo>
                    <a:pt x="106946" y="80271"/>
                  </a:lnTo>
                  <a:lnTo>
                    <a:pt x="110503" y="72388"/>
                  </a:lnTo>
                  <a:lnTo>
                    <a:pt x="112613" y="65710"/>
                  </a:lnTo>
                  <a:lnTo>
                    <a:pt x="113550" y="60096"/>
                  </a:lnTo>
                  <a:lnTo>
                    <a:pt x="113967" y="54955"/>
                  </a:lnTo>
                  <a:lnTo>
                    <a:pt x="113284" y="52473"/>
                  </a:lnTo>
                  <a:lnTo>
                    <a:pt x="110409" y="47598"/>
                  </a:lnTo>
                  <a:lnTo>
                    <a:pt x="108602" y="40669"/>
                  </a:lnTo>
                  <a:lnTo>
                    <a:pt x="108120" y="36599"/>
                  </a:lnTo>
                  <a:lnTo>
                    <a:pt x="107005" y="33091"/>
                  </a:lnTo>
                  <a:lnTo>
                    <a:pt x="103649" y="27078"/>
                  </a:lnTo>
                  <a:lnTo>
                    <a:pt x="101629" y="21759"/>
                  </a:lnTo>
                  <a:lnTo>
                    <a:pt x="101090" y="19230"/>
                  </a:lnTo>
                  <a:lnTo>
                    <a:pt x="99937" y="17543"/>
                  </a:lnTo>
                  <a:lnTo>
                    <a:pt x="98375" y="16419"/>
                  </a:lnTo>
                  <a:lnTo>
                    <a:pt x="96539" y="15670"/>
                  </a:lnTo>
                  <a:lnTo>
                    <a:pt x="95316" y="14376"/>
                  </a:lnTo>
                  <a:lnTo>
                    <a:pt x="94500" y="12720"/>
                  </a:lnTo>
                  <a:lnTo>
                    <a:pt x="93956" y="10823"/>
                  </a:lnTo>
                  <a:lnTo>
                    <a:pt x="91236" y="6597"/>
                  </a:lnTo>
                  <a:lnTo>
                    <a:pt x="86813" y="1210"/>
                  </a:lnTo>
                  <a:lnTo>
                    <a:pt x="85657" y="767"/>
                  </a:lnTo>
                  <a:lnTo>
                    <a:pt x="82255" y="276"/>
                  </a:lnTo>
                  <a:lnTo>
                    <a:pt x="79443" y="145"/>
                  </a:lnTo>
                  <a:lnTo>
                    <a:pt x="72086" y="0"/>
                  </a:lnTo>
                  <a:lnTo>
                    <a:pt x="67901" y="755"/>
                  </a:lnTo>
                  <a:lnTo>
                    <a:pt x="63524" y="2052"/>
                  </a:lnTo>
                  <a:lnTo>
                    <a:pt x="53632" y="5609"/>
                  </a:lnTo>
                  <a:lnTo>
                    <a:pt x="41299" y="9837"/>
                  </a:lnTo>
                  <a:lnTo>
                    <a:pt x="35470" y="12075"/>
                  </a:lnTo>
                  <a:lnTo>
                    <a:pt x="29997" y="14361"/>
                  </a:lnTo>
                  <a:lnTo>
                    <a:pt x="24761" y="16679"/>
                  </a:lnTo>
                  <a:lnTo>
                    <a:pt x="14708" y="21371"/>
                  </a:lnTo>
                  <a:lnTo>
                    <a:pt x="0" y="2845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3" name="SMARTPenAnnotation219"/>
            <p:cNvSpPr/>
            <p:nvPr/>
          </p:nvSpPr>
          <p:spPr>
            <a:xfrm>
              <a:off x="5250656" y="2771775"/>
              <a:ext cx="228601" cy="21432"/>
            </a:xfrm>
            <a:custGeom>
              <a:avLst/>
              <a:gdLst/>
              <a:ahLst/>
              <a:cxnLst/>
              <a:rect l="0" t="0" r="0" b="0"/>
              <a:pathLst>
                <a:path w="228601" h="21432">
                  <a:moveTo>
                    <a:pt x="0" y="21431"/>
                  </a:moveTo>
                  <a:lnTo>
                    <a:pt x="83380" y="21431"/>
                  </a:lnTo>
                  <a:lnTo>
                    <a:pt x="88131" y="20637"/>
                  </a:lnTo>
                  <a:lnTo>
                    <a:pt x="92885" y="19314"/>
                  </a:lnTo>
                  <a:lnTo>
                    <a:pt x="97642" y="17639"/>
                  </a:lnTo>
                  <a:lnTo>
                    <a:pt x="103194" y="16521"/>
                  </a:lnTo>
                  <a:lnTo>
                    <a:pt x="109278" y="15776"/>
                  </a:lnTo>
                  <a:lnTo>
                    <a:pt x="115714" y="15280"/>
                  </a:lnTo>
                  <a:lnTo>
                    <a:pt x="121593" y="14949"/>
                  </a:lnTo>
                  <a:lnTo>
                    <a:pt x="132358" y="14581"/>
                  </a:lnTo>
                  <a:lnTo>
                    <a:pt x="138245" y="13689"/>
                  </a:lnTo>
                  <a:lnTo>
                    <a:pt x="144551" y="12301"/>
                  </a:lnTo>
                  <a:lnTo>
                    <a:pt x="151135" y="10582"/>
                  </a:lnTo>
                  <a:lnTo>
                    <a:pt x="157113" y="9436"/>
                  </a:lnTo>
                  <a:lnTo>
                    <a:pt x="162686" y="8671"/>
                  </a:lnTo>
                  <a:lnTo>
                    <a:pt x="167989" y="8162"/>
                  </a:lnTo>
                  <a:lnTo>
                    <a:pt x="173111" y="7029"/>
                  </a:lnTo>
                  <a:lnTo>
                    <a:pt x="178113" y="5479"/>
                  </a:lnTo>
                  <a:lnTo>
                    <a:pt x="183036" y="3653"/>
                  </a:lnTo>
                  <a:lnTo>
                    <a:pt x="187905" y="2435"/>
                  </a:lnTo>
                  <a:lnTo>
                    <a:pt x="192739" y="1623"/>
                  </a:lnTo>
                  <a:lnTo>
                    <a:pt x="197549" y="1082"/>
                  </a:lnTo>
                  <a:lnTo>
                    <a:pt x="203137" y="721"/>
                  </a:lnTo>
                  <a:lnTo>
                    <a:pt x="209243" y="481"/>
                  </a:lnTo>
                  <a:lnTo>
                    <a:pt x="22860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4" name="SMARTPenAnnotation220"/>
            <p:cNvSpPr/>
            <p:nvPr/>
          </p:nvSpPr>
          <p:spPr>
            <a:xfrm>
              <a:off x="5607843" y="2643187"/>
              <a:ext cx="50008" cy="271464"/>
            </a:xfrm>
            <a:custGeom>
              <a:avLst/>
              <a:gdLst/>
              <a:ahLst/>
              <a:cxnLst/>
              <a:rect l="0" t="0" r="0" b="0"/>
              <a:pathLst>
                <a:path w="50008" h="271464">
                  <a:moveTo>
                    <a:pt x="0" y="0"/>
                  </a:moveTo>
                  <a:lnTo>
                    <a:pt x="0" y="6850"/>
                  </a:lnTo>
                  <a:lnTo>
                    <a:pt x="2117" y="11246"/>
                  </a:lnTo>
                  <a:lnTo>
                    <a:pt x="3793" y="14641"/>
                  </a:lnTo>
                  <a:lnTo>
                    <a:pt x="4910" y="17699"/>
                  </a:lnTo>
                  <a:lnTo>
                    <a:pt x="6151" y="23212"/>
                  </a:lnTo>
                  <a:lnTo>
                    <a:pt x="6850" y="30778"/>
                  </a:lnTo>
                  <a:lnTo>
                    <a:pt x="7013" y="37756"/>
                  </a:lnTo>
                  <a:lnTo>
                    <a:pt x="7118" y="55171"/>
                  </a:lnTo>
                  <a:lnTo>
                    <a:pt x="7921" y="59799"/>
                  </a:lnTo>
                  <a:lnTo>
                    <a:pt x="9249" y="64473"/>
                  </a:lnTo>
                  <a:lnTo>
                    <a:pt x="10929" y="69175"/>
                  </a:lnTo>
                  <a:lnTo>
                    <a:pt x="12048" y="73898"/>
                  </a:lnTo>
                  <a:lnTo>
                    <a:pt x="12795" y="78634"/>
                  </a:lnTo>
                  <a:lnTo>
                    <a:pt x="13292" y="83379"/>
                  </a:lnTo>
                  <a:lnTo>
                    <a:pt x="14418" y="88924"/>
                  </a:lnTo>
                  <a:lnTo>
                    <a:pt x="15962" y="95001"/>
                  </a:lnTo>
                  <a:lnTo>
                    <a:pt x="17785" y="101434"/>
                  </a:lnTo>
                  <a:lnTo>
                    <a:pt x="19001" y="108104"/>
                  </a:lnTo>
                  <a:lnTo>
                    <a:pt x="19811" y="114932"/>
                  </a:lnTo>
                  <a:lnTo>
                    <a:pt x="20351" y="121865"/>
                  </a:lnTo>
                  <a:lnTo>
                    <a:pt x="20711" y="128075"/>
                  </a:lnTo>
                  <a:lnTo>
                    <a:pt x="21111" y="139208"/>
                  </a:lnTo>
                  <a:lnTo>
                    <a:pt x="22012" y="145192"/>
                  </a:lnTo>
                  <a:lnTo>
                    <a:pt x="23406" y="151564"/>
                  </a:lnTo>
                  <a:lnTo>
                    <a:pt x="25129" y="158193"/>
                  </a:lnTo>
                  <a:lnTo>
                    <a:pt x="26278" y="164993"/>
                  </a:lnTo>
                  <a:lnTo>
                    <a:pt x="27044" y="171908"/>
                  </a:lnTo>
                  <a:lnTo>
                    <a:pt x="27554" y="178899"/>
                  </a:lnTo>
                  <a:lnTo>
                    <a:pt x="27895" y="185147"/>
                  </a:lnTo>
                  <a:lnTo>
                    <a:pt x="28273" y="196323"/>
                  </a:lnTo>
                  <a:lnTo>
                    <a:pt x="29961" y="201526"/>
                  </a:lnTo>
                  <a:lnTo>
                    <a:pt x="32674" y="206582"/>
                  </a:lnTo>
                  <a:lnTo>
                    <a:pt x="36071" y="211540"/>
                  </a:lnTo>
                  <a:lnTo>
                    <a:pt x="38335" y="216433"/>
                  </a:lnTo>
                  <a:lnTo>
                    <a:pt x="39844" y="221282"/>
                  </a:lnTo>
                  <a:lnTo>
                    <a:pt x="40850" y="226103"/>
                  </a:lnTo>
                  <a:lnTo>
                    <a:pt x="41969" y="233576"/>
                  </a:lnTo>
                  <a:lnTo>
                    <a:pt x="42465" y="239543"/>
                  </a:lnTo>
                  <a:lnTo>
                    <a:pt x="42745" y="247365"/>
                  </a:lnTo>
                  <a:lnTo>
                    <a:pt x="42858" y="262896"/>
                  </a:lnTo>
                  <a:lnTo>
                    <a:pt x="43653" y="264164"/>
                  </a:lnTo>
                  <a:lnTo>
                    <a:pt x="44977" y="265803"/>
                  </a:lnTo>
                  <a:lnTo>
                    <a:pt x="50007" y="27146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5" name="SMARTPenAnnotation221"/>
            <p:cNvSpPr/>
            <p:nvPr/>
          </p:nvSpPr>
          <p:spPr>
            <a:xfrm>
              <a:off x="5715428" y="2671762"/>
              <a:ext cx="163726" cy="235323"/>
            </a:xfrm>
            <a:custGeom>
              <a:avLst/>
              <a:gdLst/>
              <a:ahLst/>
              <a:cxnLst/>
              <a:rect l="0" t="0" r="0" b="0"/>
              <a:pathLst>
                <a:path w="163726" h="235323">
                  <a:moveTo>
                    <a:pt x="85297" y="28575"/>
                  </a:moveTo>
                  <a:lnTo>
                    <a:pt x="85297" y="21725"/>
                  </a:lnTo>
                  <a:lnTo>
                    <a:pt x="80387" y="16580"/>
                  </a:lnTo>
                  <a:lnTo>
                    <a:pt x="79146" y="15306"/>
                  </a:lnTo>
                  <a:lnTo>
                    <a:pt x="78021" y="14967"/>
                  </a:lnTo>
                  <a:lnTo>
                    <a:pt x="73439" y="14489"/>
                  </a:lnTo>
                  <a:lnTo>
                    <a:pt x="72090" y="14377"/>
                  </a:lnTo>
                  <a:lnTo>
                    <a:pt x="69373" y="16444"/>
                  </a:lnTo>
                  <a:lnTo>
                    <a:pt x="64726" y="20008"/>
                  </a:lnTo>
                  <a:lnTo>
                    <a:pt x="61264" y="22070"/>
                  </a:lnTo>
                  <a:lnTo>
                    <a:pt x="57369" y="24239"/>
                  </a:lnTo>
                  <a:lnTo>
                    <a:pt x="48807" y="28765"/>
                  </a:lnTo>
                  <a:lnTo>
                    <a:pt x="44301" y="31083"/>
                  </a:lnTo>
                  <a:lnTo>
                    <a:pt x="39710" y="34215"/>
                  </a:lnTo>
                  <a:lnTo>
                    <a:pt x="35062" y="37892"/>
                  </a:lnTo>
                  <a:lnTo>
                    <a:pt x="30375" y="41930"/>
                  </a:lnTo>
                  <a:lnTo>
                    <a:pt x="26458" y="46209"/>
                  </a:lnTo>
                  <a:lnTo>
                    <a:pt x="23052" y="50650"/>
                  </a:lnTo>
                  <a:lnTo>
                    <a:pt x="19988" y="55198"/>
                  </a:lnTo>
                  <a:lnTo>
                    <a:pt x="17151" y="59024"/>
                  </a:lnTo>
                  <a:lnTo>
                    <a:pt x="14466" y="62368"/>
                  </a:lnTo>
                  <a:lnTo>
                    <a:pt x="9366" y="68200"/>
                  </a:lnTo>
                  <a:lnTo>
                    <a:pt x="1018" y="77057"/>
                  </a:lnTo>
                  <a:lnTo>
                    <a:pt x="536" y="78359"/>
                  </a:lnTo>
                  <a:lnTo>
                    <a:pt x="0" y="81922"/>
                  </a:lnTo>
                  <a:lnTo>
                    <a:pt x="651" y="83984"/>
                  </a:lnTo>
                  <a:lnTo>
                    <a:pt x="3491" y="88391"/>
                  </a:lnTo>
                  <a:lnTo>
                    <a:pt x="5360" y="89883"/>
                  </a:lnTo>
                  <a:lnTo>
                    <a:pt x="7399" y="90879"/>
                  </a:lnTo>
                  <a:lnTo>
                    <a:pt x="11782" y="91984"/>
                  </a:lnTo>
                  <a:lnTo>
                    <a:pt x="16375" y="92476"/>
                  </a:lnTo>
                  <a:lnTo>
                    <a:pt x="19506" y="93401"/>
                  </a:lnTo>
                  <a:lnTo>
                    <a:pt x="23179" y="94811"/>
                  </a:lnTo>
                  <a:lnTo>
                    <a:pt x="27216" y="96545"/>
                  </a:lnTo>
                  <a:lnTo>
                    <a:pt x="31495" y="97700"/>
                  </a:lnTo>
                  <a:lnTo>
                    <a:pt x="35935" y="98471"/>
                  </a:lnTo>
                  <a:lnTo>
                    <a:pt x="40483" y="98985"/>
                  </a:lnTo>
                  <a:lnTo>
                    <a:pt x="45102" y="100121"/>
                  </a:lnTo>
                  <a:lnTo>
                    <a:pt x="49769" y="101673"/>
                  </a:lnTo>
                  <a:lnTo>
                    <a:pt x="54468" y="103500"/>
                  </a:lnTo>
                  <a:lnTo>
                    <a:pt x="59188" y="104719"/>
                  </a:lnTo>
                  <a:lnTo>
                    <a:pt x="63922" y="105531"/>
                  </a:lnTo>
                  <a:lnTo>
                    <a:pt x="68665" y="106073"/>
                  </a:lnTo>
                  <a:lnTo>
                    <a:pt x="74210" y="107228"/>
                  </a:lnTo>
                  <a:lnTo>
                    <a:pt x="80286" y="108792"/>
                  </a:lnTo>
                  <a:lnTo>
                    <a:pt x="86719" y="110628"/>
                  </a:lnTo>
                  <a:lnTo>
                    <a:pt x="92595" y="112645"/>
                  </a:lnTo>
                  <a:lnTo>
                    <a:pt x="98100" y="114785"/>
                  </a:lnTo>
                  <a:lnTo>
                    <a:pt x="103357" y="117004"/>
                  </a:lnTo>
                  <a:lnTo>
                    <a:pt x="108449" y="119278"/>
                  </a:lnTo>
                  <a:lnTo>
                    <a:pt x="118341" y="123921"/>
                  </a:lnTo>
                  <a:lnTo>
                    <a:pt x="123201" y="127064"/>
                  </a:lnTo>
                  <a:lnTo>
                    <a:pt x="128029" y="130747"/>
                  </a:lnTo>
                  <a:lnTo>
                    <a:pt x="132835" y="134789"/>
                  </a:lnTo>
                  <a:lnTo>
                    <a:pt x="136832" y="138278"/>
                  </a:lnTo>
                  <a:lnTo>
                    <a:pt x="143391" y="144272"/>
                  </a:lnTo>
                  <a:lnTo>
                    <a:pt x="146251" y="147775"/>
                  </a:lnTo>
                  <a:lnTo>
                    <a:pt x="148952" y="151698"/>
                  </a:lnTo>
                  <a:lnTo>
                    <a:pt x="151546" y="155901"/>
                  </a:lnTo>
                  <a:lnTo>
                    <a:pt x="154069" y="160290"/>
                  </a:lnTo>
                  <a:lnTo>
                    <a:pt x="158989" y="169401"/>
                  </a:lnTo>
                  <a:lnTo>
                    <a:pt x="160619" y="174052"/>
                  </a:lnTo>
                  <a:lnTo>
                    <a:pt x="161705" y="178741"/>
                  </a:lnTo>
                  <a:lnTo>
                    <a:pt x="162429" y="183454"/>
                  </a:lnTo>
                  <a:lnTo>
                    <a:pt x="162912" y="188184"/>
                  </a:lnTo>
                  <a:lnTo>
                    <a:pt x="163234" y="192925"/>
                  </a:lnTo>
                  <a:lnTo>
                    <a:pt x="163449" y="197673"/>
                  </a:lnTo>
                  <a:lnTo>
                    <a:pt x="162798" y="201632"/>
                  </a:lnTo>
                  <a:lnTo>
                    <a:pt x="159958" y="208148"/>
                  </a:lnTo>
                  <a:lnTo>
                    <a:pt x="157296" y="210996"/>
                  </a:lnTo>
                  <a:lnTo>
                    <a:pt x="153934" y="213689"/>
                  </a:lnTo>
                  <a:lnTo>
                    <a:pt x="150105" y="216278"/>
                  </a:lnTo>
                  <a:lnTo>
                    <a:pt x="146758" y="218798"/>
                  </a:lnTo>
                  <a:lnTo>
                    <a:pt x="143734" y="221272"/>
                  </a:lnTo>
                  <a:lnTo>
                    <a:pt x="140923" y="223714"/>
                  </a:lnTo>
                  <a:lnTo>
                    <a:pt x="137462" y="226137"/>
                  </a:lnTo>
                  <a:lnTo>
                    <a:pt x="133567" y="228545"/>
                  </a:lnTo>
                  <a:lnTo>
                    <a:pt x="129383" y="230945"/>
                  </a:lnTo>
                  <a:lnTo>
                    <a:pt x="125801" y="232545"/>
                  </a:lnTo>
                  <a:lnTo>
                    <a:pt x="122618" y="233611"/>
                  </a:lnTo>
                  <a:lnTo>
                    <a:pt x="119703" y="234322"/>
                  </a:lnTo>
                  <a:lnTo>
                    <a:pt x="116965" y="234796"/>
                  </a:lnTo>
                  <a:lnTo>
                    <a:pt x="114346" y="235112"/>
                  </a:lnTo>
                  <a:lnTo>
                    <a:pt x="111807" y="235322"/>
                  </a:lnTo>
                  <a:lnTo>
                    <a:pt x="108526" y="234669"/>
                  </a:lnTo>
                  <a:lnTo>
                    <a:pt x="104752" y="233440"/>
                  </a:lnTo>
                  <a:lnTo>
                    <a:pt x="100648" y="231827"/>
                  </a:lnTo>
                  <a:lnTo>
                    <a:pt x="97118" y="229957"/>
                  </a:lnTo>
                  <a:lnTo>
                    <a:pt x="93972" y="227917"/>
                  </a:lnTo>
                  <a:lnTo>
                    <a:pt x="91080" y="225764"/>
                  </a:lnTo>
                  <a:lnTo>
                    <a:pt x="88358" y="223534"/>
                  </a:lnTo>
                  <a:lnTo>
                    <a:pt x="85750" y="221254"/>
                  </a:lnTo>
                  <a:lnTo>
                    <a:pt x="83218" y="218940"/>
                  </a:lnTo>
                  <a:lnTo>
                    <a:pt x="81529" y="215810"/>
                  </a:lnTo>
                  <a:lnTo>
                    <a:pt x="80404" y="212136"/>
                  </a:lnTo>
                  <a:lnTo>
                    <a:pt x="79653" y="208099"/>
                  </a:lnTo>
                  <a:lnTo>
                    <a:pt x="79153" y="203820"/>
                  </a:lnTo>
                  <a:lnTo>
                    <a:pt x="78820" y="199380"/>
                  </a:lnTo>
                  <a:lnTo>
                    <a:pt x="78598" y="194833"/>
                  </a:lnTo>
                  <a:lnTo>
                    <a:pt x="77656" y="190213"/>
                  </a:lnTo>
                  <a:lnTo>
                    <a:pt x="76234" y="185546"/>
                  </a:lnTo>
                  <a:lnTo>
                    <a:pt x="74493" y="180847"/>
                  </a:lnTo>
                  <a:lnTo>
                    <a:pt x="73331" y="175334"/>
                  </a:lnTo>
                  <a:lnTo>
                    <a:pt x="72557" y="169277"/>
                  </a:lnTo>
                  <a:lnTo>
                    <a:pt x="72041" y="162857"/>
                  </a:lnTo>
                  <a:lnTo>
                    <a:pt x="72491" y="156196"/>
                  </a:lnTo>
                  <a:lnTo>
                    <a:pt x="73584" y="149375"/>
                  </a:lnTo>
                  <a:lnTo>
                    <a:pt x="75107" y="142446"/>
                  </a:lnTo>
                  <a:lnTo>
                    <a:pt x="77710" y="136239"/>
                  </a:lnTo>
                  <a:lnTo>
                    <a:pt x="81033" y="130513"/>
                  </a:lnTo>
                  <a:lnTo>
                    <a:pt x="84835" y="125109"/>
                  </a:lnTo>
                  <a:lnTo>
                    <a:pt x="88164" y="119125"/>
                  </a:lnTo>
                  <a:lnTo>
                    <a:pt x="91177" y="112754"/>
                  </a:lnTo>
                  <a:lnTo>
                    <a:pt x="93979" y="106125"/>
                  </a:lnTo>
                  <a:lnTo>
                    <a:pt x="97435" y="100119"/>
                  </a:lnTo>
                  <a:lnTo>
                    <a:pt x="101327" y="94527"/>
                  </a:lnTo>
                  <a:lnTo>
                    <a:pt x="105508" y="89212"/>
                  </a:lnTo>
                  <a:lnTo>
                    <a:pt x="109090" y="83287"/>
                  </a:lnTo>
                  <a:lnTo>
                    <a:pt x="112271" y="76956"/>
                  </a:lnTo>
                  <a:lnTo>
                    <a:pt x="115186" y="70354"/>
                  </a:lnTo>
                  <a:lnTo>
                    <a:pt x="118717" y="64365"/>
                  </a:lnTo>
                  <a:lnTo>
                    <a:pt x="122658" y="58785"/>
                  </a:lnTo>
                  <a:lnTo>
                    <a:pt x="126873" y="53478"/>
                  </a:lnTo>
                  <a:lnTo>
                    <a:pt x="130476" y="48352"/>
                  </a:lnTo>
                  <a:lnTo>
                    <a:pt x="133673" y="43347"/>
                  </a:lnTo>
                  <a:lnTo>
                    <a:pt x="136597" y="38423"/>
                  </a:lnTo>
                  <a:lnTo>
                    <a:pt x="140135" y="33553"/>
                  </a:lnTo>
                  <a:lnTo>
                    <a:pt x="144080" y="28719"/>
                  </a:lnTo>
                  <a:lnTo>
                    <a:pt x="151904" y="19908"/>
                  </a:lnTo>
                  <a:lnTo>
                    <a:pt x="162144" y="8981"/>
                  </a:lnTo>
                  <a:lnTo>
                    <a:pt x="162722" y="7575"/>
                  </a:lnTo>
                  <a:lnTo>
                    <a:pt x="163725" y="1154"/>
                  </a:lnTo>
                  <a:lnTo>
                    <a:pt x="162982" y="770"/>
                  </a:lnTo>
                  <a:lnTo>
                    <a:pt x="158144" y="228"/>
                  </a:lnTo>
                  <a:lnTo>
                    <a:pt x="14959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6" name="SMARTPenAnnotation222"/>
            <p:cNvSpPr/>
            <p:nvPr/>
          </p:nvSpPr>
          <p:spPr>
            <a:xfrm>
              <a:off x="5965031" y="2686050"/>
              <a:ext cx="149889" cy="199901"/>
            </a:xfrm>
            <a:custGeom>
              <a:avLst/>
              <a:gdLst/>
              <a:ahLst/>
              <a:cxnLst/>
              <a:rect l="0" t="0" r="0" b="0"/>
              <a:pathLst>
                <a:path w="149889" h="199901">
                  <a:moveTo>
                    <a:pt x="0" y="7143"/>
                  </a:moveTo>
                  <a:lnTo>
                    <a:pt x="3792" y="7143"/>
                  </a:lnTo>
                  <a:lnTo>
                    <a:pt x="4910" y="7937"/>
                  </a:lnTo>
                  <a:lnTo>
                    <a:pt x="5654" y="9260"/>
                  </a:lnTo>
                  <a:lnTo>
                    <a:pt x="6849" y="13294"/>
                  </a:lnTo>
                  <a:lnTo>
                    <a:pt x="7056" y="17785"/>
                  </a:lnTo>
                  <a:lnTo>
                    <a:pt x="7141" y="44279"/>
                  </a:lnTo>
                  <a:lnTo>
                    <a:pt x="7143" y="52102"/>
                  </a:lnTo>
                  <a:lnTo>
                    <a:pt x="6349" y="55372"/>
                  </a:lnTo>
                  <a:lnTo>
                    <a:pt x="5027" y="59139"/>
                  </a:lnTo>
                  <a:lnTo>
                    <a:pt x="3351" y="63238"/>
                  </a:lnTo>
                  <a:lnTo>
                    <a:pt x="2234" y="67559"/>
                  </a:lnTo>
                  <a:lnTo>
                    <a:pt x="1489" y="72027"/>
                  </a:lnTo>
                  <a:lnTo>
                    <a:pt x="993" y="76592"/>
                  </a:lnTo>
                  <a:lnTo>
                    <a:pt x="662" y="81224"/>
                  </a:lnTo>
                  <a:lnTo>
                    <a:pt x="441" y="85899"/>
                  </a:lnTo>
                  <a:lnTo>
                    <a:pt x="196" y="95327"/>
                  </a:lnTo>
                  <a:lnTo>
                    <a:pt x="2" y="147638"/>
                  </a:lnTo>
                  <a:lnTo>
                    <a:pt x="1589" y="152400"/>
                  </a:lnTo>
                  <a:lnTo>
                    <a:pt x="4234" y="157162"/>
                  </a:lnTo>
                  <a:lnTo>
                    <a:pt x="7585" y="161925"/>
                  </a:lnTo>
                  <a:lnTo>
                    <a:pt x="10613" y="165893"/>
                  </a:lnTo>
                  <a:lnTo>
                    <a:pt x="13425" y="169333"/>
                  </a:lnTo>
                  <a:lnTo>
                    <a:pt x="16094" y="172420"/>
                  </a:lnTo>
                  <a:lnTo>
                    <a:pt x="18667" y="175271"/>
                  </a:lnTo>
                  <a:lnTo>
                    <a:pt x="23642" y="180557"/>
                  </a:lnTo>
                  <a:lnTo>
                    <a:pt x="35696" y="192826"/>
                  </a:lnTo>
                  <a:lnTo>
                    <a:pt x="38085" y="195225"/>
                  </a:lnTo>
                  <a:lnTo>
                    <a:pt x="41265" y="196825"/>
                  </a:lnTo>
                  <a:lnTo>
                    <a:pt x="44972" y="197891"/>
                  </a:lnTo>
                  <a:lnTo>
                    <a:pt x="49032" y="198602"/>
                  </a:lnTo>
                  <a:lnTo>
                    <a:pt x="53325" y="199076"/>
                  </a:lnTo>
                  <a:lnTo>
                    <a:pt x="57775" y="199393"/>
                  </a:lnTo>
                  <a:lnTo>
                    <a:pt x="62329" y="199603"/>
                  </a:lnTo>
                  <a:lnTo>
                    <a:pt x="71623" y="199837"/>
                  </a:lnTo>
                  <a:lnTo>
                    <a:pt x="76323" y="199900"/>
                  </a:lnTo>
                  <a:lnTo>
                    <a:pt x="80251" y="199148"/>
                  </a:lnTo>
                  <a:lnTo>
                    <a:pt x="83663" y="197853"/>
                  </a:lnTo>
                  <a:lnTo>
                    <a:pt x="90364" y="194297"/>
                  </a:lnTo>
                  <a:lnTo>
                    <a:pt x="98635" y="190070"/>
                  </a:lnTo>
                  <a:lnTo>
                    <a:pt x="103062" y="187038"/>
                  </a:lnTo>
                  <a:lnTo>
                    <a:pt x="107602" y="183430"/>
                  </a:lnTo>
                  <a:lnTo>
                    <a:pt x="112216" y="179436"/>
                  </a:lnTo>
                  <a:lnTo>
                    <a:pt x="115292" y="175980"/>
                  </a:lnTo>
                  <a:lnTo>
                    <a:pt x="118709" y="170024"/>
                  </a:lnTo>
                  <a:lnTo>
                    <a:pt x="121208" y="166530"/>
                  </a:lnTo>
                  <a:lnTo>
                    <a:pt x="124462" y="162614"/>
                  </a:lnTo>
                  <a:lnTo>
                    <a:pt x="128218" y="158415"/>
                  </a:lnTo>
                  <a:lnTo>
                    <a:pt x="131516" y="154029"/>
                  </a:lnTo>
                  <a:lnTo>
                    <a:pt x="134509" y="149517"/>
                  </a:lnTo>
                  <a:lnTo>
                    <a:pt x="137297" y="144922"/>
                  </a:lnTo>
                  <a:lnTo>
                    <a:pt x="139951" y="140270"/>
                  </a:lnTo>
                  <a:lnTo>
                    <a:pt x="145015" y="130869"/>
                  </a:lnTo>
                  <a:lnTo>
                    <a:pt x="146683" y="126140"/>
                  </a:lnTo>
                  <a:lnTo>
                    <a:pt x="147795" y="121399"/>
                  </a:lnTo>
                  <a:lnTo>
                    <a:pt x="148536" y="116651"/>
                  </a:lnTo>
                  <a:lnTo>
                    <a:pt x="149030" y="111899"/>
                  </a:lnTo>
                  <a:lnTo>
                    <a:pt x="149360" y="107143"/>
                  </a:lnTo>
                  <a:lnTo>
                    <a:pt x="149579" y="102385"/>
                  </a:lnTo>
                  <a:lnTo>
                    <a:pt x="149823" y="92865"/>
                  </a:lnTo>
                  <a:lnTo>
                    <a:pt x="149888" y="88103"/>
                  </a:lnTo>
                  <a:lnTo>
                    <a:pt x="149138" y="83342"/>
                  </a:lnTo>
                  <a:lnTo>
                    <a:pt x="147844" y="78580"/>
                  </a:lnTo>
                  <a:lnTo>
                    <a:pt x="146188" y="73817"/>
                  </a:lnTo>
                  <a:lnTo>
                    <a:pt x="144290" y="69055"/>
                  </a:lnTo>
                  <a:lnTo>
                    <a:pt x="142230" y="64293"/>
                  </a:lnTo>
                  <a:lnTo>
                    <a:pt x="140064" y="59531"/>
                  </a:lnTo>
                  <a:lnTo>
                    <a:pt x="137032" y="55562"/>
                  </a:lnTo>
                  <a:lnTo>
                    <a:pt x="133423" y="52122"/>
                  </a:lnTo>
                  <a:lnTo>
                    <a:pt x="129430" y="49036"/>
                  </a:lnTo>
                  <a:lnTo>
                    <a:pt x="125180" y="45390"/>
                  </a:lnTo>
                  <a:lnTo>
                    <a:pt x="120760" y="41373"/>
                  </a:lnTo>
                  <a:lnTo>
                    <a:pt x="116225" y="37107"/>
                  </a:lnTo>
                  <a:lnTo>
                    <a:pt x="111615" y="33469"/>
                  </a:lnTo>
                  <a:lnTo>
                    <a:pt x="106954" y="30250"/>
                  </a:lnTo>
                  <a:lnTo>
                    <a:pt x="102259" y="27310"/>
                  </a:lnTo>
                  <a:lnTo>
                    <a:pt x="97541" y="24557"/>
                  </a:lnTo>
                  <a:lnTo>
                    <a:pt x="92808" y="21927"/>
                  </a:lnTo>
                  <a:lnTo>
                    <a:pt x="88066" y="19380"/>
                  </a:lnTo>
                  <a:lnTo>
                    <a:pt x="84111" y="16889"/>
                  </a:lnTo>
                  <a:lnTo>
                    <a:pt x="80680" y="14434"/>
                  </a:lnTo>
                  <a:lnTo>
                    <a:pt x="77599" y="12004"/>
                  </a:lnTo>
                  <a:lnTo>
                    <a:pt x="73958" y="10384"/>
                  </a:lnTo>
                  <a:lnTo>
                    <a:pt x="69943" y="9304"/>
                  </a:lnTo>
                  <a:lnTo>
                    <a:pt x="65678" y="8583"/>
                  </a:lnTo>
                  <a:lnTo>
                    <a:pt x="62042" y="7310"/>
                  </a:lnTo>
                  <a:lnTo>
                    <a:pt x="58824" y="5667"/>
                  </a:lnTo>
                  <a:lnTo>
                    <a:pt x="55884" y="3778"/>
                  </a:lnTo>
                  <a:lnTo>
                    <a:pt x="52337" y="2518"/>
                  </a:lnTo>
                  <a:lnTo>
                    <a:pt x="48385" y="1679"/>
                  </a:lnTo>
                  <a:lnTo>
                    <a:pt x="3571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7" name="SMARTPenAnnotation223"/>
            <p:cNvSpPr/>
            <p:nvPr/>
          </p:nvSpPr>
          <p:spPr>
            <a:xfrm>
              <a:off x="6207918" y="2793206"/>
              <a:ext cx="135733" cy="7145"/>
            </a:xfrm>
            <a:custGeom>
              <a:avLst/>
              <a:gdLst/>
              <a:ahLst/>
              <a:cxnLst/>
              <a:rect l="0" t="0" r="0" b="0"/>
              <a:pathLst>
                <a:path w="135733" h="7145">
                  <a:moveTo>
                    <a:pt x="0" y="7144"/>
                  </a:moveTo>
                  <a:lnTo>
                    <a:pt x="10642" y="7144"/>
                  </a:lnTo>
                  <a:lnTo>
                    <a:pt x="12651" y="6350"/>
                  </a:lnTo>
                  <a:lnTo>
                    <a:pt x="14784" y="5027"/>
                  </a:lnTo>
                  <a:lnTo>
                    <a:pt x="17000" y="3351"/>
                  </a:lnTo>
                  <a:lnTo>
                    <a:pt x="20065" y="2234"/>
                  </a:lnTo>
                  <a:lnTo>
                    <a:pt x="23695" y="1489"/>
                  </a:lnTo>
                  <a:lnTo>
                    <a:pt x="27703" y="993"/>
                  </a:lnTo>
                  <a:lnTo>
                    <a:pt x="31963" y="662"/>
                  </a:lnTo>
                  <a:lnTo>
                    <a:pt x="36390" y="441"/>
                  </a:lnTo>
                  <a:lnTo>
                    <a:pt x="45542" y="196"/>
                  </a:lnTo>
                  <a:lnTo>
                    <a:pt x="13573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8" name="SMARTPenAnnotation224"/>
            <p:cNvSpPr/>
            <p:nvPr/>
          </p:nvSpPr>
          <p:spPr>
            <a:xfrm>
              <a:off x="6466181" y="2664708"/>
              <a:ext cx="138421" cy="206749"/>
            </a:xfrm>
            <a:custGeom>
              <a:avLst/>
              <a:gdLst/>
              <a:ahLst/>
              <a:cxnLst/>
              <a:rect l="0" t="0" r="0" b="0"/>
              <a:pathLst>
                <a:path w="138421" h="206749">
                  <a:moveTo>
                    <a:pt x="127500" y="7054"/>
                  </a:moveTo>
                  <a:lnTo>
                    <a:pt x="123707" y="10846"/>
                  </a:lnTo>
                  <a:lnTo>
                    <a:pt x="121002" y="11964"/>
                  </a:lnTo>
                  <a:lnTo>
                    <a:pt x="117612" y="12708"/>
                  </a:lnTo>
                  <a:lnTo>
                    <a:pt x="113764" y="13205"/>
                  </a:lnTo>
                  <a:lnTo>
                    <a:pt x="110405" y="13536"/>
                  </a:lnTo>
                  <a:lnTo>
                    <a:pt x="107372" y="13756"/>
                  </a:lnTo>
                  <a:lnTo>
                    <a:pt x="104556" y="13904"/>
                  </a:lnTo>
                  <a:lnTo>
                    <a:pt x="100298" y="14795"/>
                  </a:lnTo>
                  <a:lnTo>
                    <a:pt x="95078" y="16184"/>
                  </a:lnTo>
                  <a:lnTo>
                    <a:pt x="89216" y="17903"/>
                  </a:lnTo>
                  <a:lnTo>
                    <a:pt x="84515" y="19049"/>
                  </a:lnTo>
                  <a:lnTo>
                    <a:pt x="80587" y="19813"/>
                  </a:lnTo>
                  <a:lnTo>
                    <a:pt x="77175" y="20323"/>
                  </a:lnTo>
                  <a:lnTo>
                    <a:pt x="73312" y="20662"/>
                  </a:lnTo>
                  <a:lnTo>
                    <a:pt x="69150" y="20889"/>
                  </a:lnTo>
                  <a:lnTo>
                    <a:pt x="64787" y="21040"/>
                  </a:lnTo>
                  <a:lnTo>
                    <a:pt x="61085" y="20347"/>
                  </a:lnTo>
                  <a:lnTo>
                    <a:pt x="57823" y="19091"/>
                  </a:lnTo>
                  <a:lnTo>
                    <a:pt x="54855" y="17460"/>
                  </a:lnTo>
                  <a:lnTo>
                    <a:pt x="52083" y="16372"/>
                  </a:lnTo>
                  <a:lnTo>
                    <a:pt x="49440" y="15647"/>
                  </a:lnTo>
                  <a:lnTo>
                    <a:pt x="46885" y="15164"/>
                  </a:lnTo>
                  <a:lnTo>
                    <a:pt x="44388" y="14048"/>
                  </a:lnTo>
                  <a:lnTo>
                    <a:pt x="41930" y="12511"/>
                  </a:lnTo>
                  <a:lnTo>
                    <a:pt x="36073" y="8132"/>
                  </a:lnTo>
                  <a:lnTo>
                    <a:pt x="33155" y="7533"/>
                  </a:lnTo>
                  <a:lnTo>
                    <a:pt x="31266" y="7373"/>
                  </a:lnTo>
                  <a:lnTo>
                    <a:pt x="30006" y="6473"/>
                  </a:lnTo>
                  <a:lnTo>
                    <a:pt x="29167" y="5079"/>
                  </a:lnTo>
                  <a:lnTo>
                    <a:pt x="27819" y="932"/>
                  </a:lnTo>
                  <a:lnTo>
                    <a:pt x="26915" y="591"/>
                  </a:lnTo>
                  <a:lnTo>
                    <a:pt x="22643" y="112"/>
                  </a:lnTo>
                  <a:lnTo>
                    <a:pt x="21366" y="0"/>
                  </a:lnTo>
                  <a:lnTo>
                    <a:pt x="21025" y="764"/>
                  </a:lnTo>
                  <a:lnTo>
                    <a:pt x="20403" y="7191"/>
                  </a:lnTo>
                  <a:lnTo>
                    <a:pt x="20351" y="16911"/>
                  </a:lnTo>
                  <a:lnTo>
                    <a:pt x="19555" y="19182"/>
                  </a:lnTo>
                  <a:lnTo>
                    <a:pt x="16554" y="23821"/>
                  </a:lnTo>
                  <a:lnTo>
                    <a:pt x="15436" y="26963"/>
                  </a:lnTo>
                  <a:lnTo>
                    <a:pt x="14690" y="30646"/>
                  </a:lnTo>
                  <a:lnTo>
                    <a:pt x="14193" y="34688"/>
                  </a:lnTo>
                  <a:lnTo>
                    <a:pt x="13068" y="38177"/>
                  </a:lnTo>
                  <a:lnTo>
                    <a:pt x="9702" y="44170"/>
                  </a:lnTo>
                  <a:lnTo>
                    <a:pt x="7676" y="49479"/>
                  </a:lnTo>
                  <a:lnTo>
                    <a:pt x="5982" y="55278"/>
                  </a:lnTo>
                  <a:lnTo>
                    <a:pt x="4420" y="59047"/>
                  </a:lnTo>
                  <a:lnTo>
                    <a:pt x="2584" y="63147"/>
                  </a:lnTo>
                  <a:lnTo>
                    <a:pt x="1360" y="66675"/>
                  </a:lnTo>
                  <a:lnTo>
                    <a:pt x="0" y="72710"/>
                  </a:lnTo>
                  <a:lnTo>
                    <a:pt x="432" y="75431"/>
                  </a:lnTo>
                  <a:lnTo>
                    <a:pt x="4037" y="83053"/>
                  </a:lnTo>
                  <a:lnTo>
                    <a:pt x="5159" y="87927"/>
                  </a:lnTo>
                  <a:lnTo>
                    <a:pt x="5938" y="94257"/>
                  </a:lnTo>
                  <a:lnTo>
                    <a:pt x="5977" y="96145"/>
                  </a:lnTo>
                  <a:lnTo>
                    <a:pt x="6797" y="97404"/>
                  </a:lnTo>
                  <a:lnTo>
                    <a:pt x="8138" y="98244"/>
                  </a:lnTo>
                  <a:lnTo>
                    <a:pt x="12903" y="99825"/>
                  </a:lnTo>
                  <a:lnTo>
                    <a:pt x="16905" y="99894"/>
                  </a:lnTo>
                  <a:lnTo>
                    <a:pt x="89811" y="99923"/>
                  </a:lnTo>
                  <a:lnTo>
                    <a:pt x="93642" y="100717"/>
                  </a:lnTo>
                  <a:lnTo>
                    <a:pt x="96991" y="102039"/>
                  </a:lnTo>
                  <a:lnTo>
                    <a:pt x="100016" y="103715"/>
                  </a:lnTo>
                  <a:lnTo>
                    <a:pt x="102828" y="104832"/>
                  </a:lnTo>
                  <a:lnTo>
                    <a:pt x="105496" y="105577"/>
                  </a:lnTo>
                  <a:lnTo>
                    <a:pt x="108068" y="106074"/>
                  </a:lnTo>
                  <a:lnTo>
                    <a:pt x="111370" y="107198"/>
                  </a:lnTo>
                  <a:lnTo>
                    <a:pt x="115159" y="108742"/>
                  </a:lnTo>
                  <a:lnTo>
                    <a:pt x="119273" y="110565"/>
                  </a:lnTo>
                  <a:lnTo>
                    <a:pt x="122809" y="112574"/>
                  </a:lnTo>
                  <a:lnTo>
                    <a:pt x="125960" y="114707"/>
                  </a:lnTo>
                  <a:lnTo>
                    <a:pt x="128855" y="116922"/>
                  </a:lnTo>
                  <a:lnTo>
                    <a:pt x="130784" y="119987"/>
                  </a:lnTo>
                  <a:lnTo>
                    <a:pt x="132071" y="123618"/>
                  </a:lnTo>
                  <a:lnTo>
                    <a:pt x="132928" y="127626"/>
                  </a:lnTo>
                  <a:lnTo>
                    <a:pt x="134294" y="131091"/>
                  </a:lnTo>
                  <a:lnTo>
                    <a:pt x="137928" y="137059"/>
                  </a:lnTo>
                  <a:lnTo>
                    <a:pt x="138420" y="139761"/>
                  </a:lnTo>
                  <a:lnTo>
                    <a:pt x="137955" y="142357"/>
                  </a:lnTo>
                  <a:lnTo>
                    <a:pt x="136116" y="147357"/>
                  </a:lnTo>
                  <a:lnTo>
                    <a:pt x="135298" y="152226"/>
                  </a:lnTo>
                  <a:lnTo>
                    <a:pt x="134286" y="155429"/>
                  </a:lnTo>
                  <a:lnTo>
                    <a:pt x="132818" y="159152"/>
                  </a:lnTo>
                  <a:lnTo>
                    <a:pt x="131045" y="163221"/>
                  </a:lnTo>
                  <a:lnTo>
                    <a:pt x="128276" y="166728"/>
                  </a:lnTo>
                  <a:lnTo>
                    <a:pt x="124843" y="169860"/>
                  </a:lnTo>
                  <a:lnTo>
                    <a:pt x="120966" y="172741"/>
                  </a:lnTo>
                  <a:lnTo>
                    <a:pt x="117588" y="175456"/>
                  </a:lnTo>
                  <a:lnTo>
                    <a:pt x="114542" y="178059"/>
                  </a:lnTo>
                  <a:lnTo>
                    <a:pt x="111717" y="180589"/>
                  </a:lnTo>
                  <a:lnTo>
                    <a:pt x="106462" y="185516"/>
                  </a:lnTo>
                  <a:lnTo>
                    <a:pt x="103950" y="187941"/>
                  </a:lnTo>
                  <a:lnTo>
                    <a:pt x="100687" y="190352"/>
                  </a:lnTo>
                  <a:lnTo>
                    <a:pt x="96925" y="192753"/>
                  </a:lnTo>
                  <a:lnTo>
                    <a:pt x="92829" y="195147"/>
                  </a:lnTo>
                  <a:lnTo>
                    <a:pt x="89305" y="196743"/>
                  </a:lnTo>
                  <a:lnTo>
                    <a:pt x="86161" y="197807"/>
                  </a:lnTo>
                  <a:lnTo>
                    <a:pt x="83272" y="198516"/>
                  </a:lnTo>
                  <a:lnTo>
                    <a:pt x="80552" y="199783"/>
                  </a:lnTo>
                  <a:lnTo>
                    <a:pt x="77945" y="201421"/>
                  </a:lnTo>
                  <a:lnTo>
                    <a:pt x="75414" y="203307"/>
                  </a:lnTo>
                  <a:lnTo>
                    <a:pt x="72138" y="204564"/>
                  </a:lnTo>
                  <a:lnTo>
                    <a:pt x="68367" y="205403"/>
                  </a:lnTo>
                  <a:lnTo>
                    <a:pt x="64266" y="205961"/>
                  </a:lnTo>
                  <a:lnTo>
                    <a:pt x="60737" y="206334"/>
                  </a:lnTo>
                  <a:lnTo>
                    <a:pt x="57592" y="206582"/>
                  </a:lnTo>
                  <a:lnTo>
                    <a:pt x="54700" y="206748"/>
                  </a:lnTo>
                  <a:lnTo>
                    <a:pt x="51186" y="206065"/>
                  </a:lnTo>
                  <a:lnTo>
                    <a:pt x="47255" y="204815"/>
                  </a:lnTo>
                  <a:lnTo>
                    <a:pt x="43047" y="203189"/>
                  </a:lnTo>
                  <a:lnTo>
                    <a:pt x="39448" y="202104"/>
                  </a:lnTo>
                  <a:lnTo>
                    <a:pt x="36255" y="201381"/>
                  </a:lnTo>
                  <a:lnTo>
                    <a:pt x="33333" y="200899"/>
                  </a:lnTo>
                  <a:lnTo>
                    <a:pt x="30591" y="199784"/>
                  </a:lnTo>
                  <a:lnTo>
                    <a:pt x="27969" y="198247"/>
                  </a:lnTo>
                  <a:lnTo>
                    <a:pt x="25427" y="196428"/>
                  </a:lnTo>
                  <a:lnTo>
                    <a:pt x="22145" y="194422"/>
                  </a:lnTo>
                  <a:lnTo>
                    <a:pt x="18370" y="192291"/>
                  </a:lnTo>
                  <a:lnTo>
                    <a:pt x="8488" y="186960"/>
                  </a:lnTo>
                  <a:lnTo>
                    <a:pt x="7678" y="185729"/>
                  </a:lnTo>
                  <a:lnTo>
                    <a:pt x="6377" y="180166"/>
                  </a:lnTo>
                  <a:lnTo>
                    <a:pt x="6056" y="17850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9" name="SMARTPenAnnotation225"/>
            <p:cNvSpPr/>
            <p:nvPr/>
          </p:nvSpPr>
          <p:spPr>
            <a:xfrm>
              <a:off x="6657975" y="2736056"/>
              <a:ext cx="184302" cy="300027"/>
            </a:xfrm>
            <a:custGeom>
              <a:avLst/>
              <a:gdLst/>
              <a:ahLst/>
              <a:cxnLst/>
              <a:rect l="0" t="0" r="0" b="0"/>
              <a:pathLst>
                <a:path w="184302" h="300027">
                  <a:moveTo>
                    <a:pt x="7143" y="0"/>
                  </a:moveTo>
                  <a:lnTo>
                    <a:pt x="10936" y="3792"/>
                  </a:lnTo>
                  <a:lnTo>
                    <a:pt x="12053" y="5703"/>
                  </a:lnTo>
                  <a:lnTo>
                    <a:pt x="13294" y="9943"/>
                  </a:lnTo>
                  <a:lnTo>
                    <a:pt x="14091" y="19132"/>
                  </a:lnTo>
                  <a:lnTo>
                    <a:pt x="14229" y="26218"/>
                  </a:lnTo>
                  <a:lnTo>
                    <a:pt x="14261" y="30967"/>
                  </a:lnTo>
                  <a:lnTo>
                    <a:pt x="16392" y="37840"/>
                  </a:lnTo>
                  <a:lnTo>
                    <a:pt x="19191" y="45393"/>
                  </a:lnTo>
                  <a:lnTo>
                    <a:pt x="20435" y="51395"/>
                  </a:lnTo>
                  <a:lnTo>
                    <a:pt x="20989" y="58826"/>
                  </a:lnTo>
                  <a:lnTo>
                    <a:pt x="21234" y="66626"/>
                  </a:lnTo>
                  <a:lnTo>
                    <a:pt x="21344" y="72739"/>
                  </a:lnTo>
                  <a:lnTo>
                    <a:pt x="22166" y="75480"/>
                  </a:lnTo>
                  <a:lnTo>
                    <a:pt x="26323" y="83924"/>
                  </a:lnTo>
                  <a:lnTo>
                    <a:pt x="27575" y="91803"/>
                  </a:lnTo>
                  <a:lnTo>
                    <a:pt x="29495" y="95333"/>
                  </a:lnTo>
                  <a:lnTo>
                    <a:pt x="32363" y="98481"/>
                  </a:lnTo>
                  <a:lnTo>
                    <a:pt x="35863" y="101372"/>
                  </a:lnTo>
                  <a:lnTo>
                    <a:pt x="38196" y="104094"/>
                  </a:lnTo>
                  <a:lnTo>
                    <a:pt x="39751" y="106702"/>
                  </a:lnTo>
                  <a:lnTo>
                    <a:pt x="40788" y="109235"/>
                  </a:lnTo>
                  <a:lnTo>
                    <a:pt x="43861" y="111717"/>
                  </a:lnTo>
                  <a:lnTo>
                    <a:pt x="48290" y="114165"/>
                  </a:lnTo>
                  <a:lnTo>
                    <a:pt x="53625" y="116591"/>
                  </a:lnTo>
                  <a:lnTo>
                    <a:pt x="57974" y="118209"/>
                  </a:lnTo>
                  <a:lnTo>
                    <a:pt x="61669" y="119287"/>
                  </a:lnTo>
                  <a:lnTo>
                    <a:pt x="64924" y="120006"/>
                  </a:lnTo>
                  <a:lnTo>
                    <a:pt x="70660" y="120805"/>
                  </a:lnTo>
                  <a:lnTo>
                    <a:pt x="73300" y="121018"/>
                  </a:lnTo>
                  <a:lnTo>
                    <a:pt x="76648" y="121160"/>
                  </a:lnTo>
                  <a:lnTo>
                    <a:pt x="90419" y="121406"/>
                  </a:lnTo>
                  <a:lnTo>
                    <a:pt x="91235" y="120625"/>
                  </a:lnTo>
                  <a:lnTo>
                    <a:pt x="91779" y="119310"/>
                  </a:lnTo>
                  <a:lnTo>
                    <a:pt x="92143" y="117640"/>
                  </a:lnTo>
                  <a:lnTo>
                    <a:pt x="94663" y="113668"/>
                  </a:lnTo>
                  <a:lnTo>
                    <a:pt x="98428" y="109256"/>
                  </a:lnTo>
                  <a:lnTo>
                    <a:pt x="102747" y="104650"/>
                  </a:lnTo>
                  <a:lnTo>
                    <a:pt x="114346" y="92852"/>
                  </a:lnTo>
                  <a:lnTo>
                    <a:pt x="119083" y="87305"/>
                  </a:lnTo>
                  <a:lnTo>
                    <a:pt x="123834" y="79548"/>
                  </a:lnTo>
                  <a:lnTo>
                    <a:pt x="126475" y="72925"/>
                  </a:lnTo>
                  <a:lnTo>
                    <a:pt x="127648" y="66543"/>
                  </a:lnTo>
                  <a:lnTo>
                    <a:pt x="128170" y="58414"/>
                  </a:lnTo>
                  <a:lnTo>
                    <a:pt x="128402" y="51626"/>
                  </a:lnTo>
                  <a:lnTo>
                    <a:pt x="128464" y="48705"/>
                  </a:lnTo>
                  <a:lnTo>
                    <a:pt x="130649" y="41226"/>
                  </a:lnTo>
                  <a:lnTo>
                    <a:pt x="132343" y="37009"/>
                  </a:lnTo>
                  <a:lnTo>
                    <a:pt x="132678" y="33404"/>
                  </a:lnTo>
                  <a:lnTo>
                    <a:pt x="132108" y="30207"/>
                  </a:lnTo>
                  <a:lnTo>
                    <a:pt x="130152" y="24538"/>
                  </a:lnTo>
                  <a:lnTo>
                    <a:pt x="129051" y="16883"/>
                  </a:lnTo>
                  <a:lnTo>
                    <a:pt x="128648" y="8583"/>
                  </a:lnTo>
                  <a:lnTo>
                    <a:pt x="128606" y="3778"/>
                  </a:lnTo>
                  <a:lnTo>
                    <a:pt x="127805" y="2518"/>
                  </a:lnTo>
                  <a:lnTo>
                    <a:pt x="126479" y="1679"/>
                  </a:lnTo>
                  <a:lnTo>
                    <a:pt x="121530" y="29"/>
                  </a:lnTo>
                  <a:lnTo>
                    <a:pt x="121455" y="7775"/>
                  </a:lnTo>
                  <a:lnTo>
                    <a:pt x="121444" y="23849"/>
                  </a:lnTo>
                  <a:lnTo>
                    <a:pt x="123561" y="30708"/>
                  </a:lnTo>
                  <a:lnTo>
                    <a:pt x="126353" y="39048"/>
                  </a:lnTo>
                  <a:lnTo>
                    <a:pt x="127594" y="48046"/>
                  </a:lnTo>
                  <a:lnTo>
                    <a:pt x="130263" y="57337"/>
                  </a:lnTo>
                  <a:lnTo>
                    <a:pt x="132086" y="62037"/>
                  </a:lnTo>
                  <a:lnTo>
                    <a:pt x="134094" y="66758"/>
                  </a:lnTo>
                  <a:lnTo>
                    <a:pt x="138443" y="76237"/>
                  </a:lnTo>
                  <a:lnTo>
                    <a:pt x="140714" y="81781"/>
                  </a:lnTo>
                  <a:lnTo>
                    <a:pt x="143022" y="87858"/>
                  </a:lnTo>
                  <a:lnTo>
                    <a:pt x="145354" y="94291"/>
                  </a:lnTo>
                  <a:lnTo>
                    <a:pt x="148496" y="100167"/>
                  </a:lnTo>
                  <a:lnTo>
                    <a:pt x="152179" y="105671"/>
                  </a:lnTo>
                  <a:lnTo>
                    <a:pt x="156221" y="110929"/>
                  </a:lnTo>
                  <a:lnTo>
                    <a:pt x="159710" y="116815"/>
                  </a:lnTo>
                  <a:lnTo>
                    <a:pt x="162829" y="123121"/>
                  </a:lnTo>
                  <a:lnTo>
                    <a:pt x="168412" y="135683"/>
                  </a:lnTo>
                  <a:lnTo>
                    <a:pt x="173539" y="146557"/>
                  </a:lnTo>
                  <a:lnTo>
                    <a:pt x="176017" y="152474"/>
                  </a:lnTo>
                  <a:lnTo>
                    <a:pt x="178464" y="158799"/>
                  </a:lnTo>
                  <a:lnTo>
                    <a:pt x="180888" y="165397"/>
                  </a:lnTo>
                  <a:lnTo>
                    <a:pt x="182505" y="172177"/>
                  </a:lnTo>
                  <a:lnTo>
                    <a:pt x="183582" y="179079"/>
                  </a:lnTo>
                  <a:lnTo>
                    <a:pt x="184301" y="186060"/>
                  </a:lnTo>
                  <a:lnTo>
                    <a:pt x="183985" y="192303"/>
                  </a:lnTo>
                  <a:lnTo>
                    <a:pt x="182982" y="198052"/>
                  </a:lnTo>
                  <a:lnTo>
                    <a:pt x="181519" y="203472"/>
                  </a:lnTo>
                  <a:lnTo>
                    <a:pt x="180544" y="208673"/>
                  </a:lnTo>
                  <a:lnTo>
                    <a:pt x="179894" y="213728"/>
                  </a:lnTo>
                  <a:lnTo>
                    <a:pt x="179461" y="218685"/>
                  </a:lnTo>
                  <a:lnTo>
                    <a:pt x="178378" y="223577"/>
                  </a:lnTo>
                  <a:lnTo>
                    <a:pt x="176862" y="228427"/>
                  </a:lnTo>
                  <a:lnTo>
                    <a:pt x="175058" y="233247"/>
                  </a:lnTo>
                  <a:lnTo>
                    <a:pt x="173062" y="238048"/>
                  </a:lnTo>
                  <a:lnTo>
                    <a:pt x="170936" y="242836"/>
                  </a:lnTo>
                  <a:lnTo>
                    <a:pt x="166459" y="252389"/>
                  </a:lnTo>
                  <a:lnTo>
                    <a:pt x="161823" y="261927"/>
                  </a:lnTo>
                  <a:lnTo>
                    <a:pt x="158682" y="265899"/>
                  </a:lnTo>
                  <a:lnTo>
                    <a:pt x="155000" y="269341"/>
                  </a:lnTo>
                  <a:lnTo>
                    <a:pt x="150959" y="272429"/>
                  </a:lnTo>
                  <a:lnTo>
                    <a:pt x="147470" y="275282"/>
                  </a:lnTo>
                  <a:lnTo>
                    <a:pt x="144351" y="277978"/>
                  </a:lnTo>
                  <a:lnTo>
                    <a:pt x="141477" y="280568"/>
                  </a:lnTo>
                  <a:lnTo>
                    <a:pt x="137974" y="283089"/>
                  </a:lnTo>
                  <a:lnTo>
                    <a:pt x="134052" y="285564"/>
                  </a:lnTo>
                  <a:lnTo>
                    <a:pt x="129849" y="288007"/>
                  </a:lnTo>
                  <a:lnTo>
                    <a:pt x="120946" y="292838"/>
                  </a:lnTo>
                  <a:lnTo>
                    <a:pt x="116349" y="295238"/>
                  </a:lnTo>
                  <a:lnTo>
                    <a:pt x="111697" y="296838"/>
                  </a:lnTo>
                  <a:lnTo>
                    <a:pt x="107008" y="297904"/>
                  </a:lnTo>
                  <a:lnTo>
                    <a:pt x="102295" y="298615"/>
                  </a:lnTo>
                  <a:lnTo>
                    <a:pt x="98359" y="299089"/>
                  </a:lnTo>
                  <a:lnTo>
                    <a:pt x="94942" y="299405"/>
                  </a:lnTo>
                  <a:lnTo>
                    <a:pt x="91869" y="299616"/>
                  </a:lnTo>
                  <a:lnTo>
                    <a:pt x="88234" y="299756"/>
                  </a:lnTo>
                  <a:lnTo>
                    <a:pt x="75532" y="299954"/>
                  </a:lnTo>
                  <a:lnTo>
                    <a:pt x="56091" y="300026"/>
                  </a:lnTo>
                  <a:lnTo>
                    <a:pt x="52476" y="299236"/>
                  </a:lnTo>
                  <a:lnTo>
                    <a:pt x="48477" y="297916"/>
                  </a:lnTo>
                  <a:lnTo>
                    <a:pt x="44224" y="296242"/>
                  </a:lnTo>
                  <a:lnTo>
                    <a:pt x="40595" y="294332"/>
                  </a:lnTo>
                  <a:lnTo>
                    <a:pt x="37382" y="292265"/>
                  </a:lnTo>
                  <a:lnTo>
                    <a:pt x="34446" y="290093"/>
                  </a:lnTo>
                  <a:lnTo>
                    <a:pt x="29067" y="287680"/>
                  </a:lnTo>
                  <a:lnTo>
                    <a:pt x="26522" y="287037"/>
                  </a:lnTo>
                  <a:lnTo>
                    <a:pt x="21576" y="284205"/>
                  </a:lnTo>
                  <a:lnTo>
                    <a:pt x="16733" y="280301"/>
                  </a:lnTo>
                  <a:lnTo>
                    <a:pt x="11934" y="275920"/>
                  </a:lnTo>
                  <a:lnTo>
                    <a:pt x="9544" y="274434"/>
                  </a:lnTo>
                  <a:lnTo>
                    <a:pt x="7156" y="273443"/>
                  </a:lnTo>
                  <a:lnTo>
                    <a:pt x="0" y="27146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0" name="SMARTPenAnnotation226"/>
            <p:cNvSpPr/>
            <p:nvPr/>
          </p:nvSpPr>
          <p:spPr>
            <a:xfrm>
              <a:off x="6657975" y="3007518"/>
              <a:ext cx="2117" cy="1"/>
            </a:xfrm>
            <a:custGeom>
              <a:avLst/>
              <a:gdLst/>
              <a:ahLst/>
              <a:cxnLst/>
              <a:rect l="0" t="0" r="0" b="0"/>
              <a:pathLst>
                <a:path w="2117" h="1">
                  <a:moveTo>
                    <a:pt x="0" y="0"/>
                  </a:moveTo>
                  <a:lnTo>
                    <a:pt x="2116" y="0"/>
                  </a:lnTo>
                  <a:close/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1" name="SMARTPenAnnotation227"/>
            <p:cNvSpPr/>
            <p:nvPr/>
          </p:nvSpPr>
          <p:spPr>
            <a:xfrm>
              <a:off x="7072312" y="2736056"/>
              <a:ext cx="57151" cy="150020"/>
            </a:xfrm>
            <a:custGeom>
              <a:avLst/>
              <a:gdLst/>
              <a:ahLst/>
              <a:cxnLst/>
              <a:rect l="0" t="0" r="0" b="0"/>
              <a:pathLst>
                <a:path w="57151" h="150020">
                  <a:moveTo>
                    <a:pt x="0" y="0"/>
                  </a:moveTo>
                  <a:lnTo>
                    <a:pt x="0" y="3792"/>
                  </a:lnTo>
                  <a:lnTo>
                    <a:pt x="794" y="5703"/>
                  </a:lnTo>
                  <a:lnTo>
                    <a:pt x="2117" y="7771"/>
                  </a:lnTo>
                  <a:lnTo>
                    <a:pt x="6151" y="13000"/>
                  </a:lnTo>
                  <a:lnTo>
                    <a:pt x="6703" y="15832"/>
                  </a:lnTo>
                  <a:lnTo>
                    <a:pt x="6948" y="19736"/>
                  </a:lnTo>
                  <a:lnTo>
                    <a:pt x="7057" y="24117"/>
                  </a:lnTo>
                  <a:lnTo>
                    <a:pt x="7879" y="27191"/>
                  </a:lnTo>
                  <a:lnTo>
                    <a:pt x="9222" y="30827"/>
                  </a:lnTo>
                  <a:lnTo>
                    <a:pt x="10910" y="34839"/>
                  </a:lnTo>
                  <a:lnTo>
                    <a:pt x="12036" y="38307"/>
                  </a:lnTo>
                  <a:lnTo>
                    <a:pt x="12787" y="41413"/>
                  </a:lnTo>
                  <a:lnTo>
                    <a:pt x="13288" y="44277"/>
                  </a:lnTo>
                  <a:lnTo>
                    <a:pt x="14415" y="46981"/>
                  </a:lnTo>
                  <a:lnTo>
                    <a:pt x="15959" y="49577"/>
                  </a:lnTo>
                  <a:lnTo>
                    <a:pt x="17783" y="52101"/>
                  </a:lnTo>
                  <a:lnTo>
                    <a:pt x="19793" y="55371"/>
                  </a:lnTo>
                  <a:lnTo>
                    <a:pt x="21927" y="59139"/>
                  </a:lnTo>
                  <a:lnTo>
                    <a:pt x="24143" y="63239"/>
                  </a:lnTo>
                  <a:lnTo>
                    <a:pt x="25620" y="66765"/>
                  </a:lnTo>
                  <a:lnTo>
                    <a:pt x="26605" y="69910"/>
                  </a:lnTo>
                  <a:lnTo>
                    <a:pt x="27262" y="72801"/>
                  </a:lnTo>
                  <a:lnTo>
                    <a:pt x="27699" y="76315"/>
                  </a:lnTo>
                  <a:lnTo>
                    <a:pt x="27991" y="80245"/>
                  </a:lnTo>
                  <a:lnTo>
                    <a:pt x="28186" y="84453"/>
                  </a:lnTo>
                  <a:lnTo>
                    <a:pt x="29110" y="88846"/>
                  </a:lnTo>
                  <a:lnTo>
                    <a:pt x="30519" y="93362"/>
                  </a:lnTo>
                  <a:lnTo>
                    <a:pt x="32252" y="97960"/>
                  </a:lnTo>
                  <a:lnTo>
                    <a:pt x="33408" y="101819"/>
                  </a:lnTo>
                  <a:lnTo>
                    <a:pt x="34179" y="105185"/>
                  </a:lnTo>
                  <a:lnTo>
                    <a:pt x="34692" y="108224"/>
                  </a:lnTo>
                  <a:lnTo>
                    <a:pt x="36622" y="111043"/>
                  </a:lnTo>
                  <a:lnTo>
                    <a:pt x="39496" y="113716"/>
                  </a:lnTo>
                  <a:lnTo>
                    <a:pt x="43000" y="116292"/>
                  </a:lnTo>
                  <a:lnTo>
                    <a:pt x="45335" y="118803"/>
                  </a:lnTo>
                  <a:lnTo>
                    <a:pt x="46892" y="121271"/>
                  </a:lnTo>
                  <a:lnTo>
                    <a:pt x="47930" y="123709"/>
                  </a:lnTo>
                  <a:lnTo>
                    <a:pt x="48623" y="126129"/>
                  </a:lnTo>
                  <a:lnTo>
                    <a:pt x="49084" y="128536"/>
                  </a:lnTo>
                  <a:lnTo>
                    <a:pt x="49824" y="134310"/>
                  </a:lnTo>
                  <a:lnTo>
                    <a:pt x="50678" y="135577"/>
                  </a:lnTo>
                  <a:lnTo>
                    <a:pt x="52042" y="137216"/>
                  </a:lnTo>
                  <a:lnTo>
                    <a:pt x="53745" y="139102"/>
                  </a:lnTo>
                  <a:lnTo>
                    <a:pt x="54880" y="141154"/>
                  </a:lnTo>
                  <a:lnTo>
                    <a:pt x="56141" y="145550"/>
                  </a:lnTo>
                  <a:lnTo>
                    <a:pt x="57150" y="15001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2" name="SMARTPenAnnotation228"/>
            <p:cNvSpPr/>
            <p:nvPr/>
          </p:nvSpPr>
          <p:spPr>
            <a:xfrm>
              <a:off x="6950868" y="2778918"/>
              <a:ext cx="200026" cy="35720"/>
            </a:xfrm>
            <a:custGeom>
              <a:avLst/>
              <a:gdLst/>
              <a:ahLst/>
              <a:cxnLst/>
              <a:rect l="0" t="0" r="0" b="0"/>
              <a:pathLst>
                <a:path w="200026" h="35720">
                  <a:moveTo>
                    <a:pt x="0" y="35719"/>
                  </a:moveTo>
                  <a:lnTo>
                    <a:pt x="6151" y="35719"/>
                  </a:lnTo>
                  <a:lnTo>
                    <a:pt x="7276" y="34925"/>
                  </a:lnTo>
                  <a:lnTo>
                    <a:pt x="8820" y="33602"/>
                  </a:lnTo>
                  <a:lnTo>
                    <a:pt x="13208" y="29568"/>
                  </a:lnTo>
                  <a:lnTo>
                    <a:pt x="18041" y="29017"/>
                  </a:lnTo>
                  <a:lnTo>
                    <a:pt x="21552" y="28869"/>
                  </a:lnTo>
                  <a:lnTo>
                    <a:pt x="29688" y="28706"/>
                  </a:lnTo>
                  <a:lnTo>
                    <a:pt x="34080" y="28662"/>
                  </a:lnTo>
                  <a:lnTo>
                    <a:pt x="39389" y="27840"/>
                  </a:lnTo>
                  <a:lnTo>
                    <a:pt x="45309" y="26497"/>
                  </a:lnTo>
                  <a:lnTo>
                    <a:pt x="51637" y="24809"/>
                  </a:lnTo>
                  <a:lnTo>
                    <a:pt x="57444" y="23683"/>
                  </a:lnTo>
                  <a:lnTo>
                    <a:pt x="62902" y="22933"/>
                  </a:lnTo>
                  <a:lnTo>
                    <a:pt x="68129" y="22432"/>
                  </a:lnTo>
                  <a:lnTo>
                    <a:pt x="73200" y="21305"/>
                  </a:lnTo>
                  <a:lnTo>
                    <a:pt x="78169" y="19760"/>
                  </a:lnTo>
                  <a:lnTo>
                    <a:pt x="83069" y="17936"/>
                  </a:lnTo>
                  <a:lnTo>
                    <a:pt x="88717" y="16720"/>
                  </a:lnTo>
                  <a:lnTo>
                    <a:pt x="94863" y="15909"/>
                  </a:lnTo>
                  <a:lnTo>
                    <a:pt x="101343" y="15369"/>
                  </a:lnTo>
                  <a:lnTo>
                    <a:pt x="107250" y="14215"/>
                  </a:lnTo>
                  <a:lnTo>
                    <a:pt x="112775" y="12652"/>
                  </a:lnTo>
                  <a:lnTo>
                    <a:pt x="118046" y="10816"/>
                  </a:lnTo>
                  <a:lnTo>
                    <a:pt x="123941" y="9592"/>
                  </a:lnTo>
                  <a:lnTo>
                    <a:pt x="130253" y="8776"/>
                  </a:lnTo>
                  <a:lnTo>
                    <a:pt x="136842" y="8232"/>
                  </a:lnTo>
                  <a:lnTo>
                    <a:pt x="142027" y="7076"/>
                  </a:lnTo>
                  <a:lnTo>
                    <a:pt x="146279" y="5511"/>
                  </a:lnTo>
                  <a:lnTo>
                    <a:pt x="149907" y="3674"/>
                  </a:lnTo>
                  <a:lnTo>
                    <a:pt x="153913" y="2449"/>
                  </a:lnTo>
                  <a:lnTo>
                    <a:pt x="158171" y="1633"/>
                  </a:lnTo>
                  <a:lnTo>
                    <a:pt x="162598" y="1089"/>
                  </a:lnTo>
                  <a:lnTo>
                    <a:pt x="167136" y="726"/>
                  </a:lnTo>
                  <a:lnTo>
                    <a:pt x="171749" y="484"/>
                  </a:lnTo>
                  <a:lnTo>
                    <a:pt x="181108" y="215"/>
                  </a:lnTo>
                  <a:lnTo>
                    <a:pt x="20002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3" name="SMARTPenAnnotation229"/>
            <p:cNvSpPr/>
            <p:nvPr/>
          </p:nvSpPr>
          <p:spPr>
            <a:xfrm>
              <a:off x="7250906" y="2664618"/>
              <a:ext cx="64295" cy="271464"/>
            </a:xfrm>
            <a:custGeom>
              <a:avLst/>
              <a:gdLst/>
              <a:ahLst/>
              <a:cxnLst/>
              <a:rect l="0" t="0" r="0" b="0"/>
              <a:pathLst>
                <a:path w="64295" h="271464">
                  <a:moveTo>
                    <a:pt x="0" y="0"/>
                  </a:moveTo>
                  <a:lnTo>
                    <a:pt x="0" y="23849"/>
                  </a:lnTo>
                  <a:lnTo>
                    <a:pt x="794" y="27012"/>
                  </a:lnTo>
                  <a:lnTo>
                    <a:pt x="2117" y="30708"/>
                  </a:lnTo>
                  <a:lnTo>
                    <a:pt x="3793" y="34760"/>
                  </a:lnTo>
                  <a:lnTo>
                    <a:pt x="5703" y="39842"/>
                  </a:lnTo>
                  <a:lnTo>
                    <a:pt x="9943" y="51839"/>
                  </a:lnTo>
                  <a:lnTo>
                    <a:pt x="11391" y="57578"/>
                  </a:lnTo>
                  <a:lnTo>
                    <a:pt x="12356" y="62992"/>
                  </a:lnTo>
                  <a:lnTo>
                    <a:pt x="13001" y="68188"/>
                  </a:lnTo>
                  <a:lnTo>
                    <a:pt x="14223" y="74034"/>
                  </a:lnTo>
                  <a:lnTo>
                    <a:pt x="15832" y="80312"/>
                  </a:lnTo>
                  <a:lnTo>
                    <a:pt x="17699" y="86879"/>
                  </a:lnTo>
                  <a:lnTo>
                    <a:pt x="18943" y="93638"/>
                  </a:lnTo>
                  <a:lnTo>
                    <a:pt x="19772" y="100526"/>
                  </a:lnTo>
                  <a:lnTo>
                    <a:pt x="20326" y="107499"/>
                  </a:lnTo>
                  <a:lnTo>
                    <a:pt x="21488" y="114528"/>
                  </a:lnTo>
                  <a:lnTo>
                    <a:pt x="23056" y="121596"/>
                  </a:lnTo>
                  <a:lnTo>
                    <a:pt x="24896" y="128689"/>
                  </a:lnTo>
                  <a:lnTo>
                    <a:pt x="26916" y="135799"/>
                  </a:lnTo>
                  <a:lnTo>
                    <a:pt x="31277" y="150049"/>
                  </a:lnTo>
                  <a:lnTo>
                    <a:pt x="32757" y="157183"/>
                  </a:lnTo>
                  <a:lnTo>
                    <a:pt x="33745" y="164320"/>
                  </a:lnTo>
                  <a:lnTo>
                    <a:pt x="34402" y="171459"/>
                  </a:lnTo>
                  <a:lnTo>
                    <a:pt x="35635" y="177806"/>
                  </a:lnTo>
                  <a:lnTo>
                    <a:pt x="37250" y="183625"/>
                  </a:lnTo>
                  <a:lnTo>
                    <a:pt x="39121" y="189092"/>
                  </a:lnTo>
                  <a:lnTo>
                    <a:pt x="40368" y="194324"/>
                  </a:lnTo>
                  <a:lnTo>
                    <a:pt x="41200" y="199399"/>
                  </a:lnTo>
                  <a:lnTo>
                    <a:pt x="41754" y="204370"/>
                  </a:lnTo>
                  <a:lnTo>
                    <a:pt x="42917" y="209272"/>
                  </a:lnTo>
                  <a:lnTo>
                    <a:pt x="44486" y="214127"/>
                  </a:lnTo>
                  <a:lnTo>
                    <a:pt x="46326" y="218952"/>
                  </a:lnTo>
                  <a:lnTo>
                    <a:pt x="47553" y="223755"/>
                  </a:lnTo>
                  <a:lnTo>
                    <a:pt x="48370" y="228545"/>
                  </a:lnTo>
                  <a:lnTo>
                    <a:pt x="48915" y="233326"/>
                  </a:lnTo>
                  <a:lnTo>
                    <a:pt x="49522" y="240755"/>
                  </a:lnTo>
                  <a:lnTo>
                    <a:pt x="49683" y="243847"/>
                  </a:lnTo>
                  <a:lnTo>
                    <a:pt x="50584" y="246702"/>
                  </a:lnTo>
                  <a:lnTo>
                    <a:pt x="51980" y="249400"/>
                  </a:lnTo>
                  <a:lnTo>
                    <a:pt x="53703" y="251991"/>
                  </a:lnTo>
                  <a:lnTo>
                    <a:pt x="55618" y="256988"/>
                  </a:lnTo>
                  <a:lnTo>
                    <a:pt x="56847" y="262871"/>
                  </a:lnTo>
                  <a:lnTo>
                    <a:pt x="57742" y="264147"/>
                  </a:lnTo>
                  <a:lnTo>
                    <a:pt x="59133" y="265792"/>
                  </a:lnTo>
                  <a:lnTo>
                    <a:pt x="64294" y="27146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4" name="SMARTPenAnnotation230"/>
            <p:cNvSpPr/>
            <p:nvPr/>
          </p:nvSpPr>
          <p:spPr>
            <a:xfrm>
              <a:off x="7372350" y="2693289"/>
              <a:ext cx="203583" cy="214091"/>
            </a:xfrm>
            <a:custGeom>
              <a:avLst/>
              <a:gdLst/>
              <a:ahLst/>
              <a:cxnLst/>
              <a:rect l="0" t="0" r="0" b="0"/>
              <a:pathLst>
                <a:path w="203583" h="214091">
                  <a:moveTo>
                    <a:pt x="0" y="35623"/>
                  </a:moveTo>
                  <a:lnTo>
                    <a:pt x="0" y="31831"/>
                  </a:lnTo>
                  <a:lnTo>
                    <a:pt x="793" y="30713"/>
                  </a:lnTo>
                  <a:lnTo>
                    <a:pt x="2116" y="29969"/>
                  </a:lnTo>
                  <a:lnTo>
                    <a:pt x="3792" y="29472"/>
                  </a:lnTo>
                  <a:lnTo>
                    <a:pt x="4909" y="28347"/>
                  </a:lnTo>
                  <a:lnTo>
                    <a:pt x="5653" y="26804"/>
                  </a:lnTo>
                  <a:lnTo>
                    <a:pt x="6151" y="24981"/>
                  </a:lnTo>
                  <a:lnTo>
                    <a:pt x="8818" y="20839"/>
                  </a:lnTo>
                  <a:lnTo>
                    <a:pt x="10642" y="18623"/>
                  </a:lnTo>
                  <a:lnTo>
                    <a:pt x="12651" y="17146"/>
                  </a:lnTo>
                  <a:lnTo>
                    <a:pt x="17000" y="15505"/>
                  </a:lnTo>
                  <a:lnTo>
                    <a:pt x="31495" y="10788"/>
                  </a:lnTo>
                  <a:lnTo>
                    <a:pt x="36871" y="9542"/>
                  </a:lnTo>
                  <a:lnTo>
                    <a:pt x="42043" y="8710"/>
                  </a:lnTo>
                  <a:lnTo>
                    <a:pt x="47079" y="8156"/>
                  </a:lnTo>
                  <a:lnTo>
                    <a:pt x="52023" y="6993"/>
                  </a:lnTo>
                  <a:lnTo>
                    <a:pt x="56907" y="5424"/>
                  </a:lnTo>
                  <a:lnTo>
                    <a:pt x="61751" y="3584"/>
                  </a:lnTo>
                  <a:lnTo>
                    <a:pt x="67361" y="2358"/>
                  </a:lnTo>
                  <a:lnTo>
                    <a:pt x="73482" y="1540"/>
                  </a:lnTo>
                  <a:lnTo>
                    <a:pt x="79943" y="995"/>
                  </a:lnTo>
                  <a:lnTo>
                    <a:pt x="85839" y="631"/>
                  </a:lnTo>
                  <a:lnTo>
                    <a:pt x="96623" y="227"/>
                  </a:lnTo>
                  <a:lnTo>
                    <a:pt x="115413" y="0"/>
                  </a:lnTo>
                  <a:lnTo>
                    <a:pt x="120598" y="762"/>
                  </a:lnTo>
                  <a:lnTo>
                    <a:pt x="124848" y="2063"/>
                  </a:lnTo>
                  <a:lnTo>
                    <a:pt x="128476" y="3725"/>
                  </a:lnTo>
                  <a:lnTo>
                    <a:pt x="134623" y="7688"/>
                  </a:lnTo>
                  <a:lnTo>
                    <a:pt x="137374" y="9856"/>
                  </a:lnTo>
                  <a:lnTo>
                    <a:pt x="140795" y="11301"/>
                  </a:lnTo>
                  <a:lnTo>
                    <a:pt x="144663" y="12265"/>
                  </a:lnTo>
                  <a:lnTo>
                    <a:pt x="148830" y="12907"/>
                  </a:lnTo>
                  <a:lnTo>
                    <a:pt x="151607" y="14129"/>
                  </a:lnTo>
                  <a:lnTo>
                    <a:pt x="153458" y="15737"/>
                  </a:lnTo>
                  <a:lnTo>
                    <a:pt x="154693" y="17603"/>
                  </a:lnTo>
                  <a:lnTo>
                    <a:pt x="156065" y="23910"/>
                  </a:lnTo>
                  <a:lnTo>
                    <a:pt x="156430" y="27815"/>
                  </a:lnTo>
                  <a:lnTo>
                    <a:pt x="155880" y="31211"/>
                  </a:lnTo>
                  <a:lnTo>
                    <a:pt x="153153" y="37102"/>
                  </a:lnTo>
                  <a:lnTo>
                    <a:pt x="150521" y="40578"/>
                  </a:lnTo>
                  <a:lnTo>
                    <a:pt x="147178" y="44482"/>
                  </a:lnTo>
                  <a:lnTo>
                    <a:pt x="143362" y="48673"/>
                  </a:lnTo>
                  <a:lnTo>
                    <a:pt x="140025" y="53054"/>
                  </a:lnTo>
                  <a:lnTo>
                    <a:pt x="137006" y="57563"/>
                  </a:lnTo>
                  <a:lnTo>
                    <a:pt x="134199" y="62156"/>
                  </a:lnTo>
                  <a:lnTo>
                    <a:pt x="130741" y="66011"/>
                  </a:lnTo>
                  <a:lnTo>
                    <a:pt x="126848" y="69376"/>
                  </a:lnTo>
                  <a:lnTo>
                    <a:pt x="122666" y="72412"/>
                  </a:lnTo>
                  <a:lnTo>
                    <a:pt x="118289" y="75231"/>
                  </a:lnTo>
                  <a:lnTo>
                    <a:pt x="113784" y="77903"/>
                  </a:lnTo>
                  <a:lnTo>
                    <a:pt x="109194" y="80478"/>
                  </a:lnTo>
                  <a:lnTo>
                    <a:pt x="105340" y="82989"/>
                  </a:lnTo>
                  <a:lnTo>
                    <a:pt x="101976" y="85457"/>
                  </a:lnTo>
                  <a:lnTo>
                    <a:pt x="98940" y="87895"/>
                  </a:lnTo>
                  <a:lnTo>
                    <a:pt x="93451" y="90605"/>
                  </a:lnTo>
                  <a:lnTo>
                    <a:pt x="90875" y="91328"/>
                  </a:lnTo>
                  <a:lnTo>
                    <a:pt x="89158" y="92603"/>
                  </a:lnTo>
                  <a:lnTo>
                    <a:pt x="88014" y="94247"/>
                  </a:lnTo>
                  <a:lnTo>
                    <a:pt x="85859" y="99585"/>
                  </a:lnTo>
                  <a:lnTo>
                    <a:pt x="91887" y="93737"/>
                  </a:lnTo>
                  <a:lnTo>
                    <a:pt x="96665" y="93201"/>
                  </a:lnTo>
                  <a:lnTo>
                    <a:pt x="100163" y="93059"/>
                  </a:lnTo>
                  <a:lnTo>
                    <a:pt x="104874" y="92170"/>
                  </a:lnTo>
                  <a:lnTo>
                    <a:pt x="110398" y="90783"/>
                  </a:lnTo>
                  <a:lnTo>
                    <a:pt x="116461" y="89065"/>
                  </a:lnTo>
                  <a:lnTo>
                    <a:pt x="122090" y="87920"/>
                  </a:lnTo>
                  <a:lnTo>
                    <a:pt x="127430" y="87156"/>
                  </a:lnTo>
                  <a:lnTo>
                    <a:pt x="132579" y="86647"/>
                  </a:lnTo>
                  <a:lnTo>
                    <a:pt x="137599" y="87102"/>
                  </a:lnTo>
                  <a:lnTo>
                    <a:pt x="142532" y="88198"/>
                  </a:lnTo>
                  <a:lnTo>
                    <a:pt x="147408" y="89723"/>
                  </a:lnTo>
                  <a:lnTo>
                    <a:pt x="152248" y="90740"/>
                  </a:lnTo>
                  <a:lnTo>
                    <a:pt x="157061" y="91418"/>
                  </a:lnTo>
                  <a:lnTo>
                    <a:pt x="161857" y="91870"/>
                  </a:lnTo>
                  <a:lnTo>
                    <a:pt x="166642" y="92964"/>
                  </a:lnTo>
                  <a:lnTo>
                    <a:pt x="171420" y="94488"/>
                  </a:lnTo>
                  <a:lnTo>
                    <a:pt x="176192" y="96298"/>
                  </a:lnTo>
                  <a:lnTo>
                    <a:pt x="180961" y="98298"/>
                  </a:lnTo>
                  <a:lnTo>
                    <a:pt x="185728" y="100425"/>
                  </a:lnTo>
                  <a:lnTo>
                    <a:pt x="190494" y="102637"/>
                  </a:lnTo>
                  <a:lnTo>
                    <a:pt x="193671" y="104905"/>
                  </a:lnTo>
                  <a:lnTo>
                    <a:pt x="195789" y="107211"/>
                  </a:lnTo>
                  <a:lnTo>
                    <a:pt x="198935" y="112684"/>
                  </a:lnTo>
                  <a:lnTo>
                    <a:pt x="202980" y="120408"/>
                  </a:lnTo>
                  <a:lnTo>
                    <a:pt x="203582" y="124690"/>
                  </a:lnTo>
                  <a:lnTo>
                    <a:pt x="203190" y="129132"/>
                  </a:lnTo>
                  <a:lnTo>
                    <a:pt x="202134" y="133681"/>
                  </a:lnTo>
                  <a:lnTo>
                    <a:pt x="201431" y="138301"/>
                  </a:lnTo>
                  <a:lnTo>
                    <a:pt x="200962" y="142969"/>
                  </a:lnTo>
                  <a:lnTo>
                    <a:pt x="200650" y="147668"/>
                  </a:lnTo>
                  <a:lnTo>
                    <a:pt x="199648" y="151595"/>
                  </a:lnTo>
                  <a:lnTo>
                    <a:pt x="196418" y="158074"/>
                  </a:lnTo>
                  <a:lnTo>
                    <a:pt x="193650" y="161707"/>
                  </a:lnTo>
                  <a:lnTo>
                    <a:pt x="190219" y="165717"/>
                  </a:lnTo>
                  <a:lnTo>
                    <a:pt x="186344" y="169977"/>
                  </a:lnTo>
                  <a:lnTo>
                    <a:pt x="177805" y="178944"/>
                  </a:lnTo>
                  <a:lnTo>
                    <a:pt x="173305" y="183558"/>
                  </a:lnTo>
                  <a:lnTo>
                    <a:pt x="168718" y="187428"/>
                  </a:lnTo>
                  <a:lnTo>
                    <a:pt x="164072" y="190801"/>
                  </a:lnTo>
                  <a:lnTo>
                    <a:pt x="159387" y="193844"/>
                  </a:lnTo>
                  <a:lnTo>
                    <a:pt x="154677" y="196666"/>
                  </a:lnTo>
                  <a:lnTo>
                    <a:pt x="149949" y="199341"/>
                  </a:lnTo>
                  <a:lnTo>
                    <a:pt x="145210" y="201919"/>
                  </a:lnTo>
                  <a:lnTo>
                    <a:pt x="141256" y="204431"/>
                  </a:lnTo>
                  <a:lnTo>
                    <a:pt x="137827" y="206899"/>
                  </a:lnTo>
                  <a:lnTo>
                    <a:pt x="134747" y="209338"/>
                  </a:lnTo>
                  <a:lnTo>
                    <a:pt x="131106" y="210964"/>
                  </a:lnTo>
                  <a:lnTo>
                    <a:pt x="127092" y="212048"/>
                  </a:lnTo>
                  <a:lnTo>
                    <a:pt x="122828" y="212771"/>
                  </a:lnTo>
                  <a:lnTo>
                    <a:pt x="119191" y="213253"/>
                  </a:lnTo>
                  <a:lnTo>
                    <a:pt x="113034" y="213788"/>
                  </a:lnTo>
                  <a:lnTo>
                    <a:pt x="109487" y="213931"/>
                  </a:lnTo>
                  <a:lnTo>
                    <a:pt x="101313" y="214090"/>
                  </a:lnTo>
                  <a:lnTo>
                    <a:pt x="98498" y="213338"/>
                  </a:lnTo>
                  <a:lnTo>
                    <a:pt x="96622" y="212044"/>
                  </a:lnTo>
                  <a:lnTo>
                    <a:pt x="91864" y="206429"/>
                  </a:lnTo>
                  <a:lnTo>
                    <a:pt x="89817" y="204262"/>
                  </a:lnTo>
                  <a:lnTo>
                    <a:pt x="88453" y="202024"/>
                  </a:lnTo>
                  <a:lnTo>
                    <a:pt x="86938" y="197421"/>
                  </a:lnTo>
                  <a:lnTo>
                    <a:pt x="86263" y="192729"/>
                  </a:lnTo>
                  <a:lnTo>
                    <a:pt x="85725" y="18564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5" name="SMARTPenAnnotation231"/>
            <p:cNvSpPr/>
            <p:nvPr/>
          </p:nvSpPr>
          <p:spPr>
            <a:xfrm>
              <a:off x="7608093" y="2700365"/>
              <a:ext cx="214314" cy="221328"/>
            </a:xfrm>
            <a:custGeom>
              <a:avLst/>
              <a:gdLst/>
              <a:ahLst/>
              <a:cxnLst/>
              <a:rect l="0" t="0" r="0" b="0"/>
              <a:pathLst>
                <a:path w="214314" h="221328">
                  <a:moveTo>
                    <a:pt x="0" y="28547"/>
                  </a:moveTo>
                  <a:lnTo>
                    <a:pt x="0" y="24755"/>
                  </a:lnTo>
                  <a:lnTo>
                    <a:pt x="794" y="22844"/>
                  </a:lnTo>
                  <a:lnTo>
                    <a:pt x="5654" y="16190"/>
                  </a:lnTo>
                  <a:lnTo>
                    <a:pt x="6152" y="15547"/>
                  </a:lnTo>
                  <a:lnTo>
                    <a:pt x="10937" y="14832"/>
                  </a:lnTo>
                  <a:lnTo>
                    <a:pt x="14434" y="14641"/>
                  </a:lnTo>
                  <a:lnTo>
                    <a:pt x="17560" y="13720"/>
                  </a:lnTo>
                  <a:lnTo>
                    <a:pt x="23151" y="10580"/>
                  </a:lnTo>
                  <a:lnTo>
                    <a:pt x="26547" y="9425"/>
                  </a:lnTo>
                  <a:lnTo>
                    <a:pt x="30398" y="8656"/>
                  </a:lnTo>
                  <a:lnTo>
                    <a:pt x="34553" y="8142"/>
                  </a:lnTo>
                  <a:lnTo>
                    <a:pt x="38911" y="7006"/>
                  </a:lnTo>
                  <a:lnTo>
                    <a:pt x="43402" y="5455"/>
                  </a:lnTo>
                  <a:lnTo>
                    <a:pt x="47985" y="3628"/>
                  </a:lnTo>
                  <a:lnTo>
                    <a:pt x="52628" y="2409"/>
                  </a:lnTo>
                  <a:lnTo>
                    <a:pt x="57311" y="1597"/>
                  </a:lnTo>
                  <a:lnTo>
                    <a:pt x="62020" y="1055"/>
                  </a:lnTo>
                  <a:lnTo>
                    <a:pt x="66747" y="694"/>
                  </a:lnTo>
                  <a:lnTo>
                    <a:pt x="71486" y="453"/>
                  </a:lnTo>
                  <a:lnTo>
                    <a:pt x="76232" y="293"/>
                  </a:lnTo>
                  <a:lnTo>
                    <a:pt x="100166" y="35"/>
                  </a:lnTo>
                  <a:lnTo>
                    <a:pt x="110929" y="0"/>
                  </a:lnTo>
                  <a:lnTo>
                    <a:pt x="116022" y="785"/>
                  </a:lnTo>
                  <a:lnTo>
                    <a:pt x="121004" y="2101"/>
                  </a:lnTo>
                  <a:lnTo>
                    <a:pt x="125913" y="3773"/>
                  </a:lnTo>
                  <a:lnTo>
                    <a:pt x="130773" y="5681"/>
                  </a:lnTo>
                  <a:lnTo>
                    <a:pt x="135601" y="7747"/>
                  </a:lnTo>
                  <a:lnTo>
                    <a:pt x="140407" y="9918"/>
                  </a:lnTo>
                  <a:lnTo>
                    <a:pt x="144405" y="12159"/>
                  </a:lnTo>
                  <a:lnTo>
                    <a:pt x="150963" y="16766"/>
                  </a:lnTo>
                  <a:lnTo>
                    <a:pt x="156524" y="21459"/>
                  </a:lnTo>
                  <a:lnTo>
                    <a:pt x="159118" y="23821"/>
                  </a:lnTo>
                  <a:lnTo>
                    <a:pt x="160053" y="26984"/>
                  </a:lnTo>
                  <a:lnTo>
                    <a:pt x="159884" y="30680"/>
                  </a:lnTo>
                  <a:lnTo>
                    <a:pt x="158977" y="34732"/>
                  </a:lnTo>
                  <a:lnTo>
                    <a:pt x="157579" y="39020"/>
                  </a:lnTo>
                  <a:lnTo>
                    <a:pt x="155853" y="43466"/>
                  </a:lnTo>
                  <a:lnTo>
                    <a:pt x="153909" y="48018"/>
                  </a:lnTo>
                  <a:lnTo>
                    <a:pt x="149631" y="57309"/>
                  </a:lnTo>
                  <a:lnTo>
                    <a:pt x="147380" y="62009"/>
                  </a:lnTo>
                  <a:lnTo>
                    <a:pt x="144291" y="67524"/>
                  </a:lnTo>
                  <a:lnTo>
                    <a:pt x="140644" y="73582"/>
                  </a:lnTo>
                  <a:lnTo>
                    <a:pt x="136625" y="80001"/>
                  </a:lnTo>
                  <a:lnTo>
                    <a:pt x="133152" y="85869"/>
                  </a:lnTo>
                  <a:lnTo>
                    <a:pt x="130043" y="91368"/>
                  </a:lnTo>
                  <a:lnTo>
                    <a:pt x="127177" y="96621"/>
                  </a:lnTo>
                  <a:lnTo>
                    <a:pt x="123678" y="101711"/>
                  </a:lnTo>
                  <a:lnTo>
                    <a:pt x="119758" y="106692"/>
                  </a:lnTo>
                  <a:lnTo>
                    <a:pt x="115558" y="111600"/>
                  </a:lnTo>
                  <a:lnTo>
                    <a:pt x="111170" y="117253"/>
                  </a:lnTo>
                  <a:lnTo>
                    <a:pt x="106657" y="123403"/>
                  </a:lnTo>
                  <a:lnTo>
                    <a:pt x="102061" y="129885"/>
                  </a:lnTo>
                  <a:lnTo>
                    <a:pt x="98997" y="135793"/>
                  </a:lnTo>
                  <a:lnTo>
                    <a:pt x="96955" y="141319"/>
                  </a:lnTo>
                  <a:lnTo>
                    <a:pt x="95593" y="146591"/>
                  </a:lnTo>
                  <a:lnTo>
                    <a:pt x="93891" y="151693"/>
                  </a:lnTo>
                  <a:lnTo>
                    <a:pt x="91963" y="156682"/>
                  </a:lnTo>
                  <a:lnTo>
                    <a:pt x="89884" y="161595"/>
                  </a:lnTo>
                  <a:lnTo>
                    <a:pt x="88497" y="166458"/>
                  </a:lnTo>
                  <a:lnTo>
                    <a:pt x="87574" y="171288"/>
                  </a:lnTo>
                  <a:lnTo>
                    <a:pt x="86958" y="176095"/>
                  </a:lnTo>
                  <a:lnTo>
                    <a:pt x="85753" y="180094"/>
                  </a:lnTo>
                  <a:lnTo>
                    <a:pt x="82298" y="186653"/>
                  </a:lnTo>
                  <a:lnTo>
                    <a:pt x="81059" y="190307"/>
                  </a:lnTo>
                  <a:lnTo>
                    <a:pt x="80233" y="194331"/>
                  </a:lnTo>
                  <a:lnTo>
                    <a:pt x="79683" y="198601"/>
                  </a:lnTo>
                  <a:lnTo>
                    <a:pt x="76954" y="205462"/>
                  </a:lnTo>
                  <a:lnTo>
                    <a:pt x="75116" y="208403"/>
                  </a:lnTo>
                  <a:lnTo>
                    <a:pt x="74683" y="210363"/>
                  </a:lnTo>
                  <a:lnTo>
                    <a:pt x="75189" y="211671"/>
                  </a:lnTo>
                  <a:lnTo>
                    <a:pt x="81705" y="217560"/>
                  </a:lnTo>
                  <a:lnTo>
                    <a:pt x="83839" y="218850"/>
                  </a:lnTo>
                  <a:lnTo>
                    <a:pt x="88327" y="220282"/>
                  </a:lnTo>
                  <a:lnTo>
                    <a:pt x="92967" y="220919"/>
                  </a:lnTo>
                  <a:lnTo>
                    <a:pt x="97675" y="221202"/>
                  </a:lnTo>
                  <a:lnTo>
                    <a:pt x="102413" y="221327"/>
                  </a:lnTo>
                  <a:lnTo>
                    <a:pt x="104788" y="220567"/>
                  </a:lnTo>
                  <a:lnTo>
                    <a:pt x="109543" y="217606"/>
                  </a:lnTo>
                  <a:lnTo>
                    <a:pt x="113510" y="216499"/>
                  </a:lnTo>
                  <a:lnTo>
                    <a:pt x="118536" y="215761"/>
                  </a:lnTo>
                  <a:lnTo>
                    <a:pt x="124269" y="215269"/>
                  </a:lnTo>
                  <a:lnTo>
                    <a:pt x="128883" y="214147"/>
                  </a:lnTo>
                  <a:lnTo>
                    <a:pt x="132753" y="212605"/>
                  </a:lnTo>
                  <a:lnTo>
                    <a:pt x="136128" y="210784"/>
                  </a:lnTo>
                  <a:lnTo>
                    <a:pt x="140758" y="209569"/>
                  </a:lnTo>
                  <a:lnTo>
                    <a:pt x="146226" y="208760"/>
                  </a:lnTo>
                  <a:lnTo>
                    <a:pt x="152253" y="208220"/>
                  </a:lnTo>
                  <a:lnTo>
                    <a:pt x="157859" y="207067"/>
                  </a:lnTo>
                  <a:lnTo>
                    <a:pt x="163183" y="205504"/>
                  </a:lnTo>
                  <a:lnTo>
                    <a:pt x="168319" y="203668"/>
                  </a:lnTo>
                  <a:lnTo>
                    <a:pt x="173332" y="201651"/>
                  </a:lnTo>
                  <a:lnTo>
                    <a:pt x="178261" y="199512"/>
                  </a:lnTo>
                  <a:lnTo>
                    <a:pt x="183135" y="197292"/>
                  </a:lnTo>
                  <a:lnTo>
                    <a:pt x="187971" y="195813"/>
                  </a:lnTo>
                  <a:lnTo>
                    <a:pt x="192783" y="194826"/>
                  </a:lnTo>
                  <a:lnTo>
                    <a:pt x="197578" y="194168"/>
                  </a:lnTo>
                  <a:lnTo>
                    <a:pt x="201569" y="192936"/>
                  </a:lnTo>
                  <a:lnTo>
                    <a:pt x="205023" y="191321"/>
                  </a:lnTo>
                  <a:lnTo>
                    <a:pt x="214313" y="18571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6" name="SMARTPenAnnotation232"/>
            <p:cNvSpPr/>
            <p:nvPr/>
          </p:nvSpPr>
          <p:spPr>
            <a:xfrm>
              <a:off x="7929562" y="2750343"/>
              <a:ext cx="142876" cy="14289"/>
            </a:xfrm>
            <a:custGeom>
              <a:avLst/>
              <a:gdLst/>
              <a:ahLst/>
              <a:cxnLst/>
              <a:rect l="0" t="0" r="0" b="0"/>
              <a:pathLst>
                <a:path w="142876" h="14289">
                  <a:moveTo>
                    <a:pt x="0" y="14288"/>
                  </a:moveTo>
                  <a:lnTo>
                    <a:pt x="3793" y="14288"/>
                  </a:lnTo>
                  <a:lnTo>
                    <a:pt x="6497" y="13494"/>
                  </a:lnTo>
                  <a:lnTo>
                    <a:pt x="9888" y="12171"/>
                  </a:lnTo>
                  <a:lnTo>
                    <a:pt x="13736" y="10496"/>
                  </a:lnTo>
                  <a:lnTo>
                    <a:pt x="17094" y="9378"/>
                  </a:lnTo>
                  <a:lnTo>
                    <a:pt x="20127" y="8633"/>
                  </a:lnTo>
                  <a:lnTo>
                    <a:pt x="22944" y="8137"/>
                  </a:lnTo>
                  <a:lnTo>
                    <a:pt x="26408" y="7806"/>
                  </a:lnTo>
                  <a:lnTo>
                    <a:pt x="30305" y="7585"/>
                  </a:lnTo>
                  <a:lnTo>
                    <a:pt x="38870" y="7340"/>
                  </a:lnTo>
                  <a:lnTo>
                    <a:pt x="62014" y="7170"/>
                  </a:lnTo>
                  <a:lnTo>
                    <a:pt x="66742" y="6367"/>
                  </a:lnTo>
                  <a:lnTo>
                    <a:pt x="71482" y="5039"/>
                  </a:lnTo>
                  <a:lnTo>
                    <a:pt x="76230" y="3359"/>
                  </a:lnTo>
                  <a:lnTo>
                    <a:pt x="80983" y="2240"/>
                  </a:lnTo>
                  <a:lnTo>
                    <a:pt x="85738" y="1493"/>
                  </a:lnTo>
                  <a:lnTo>
                    <a:pt x="90496" y="996"/>
                  </a:lnTo>
                  <a:lnTo>
                    <a:pt x="95255" y="664"/>
                  </a:lnTo>
                  <a:lnTo>
                    <a:pt x="100017" y="443"/>
                  </a:lnTo>
                  <a:lnTo>
                    <a:pt x="109540" y="197"/>
                  </a:lnTo>
                  <a:lnTo>
                    <a:pt x="14287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7" name="SMARTPenAnnotation233"/>
            <p:cNvSpPr/>
            <p:nvPr/>
          </p:nvSpPr>
          <p:spPr>
            <a:xfrm>
              <a:off x="7979568" y="2786062"/>
              <a:ext cx="135733" cy="21432"/>
            </a:xfrm>
            <a:custGeom>
              <a:avLst/>
              <a:gdLst/>
              <a:ahLst/>
              <a:cxnLst/>
              <a:rect l="0" t="0" r="0" b="0"/>
              <a:pathLst>
                <a:path w="135733" h="21432">
                  <a:moveTo>
                    <a:pt x="0" y="21431"/>
                  </a:moveTo>
                  <a:lnTo>
                    <a:pt x="26944" y="21431"/>
                  </a:lnTo>
                  <a:lnTo>
                    <a:pt x="31456" y="20638"/>
                  </a:lnTo>
                  <a:lnTo>
                    <a:pt x="36052" y="19315"/>
                  </a:lnTo>
                  <a:lnTo>
                    <a:pt x="40703" y="17639"/>
                  </a:lnTo>
                  <a:lnTo>
                    <a:pt x="46186" y="16522"/>
                  </a:lnTo>
                  <a:lnTo>
                    <a:pt x="52223" y="15777"/>
                  </a:lnTo>
                  <a:lnTo>
                    <a:pt x="58628" y="15280"/>
                  </a:lnTo>
                  <a:lnTo>
                    <a:pt x="65278" y="14156"/>
                  </a:lnTo>
                  <a:lnTo>
                    <a:pt x="72094" y="12612"/>
                  </a:lnTo>
                  <a:lnTo>
                    <a:pt x="79019" y="10789"/>
                  </a:lnTo>
                  <a:lnTo>
                    <a:pt x="86017" y="9574"/>
                  </a:lnTo>
                  <a:lnTo>
                    <a:pt x="93064" y="8764"/>
                  </a:lnTo>
                  <a:lnTo>
                    <a:pt x="100143" y="8224"/>
                  </a:lnTo>
                  <a:lnTo>
                    <a:pt x="106450" y="7070"/>
                  </a:lnTo>
                  <a:lnTo>
                    <a:pt x="112241" y="5507"/>
                  </a:lnTo>
                  <a:lnTo>
                    <a:pt x="117690" y="3671"/>
                  </a:lnTo>
                  <a:lnTo>
                    <a:pt x="122116" y="2448"/>
                  </a:lnTo>
                  <a:lnTo>
                    <a:pt x="125861" y="1632"/>
                  </a:lnTo>
                  <a:lnTo>
                    <a:pt x="13573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8" name="SMARTPenAnnotation234"/>
            <p:cNvSpPr/>
            <p:nvPr/>
          </p:nvSpPr>
          <p:spPr>
            <a:xfrm>
              <a:off x="8194874" y="2736056"/>
              <a:ext cx="156170" cy="14288"/>
            </a:xfrm>
            <a:custGeom>
              <a:avLst/>
              <a:gdLst/>
              <a:ahLst/>
              <a:cxnLst/>
              <a:rect l="0" t="0" r="0" b="0"/>
              <a:pathLst>
                <a:path w="156170" h="14288">
                  <a:moveTo>
                    <a:pt x="6151" y="14287"/>
                  </a:moveTo>
                  <a:lnTo>
                    <a:pt x="0" y="14287"/>
                  </a:lnTo>
                  <a:lnTo>
                    <a:pt x="47059" y="14287"/>
                  </a:lnTo>
                  <a:lnTo>
                    <a:pt x="50885" y="13494"/>
                  </a:lnTo>
                  <a:lnTo>
                    <a:pt x="54230" y="12171"/>
                  </a:lnTo>
                  <a:lnTo>
                    <a:pt x="57254" y="10495"/>
                  </a:lnTo>
                  <a:lnTo>
                    <a:pt x="61651" y="9378"/>
                  </a:lnTo>
                  <a:lnTo>
                    <a:pt x="66963" y="8633"/>
                  </a:lnTo>
                  <a:lnTo>
                    <a:pt x="77628" y="7806"/>
                  </a:lnTo>
                  <a:lnTo>
                    <a:pt x="85014" y="7438"/>
                  </a:lnTo>
                  <a:lnTo>
                    <a:pt x="88889" y="6546"/>
                  </a:lnTo>
                  <a:lnTo>
                    <a:pt x="93060" y="5158"/>
                  </a:lnTo>
                  <a:lnTo>
                    <a:pt x="97427" y="3438"/>
                  </a:lnTo>
                  <a:lnTo>
                    <a:pt x="101927" y="2292"/>
                  </a:lnTo>
                  <a:lnTo>
                    <a:pt x="106513" y="1528"/>
                  </a:lnTo>
                  <a:lnTo>
                    <a:pt x="111160" y="1018"/>
                  </a:lnTo>
                  <a:lnTo>
                    <a:pt x="115050" y="679"/>
                  </a:lnTo>
                  <a:lnTo>
                    <a:pt x="118438" y="453"/>
                  </a:lnTo>
                  <a:lnTo>
                    <a:pt x="121490" y="302"/>
                  </a:lnTo>
                  <a:lnTo>
                    <a:pt x="129115" y="134"/>
                  </a:lnTo>
                  <a:lnTo>
                    <a:pt x="15616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9" name="SMARTPenAnnotation235"/>
            <p:cNvSpPr/>
            <p:nvPr/>
          </p:nvSpPr>
          <p:spPr>
            <a:xfrm>
              <a:off x="8408193" y="2643196"/>
              <a:ext cx="128589" cy="214209"/>
            </a:xfrm>
            <a:custGeom>
              <a:avLst/>
              <a:gdLst/>
              <a:ahLst/>
              <a:cxnLst/>
              <a:rect l="0" t="0" r="0" b="0"/>
              <a:pathLst>
                <a:path w="128589" h="214209">
                  <a:moveTo>
                    <a:pt x="0" y="21422"/>
                  </a:moveTo>
                  <a:lnTo>
                    <a:pt x="0" y="17630"/>
                  </a:lnTo>
                  <a:lnTo>
                    <a:pt x="794" y="16513"/>
                  </a:lnTo>
                  <a:lnTo>
                    <a:pt x="2116" y="15768"/>
                  </a:lnTo>
                  <a:lnTo>
                    <a:pt x="3793" y="15271"/>
                  </a:lnTo>
                  <a:lnTo>
                    <a:pt x="4910" y="14147"/>
                  </a:lnTo>
                  <a:lnTo>
                    <a:pt x="5654" y="12603"/>
                  </a:lnTo>
                  <a:lnTo>
                    <a:pt x="6152" y="10780"/>
                  </a:lnTo>
                  <a:lnTo>
                    <a:pt x="8070" y="9565"/>
                  </a:lnTo>
                  <a:lnTo>
                    <a:pt x="10937" y="8755"/>
                  </a:lnTo>
                  <a:lnTo>
                    <a:pt x="14434" y="8215"/>
                  </a:lnTo>
                  <a:lnTo>
                    <a:pt x="17560" y="7061"/>
                  </a:lnTo>
                  <a:lnTo>
                    <a:pt x="20439" y="5498"/>
                  </a:lnTo>
                  <a:lnTo>
                    <a:pt x="23151" y="3662"/>
                  </a:lnTo>
                  <a:lnTo>
                    <a:pt x="26547" y="2439"/>
                  </a:lnTo>
                  <a:lnTo>
                    <a:pt x="30398" y="1623"/>
                  </a:lnTo>
                  <a:lnTo>
                    <a:pt x="34553" y="1079"/>
                  </a:lnTo>
                  <a:lnTo>
                    <a:pt x="38911" y="716"/>
                  </a:lnTo>
                  <a:lnTo>
                    <a:pt x="43402" y="474"/>
                  </a:lnTo>
                  <a:lnTo>
                    <a:pt x="55194" y="134"/>
                  </a:lnTo>
                  <a:lnTo>
                    <a:pt x="74502" y="10"/>
                  </a:lnTo>
                  <a:lnTo>
                    <a:pt x="83648" y="0"/>
                  </a:lnTo>
                  <a:lnTo>
                    <a:pt x="88309" y="1584"/>
                  </a:lnTo>
                  <a:lnTo>
                    <a:pt x="93004" y="4228"/>
                  </a:lnTo>
                  <a:lnTo>
                    <a:pt x="97722" y="7578"/>
                  </a:lnTo>
                  <a:lnTo>
                    <a:pt x="101660" y="10605"/>
                  </a:lnTo>
                  <a:lnTo>
                    <a:pt x="105080" y="13417"/>
                  </a:lnTo>
                  <a:lnTo>
                    <a:pt x="108153" y="16086"/>
                  </a:lnTo>
                  <a:lnTo>
                    <a:pt x="110996" y="18658"/>
                  </a:lnTo>
                  <a:lnTo>
                    <a:pt x="116271" y="23633"/>
                  </a:lnTo>
                  <a:lnTo>
                    <a:pt x="118790" y="26865"/>
                  </a:lnTo>
                  <a:lnTo>
                    <a:pt x="121262" y="30607"/>
                  </a:lnTo>
                  <a:lnTo>
                    <a:pt x="123704" y="34689"/>
                  </a:lnTo>
                  <a:lnTo>
                    <a:pt x="124538" y="38204"/>
                  </a:lnTo>
                  <a:lnTo>
                    <a:pt x="124301" y="41342"/>
                  </a:lnTo>
                  <a:lnTo>
                    <a:pt x="122714" y="47738"/>
                  </a:lnTo>
                  <a:lnTo>
                    <a:pt x="122290" y="51666"/>
                  </a:lnTo>
                  <a:lnTo>
                    <a:pt x="122008" y="55872"/>
                  </a:lnTo>
                  <a:lnTo>
                    <a:pt x="121026" y="60264"/>
                  </a:lnTo>
                  <a:lnTo>
                    <a:pt x="119577" y="64779"/>
                  </a:lnTo>
                  <a:lnTo>
                    <a:pt x="117819" y="69377"/>
                  </a:lnTo>
                  <a:lnTo>
                    <a:pt x="115059" y="74030"/>
                  </a:lnTo>
                  <a:lnTo>
                    <a:pt x="111631" y="78719"/>
                  </a:lnTo>
                  <a:lnTo>
                    <a:pt x="107758" y="83432"/>
                  </a:lnTo>
                  <a:lnTo>
                    <a:pt x="104382" y="88162"/>
                  </a:lnTo>
                  <a:lnTo>
                    <a:pt x="101338" y="92903"/>
                  </a:lnTo>
                  <a:lnTo>
                    <a:pt x="98515" y="97651"/>
                  </a:lnTo>
                  <a:lnTo>
                    <a:pt x="95046" y="101610"/>
                  </a:lnTo>
                  <a:lnTo>
                    <a:pt x="91145" y="105044"/>
                  </a:lnTo>
                  <a:lnTo>
                    <a:pt x="86958" y="108126"/>
                  </a:lnTo>
                  <a:lnTo>
                    <a:pt x="82578" y="111769"/>
                  </a:lnTo>
                  <a:lnTo>
                    <a:pt x="78071" y="115784"/>
                  </a:lnTo>
                  <a:lnTo>
                    <a:pt x="73478" y="120049"/>
                  </a:lnTo>
                  <a:lnTo>
                    <a:pt x="69623" y="124480"/>
                  </a:lnTo>
                  <a:lnTo>
                    <a:pt x="66260" y="129021"/>
                  </a:lnTo>
                  <a:lnTo>
                    <a:pt x="63223" y="133636"/>
                  </a:lnTo>
                  <a:lnTo>
                    <a:pt x="60404" y="138300"/>
                  </a:lnTo>
                  <a:lnTo>
                    <a:pt x="57733" y="142997"/>
                  </a:lnTo>
                  <a:lnTo>
                    <a:pt x="55157" y="147716"/>
                  </a:lnTo>
                  <a:lnTo>
                    <a:pt x="51853" y="151656"/>
                  </a:lnTo>
                  <a:lnTo>
                    <a:pt x="48062" y="155076"/>
                  </a:lnTo>
                  <a:lnTo>
                    <a:pt x="43949" y="158150"/>
                  </a:lnTo>
                  <a:lnTo>
                    <a:pt x="40412" y="160993"/>
                  </a:lnTo>
                  <a:lnTo>
                    <a:pt x="37260" y="163682"/>
                  </a:lnTo>
                  <a:lnTo>
                    <a:pt x="34365" y="166268"/>
                  </a:lnTo>
                  <a:lnTo>
                    <a:pt x="31642" y="169580"/>
                  </a:lnTo>
                  <a:lnTo>
                    <a:pt x="29033" y="173375"/>
                  </a:lnTo>
                  <a:lnTo>
                    <a:pt x="26498" y="177493"/>
                  </a:lnTo>
                  <a:lnTo>
                    <a:pt x="23684" y="184185"/>
                  </a:lnTo>
                  <a:lnTo>
                    <a:pt x="22433" y="189805"/>
                  </a:lnTo>
                  <a:lnTo>
                    <a:pt x="21876" y="194948"/>
                  </a:lnTo>
                  <a:lnTo>
                    <a:pt x="21563" y="198515"/>
                  </a:lnTo>
                  <a:lnTo>
                    <a:pt x="23607" y="201465"/>
                  </a:lnTo>
                  <a:lnTo>
                    <a:pt x="27594" y="206035"/>
                  </a:lnTo>
                  <a:lnTo>
                    <a:pt x="29509" y="207204"/>
                  </a:lnTo>
                  <a:lnTo>
                    <a:pt x="32373" y="208777"/>
                  </a:lnTo>
                  <a:lnTo>
                    <a:pt x="35870" y="210619"/>
                  </a:lnTo>
                  <a:lnTo>
                    <a:pt x="39788" y="211847"/>
                  </a:lnTo>
                  <a:lnTo>
                    <a:pt x="43987" y="212666"/>
                  </a:lnTo>
                  <a:lnTo>
                    <a:pt x="48376" y="213212"/>
                  </a:lnTo>
                  <a:lnTo>
                    <a:pt x="52094" y="213576"/>
                  </a:lnTo>
                  <a:lnTo>
                    <a:pt x="55367" y="213818"/>
                  </a:lnTo>
                  <a:lnTo>
                    <a:pt x="58343" y="213980"/>
                  </a:lnTo>
                  <a:lnTo>
                    <a:pt x="65883" y="214160"/>
                  </a:lnTo>
                  <a:lnTo>
                    <a:pt x="70115" y="214208"/>
                  </a:lnTo>
                  <a:lnTo>
                    <a:pt x="74524" y="213446"/>
                  </a:lnTo>
                  <a:lnTo>
                    <a:pt x="79053" y="212144"/>
                  </a:lnTo>
                  <a:lnTo>
                    <a:pt x="83658" y="210483"/>
                  </a:lnTo>
                  <a:lnTo>
                    <a:pt x="87522" y="209375"/>
                  </a:lnTo>
                  <a:lnTo>
                    <a:pt x="90892" y="208637"/>
                  </a:lnTo>
                  <a:lnTo>
                    <a:pt x="93932" y="208144"/>
                  </a:lnTo>
                  <a:lnTo>
                    <a:pt x="97546" y="207816"/>
                  </a:lnTo>
                  <a:lnTo>
                    <a:pt x="101544" y="207597"/>
                  </a:lnTo>
                  <a:lnTo>
                    <a:pt x="110218" y="207354"/>
                  </a:lnTo>
                  <a:lnTo>
                    <a:pt x="128588" y="20716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0" name="SMARTPenAnnotation236"/>
            <p:cNvSpPr/>
            <p:nvPr/>
          </p:nvSpPr>
          <p:spPr>
            <a:xfrm>
              <a:off x="8608245" y="2643215"/>
              <a:ext cx="128201" cy="198880"/>
            </a:xfrm>
            <a:custGeom>
              <a:avLst/>
              <a:gdLst/>
              <a:ahLst/>
              <a:cxnLst/>
              <a:rect l="0" t="0" r="0" b="0"/>
              <a:pathLst>
                <a:path w="128201" h="198880">
                  <a:moveTo>
                    <a:pt x="107130" y="21403"/>
                  </a:moveTo>
                  <a:lnTo>
                    <a:pt x="93861" y="8134"/>
                  </a:lnTo>
                  <a:lnTo>
                    <a:pt x="93295" y="5452"/>
                  </a:lnTo>
                  <a:lnTo>
                    <a:pt x="93144" y="3625"/>
                  </a:lnTo>
                  <a:lnTo>
                    <a:pt x="92250" y="2408"/>
                  </a:lnTo>
                  <a:lnTo>
                    <a:pt x="90860" y="1596"/>
                  </a:lnTo>
                  <a:lnTo>
                    <a:pt x="87198" y="694"/>
                  </a:lnTo>
                  <a:lnTo>
                    <a:pt x="85111" y="453"/>
                  </a:lnTo>
                  <a:lnTo>
                    <a:pt x="82925" y="293"/>
                  </a:lnTo>
                  <a:lnTo>
                    <a:pt x="80675" y="186"/>
                  </a:lnTo>
                  <a:lnTo>
                    <a:pt x="76057" y="67"/>
                  </a:lnTo>
                  <a:lnTo>
                    <a:pt x="68995" y="0"/>
                  </a:lnTo>
                  <a:lnTo>
                    <a:pt x="66625" y="785"/>
                  </a:lnTo>
                  <a:lnTo>
                    <a:pt x="64252" y="2101"/>
                  </a:lnTo>
                  <a:lnTo>
                    <a:pt x="61876" y="3773"/>
                  </a:lnTo>
                  <a:lnTo>
                    <a:pt x="58705" y="4887"/>
                  </a:lnTo>
                  <a:lnTo>
                    <a:pt x="55002" y="5630"/>
                  </a:lnTo>
                  <a:lnTo>
                    <a:pt x="50947" y="6125"/>
                  </a:lnTo>
                  <a:lnTo>
                    <a:pt x="47449" y="7249"/>
                  </a:lnTo>
                  <a:lnTo>
                    <a:pt x="44324" y="8792"/>
                  </a:lnTo>
                  <a:lnTo>
                    <a:pt x="41447" y="10615"/>
                  </a:lnTo>
                  <a:lnTo>
                    <a:pt x="38734" y="11830"/>
                  </a:lnTo>
                  <a:lnTo>
                    <a:pt x="36133" y="12640"/>
                  </a:lnTo>
                  <a:lnTo>
                    <a:pt x="33605" y="13180"/>
                  </a:lnTo>
                  <a:lnTo>
                    <a:pt x="30332" y="13540"/>
                  </a:lnTo>
                  <a:lnTo>
                    <a:pt x="26562" y="13780"/>
                  </a:lnTo>
                  <a:lnTo>
                    <a:pt x="22463" y="13939"/>
                  </a:lnTo>
                  <a:lnTo>
                    <a:pt x="19729" y="14840"/>
                  </a:lnTo>
                  <a:lnTo>
                    <a:pt x="17905" y="16234"/>
                  </a:lnTo>
                  <a:lnTo>
                    <a:pt x="15086" y="19900"/>
                  </a:lnTo>
                  <a:lnTo>
                    <a:pt x="11189" y="24175"/>
                  </a:lnTo>
                  <a:lnTo>
                    <a:pt x="9832" y="26426"/>
                  </a:lnTo>
                  <a:lnTo>
                    <a:pt x="7922" y="32593"/>
                  </a:lnTo>
                  <a:lnTo>
                    <a:pt x="7474" y="34314"/>
                  </a:lnTo>
                  <a:lnTo>
                    <a:pt x="5159" y="37196"/>
                  </a:lnTo>
                  <a:lnTo>
                    <a:pt x="3431" y="39075"/>
                  </a:lnTo>
                  <a:lnTo>
                    <a:pt x="2278" y="41122"/>
                  </a:lnTo>
                  <a:lnTo>
                    <a:pt x="998" y="45513"/>
                  </a:lnTo>
                  <a:lnTo>
                    <a:pt x="428" y="50110"/>
                  </a:lnTo>
                  <a:lnTo>
                    <a:pt x="176" y="55593"/>
                  </a:lnTo>
                  <a:lnTo>
                    <a:pt x="0" y="69013"/>
                  </a:lnTo>
                  <a:lnTo>
                    <a:pt x="785" y="70606"/>
                  </a:lnTo>
                  <a:lnTo>
                    <a:pt x="3774" y="74492"/>
                  </a:lnTo>
                  <a:lnTo>
                    <a:pt x="7747" y="78865"/>
                  </a:lnTo>
                  <a:lnTo>
                    <a:pt x="9919" y="81142"/>
                  </a:lnTo>
                  <a:lnTo>
                    <a:pt x="12160" y="82661"/>
                  </a:lnTo>
                  <a:lnTo>
                    <a:pt x="14448" y="83673"/>
                  </a:lnTo>
                  <a:lnTo>
                    <a:pt x="16767" y="84347"/>
                  </a:lnTo>
                  <a:lnTo>
                    <a:pt x="19900" y="85591"/>
                  </a:lnTo>
                  <a:lnTo>
                    <a:pt x="23576" y="87214"/>
                  </a:lnTo>
                  <a:lnTo>
                    <a:pt x="27615" y="89090"/>
                  </a:lnTo>
                  <a:lnTo>
                    <a:pt x="31101" y="90340"/>
                  </a:lnTo>
                  <a:lnTo>
                    <a:pt x="34219" y="91174"/>
                  </a:lnTo>
                  <a:lnTo>
                    <a:pt x="37092" y="91729"/>
                  </a:lnTo>
                  <a:lnTo>
                    <a:pt x="40594" y="92893"/>
                  </a:lnTo>
                  <a:lnTo>
                    <a:pt x="44516" y="94463"/>
                  </a:lnTo>
                  <a:lnTo>
                    <a:pt x="48718" y="96304"/>
                  </a:lnTo>
                  <a:lnTo>
                    <a:pt x="52314" y="97531"/>
                  </a:lnTo>
                  <a:lnTo>
                    <a:pt x="55505" y="98349"/>
                  </a:lnTo>
                  <a:lnTo>
                    <a:pt x="58425" y="98894"/>
                  </a:lnTo>
                  <a:lnTo>
                    <a:pt x="62754" y="100051"/>
                  </a:lnTo>
                  <a:lnTo>
                    <a:pt x="73914" y="103454"/>
                  </a:lnTo>
                  <a:lnTo>
                    <a:pt x="79429" y="104679"/>
                  </a:lnTo>
                  <a:lnTo>
                    <a:pt x="84694" y="105495"/>
                  </a:lnTo>
                  <a:lnTo>
                    <a:pt x="89791" y="106040"/>
                  </a:lnTo>
                  <a:lnTo>
                    <a:pt x="93984" y="107196"/>
                  </a:lnTo>
                  <a:lnTo>
                    <a:pt x="97572" y="108761"/>
                  </a:lnTo>
                  <a:lnTo>
                    <a:pt x="100758" y="110598"/>
                  </a:lnTo>
                  <a:lnTo>
                    <a:pt x="108531" y="114756"/>
                  </a:lnTo>
                  <a:lnTo>
                    <a:pt x="112827" y="116976"/>
                  </a:lnTo>
                  <a:lnTo>
                    <a:pt x="115690" y="119250"/>
                  </a:lnTo>
                  <a:lnTo>
                    <a:pt x="117599" y="121559"/>
                  </a:lnTo>
                  <a:lnTo>
                    <a:pt x="120513" y="126242"/>
                  </a:lnTo>
                  <a:lnTo>
                    <a:pt x="124456" y="130969"/>
                  </a:lnTo>
                  <a:lnTo>
                    <a:pt x="125824" y="133341"/>
                  </a:lnTo>
                  <a:lnTo>
                    <a:pt x="127345" y="138093"/>
                  </a:lnTo>
                  <a:lnTo>
                    <a:pt x="128020" y="142851"/>
                  </a:lnTo>
                  <a:lnTo>
                    <a:pt x="128200" y="145231"/>
                  </a:lnTo>
                  <a:lnTo>
                    <a:pt x="126733" y="148405"/>
                  </a:lnTo>
                  <a:lnTo>
                    <a:pt x="124167" y="152108"/>
                  </a:lnTo>
                  <a:lnTo>
                    <a:pt x="120870" y="156165"/>
                  </a:lnTo>
                  <a:lnTo>
                    <a:pt x="117876" y="159663"/>
                  </a:lnTo>
                  <a:lnTo>
                    <a:pt x="115089" y="162789"/>
                  </a:lnTo>
                  <a:lnTo>
                    <a:pt x="112435" y="165667"/>
                  </a:lnTo>
                  <a:lnTo>
                    <a:pt x="109080" y="168379"/>
                  </a:lnTo>
                  <a:lnTo>
                    <a:pt x="105254" y="170981"/>
                  </a:lnTo>
                  <a:lnTo>
                    <a:pt x="101117" y="173509"/>
                  </a:lnTo>
                  <a:lnTo>
                    <a:pt x="97565" y="175988"/>
                  </a:lnTo>
                  <a:lnTo>
                    <a:pt x="94403" y="178435"/>
                  </a:lnTo>
                  <a:lnTo>
                    <a:pt x="91502" y="180860"/>
                  </a:lnTo>
                  <a:lnTo>
                    <a:pt x="87980" y="183270"/>
                  </a:lnTo>
                  <a:lnTo>
                    <a:pt x="84044" y="185671"/>
                  </a:lnTo>
                  <a:lnTo>
                    <a:pt x="79833" y="188065"/>
                  </a:lnTo>
                  <a:lnTo>
                    <a:pt x="76232" y="189661"/>
                  </a:lnTo>
                  <a:lnTo>
                    <a:pt x="73037" y="190725"/>
                  </a:lnTo>
                  <a:lnTo>
                    <a:pt x="70114" y="191434"/>
                  </a:lnTo>
                  <a:lnTo>
                    <a:pt x="67371" y="192701"/>
                  </a:lnTo>
                  <a:lnTo>
                    <a:pt x="64749" y="194339"/>
                  </a:lnTo>
                  <a:lnTo>
                    <a:pt x="62207" y="196225"/>
                  </a:lnTo>
                  <a:lnTo>
                    <a:pt x="58925" y="197482"/>
                  </a:lnTo>
                  <a:lnTo>
                    <a:pt x="55150" y="198321"/>
                  </a:lnTo>
                  <a:lnTo>
                    <a:pt x="51045" y="198879"/>
                  </a:lnTo>
                  <a:lnTo>
                    <a:pt x="47515" y="198458"/>
                  </a:lnTo>
                  <a:lnTo>
                    <a:pt x="44368" y="197384"/>
                  </a:lnTo>
                  <a:lnTo>
                    <a:pt x="35692" y="19285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1" name="SMARTPenAnnotation237"/>
            <p:cNvSpPr/>
            <p:nvPr/>
          </p:nvSpPr>
          <p:spPr>
            <a:xfrm>
              <a:off x="8809359" y="2622076"/>
              <a:ext cx="106031" cy="185389"/>
            </a:xfrm>
            <a:custGeom>
              <a:avLst/>
              <a:gdLst/>
              <a:ahLst/>
              <a:cxnLst/>
              <a:rect l="0" t="0" r="0" b="0"/>
              <a:pathLst>
                <a:path w="106031" h="185389">
                  <a:moveTo>
                    <a:pt x="27459" y="13967"/>
                  </a:moveTo>
                  <a:lnTo>
                    <a:pt x="33611" y="7816"/>
                  </a:lnTo>
                  <a:lnTo>
                    <a:pt x="34162" y="5148"/>
                  </a:lnTo>
                  <a:lnTo>
                    <a:pt x="34309" y="3325"/>
                  </a:lnTo>
                  <a:lnTo>
                    <a:pt x="35201" y="2110"/>
                  </a:lnTo>
                  <a:lnTo>
                    <a:pt x="36590" y="1300"/>
                  </a:lnTo>
                  <a:lnTo>
                    <a:pt x="40728" y="0"/>
                  </a:lnTo>
                  <a:lnTo>
                    <a:pt x="39178" y="1939"/>
                  </a:lnTo>
                  <a:lnTo>
                    <a:pt x="37652" y="3567"/>
                  </a:lnTo>
                  <a:lnTo>
                    <a:pt x="36635" y="5446"/>
                  </a:lnTo>
                  <a:lnTo>
                    <a:pt x="35508" y="9651"/>
                  </a:lnTo>
                  <a:lnTo>
                    <a:pt x="34412" y="11090"/>
                  </a:lnTo>
                  <a:lnTo>
                    <a:pt x="32888" y="12049"/>
                  </a:lnTo>
                  <a:lnTo>
                    <a:pt x="31079" y="12688"/>
                  </a:lnTo>
                  <a:lnTo>
                    <a:pt x="29079" y="13908"/>
                  </a:lnTo>
                  <a:lnTo>
                    <a:pt x="26952" y="15516"/>
                  </a:lnTo>
                  <a:lnTo>
                    <a:pt x="24739" y="17381"/>
                  </a:lnTo>
                  <a:lnTo>
                    <a:pt x="22471" y="19418"/>
                  </a:lnTo>
                  <a:lnTo>
                    <a:pt x="17833" y="23798"/>
                  </a:lnTo>
                  <a:lnTo>
                    <a:pt x="15486" y="26871"/>
                  </a:lnTo>
                  <a:lnTo>
                    <a:pt x="13128" y="30508"/>
                  </a:lnTo>
                  <a:lnTo>
                    <a:pt x="10761" y="34519"/>
                  </a:lnTo>
                  <a:lnTo>
                    <a:pt x="9183" y="37987"/>
                  </a:lnTo>
                  <a:lnTo>
                    <a:pt x="8132" y="41093"/>
                  </a:lnTo>
                  <a:lnTo>
                    <a:pt x="7430" y="43957"/>
                  </a:lnTo>
                  <a:lnTo>
                    <a:pt x="4535" y="49257"/>
                  </a:lnTo>
                  <a:lnTo>
                    <a:pt x="2651" y="51781"/>
                  </a:lnTo>
                  <a:lnTo>
                    <a:pt x="559" y="56703"/>
                  </a:lnTo>
                  <a:lnTo>
                    <a:pt x="0" y="59126"/>
                  </a:lnTo>
                  <a:lnTo>
                    <a:pt x="422" y="61536"/>
                  </a:lnTo>
                  <a:lnTo>
                    <a:pt x="3007" y="66330"/>
                  </a:lnTo>
                  <a:lnTo>
                    <a:pt x="4808" y="68719"/>
                  </a:lnTo>
                  <a:lnTo>
                    <a:pt x="6802" y="71106"/>
                  </a:lnTo>
                  <a:lnTo>
                    <a:pt x="8925" y="73491"/>
                  </a:lnTo>
                  <a:lnTo>
                    <a:pt x="10341" y="75875"/>
                  </a:lnTo>
                  <a:lnTo>
                    <a:pt x="11914" y="80640"/>
                  </a:lnTo>
                  <a:lnTo>
                    <a:pt x="13921" y="83022"/>
                  </a:lnTo>
                  <a:lnTo>
                    <a:pt x="16846" y="85404"/>
                  </a:lnTo>
                  <a:lnTo>
                    <a:pt x="20384" y="87785"/>
                  </a:lnTo>
                  <a:lnTo>
                    <a:pt x="23536" y="90167"/>
                  </a:lnTo>
                  <a:lnTo>
                    <a:pt x="26431" y="92548"/>
                  </a:lnTo>
                  <a:lnTo>
                    <a:pt x="29155" y="94930"/>
                  </a:lnTo>
                  <a:lnTo>
                    <a:pt x="32559" y="97311"/>
                  </a:lnTo>
                  <a:lnTo>
                    <a:pt x="36415" y="99692"/>
                  </a:lnTo>
                  <a:lnTo>
                    <a:pt x="40574" y="102074"/>
                  </a:lnTo>
                  <a:lnTo>
                    <a:pt x="49428" y="106836"/>
                  </a:lnTo>
                  <a:lnTo>
                    <a:pt x="54011" y="109217"/>
                  </a:lnTo>
                  <a:lnTo>
                    <a:pt x="57860" y="111599"/>
                  </a:lnTo>
                  <a:lnTo>
                    <a:pt x="61220" y="113980"/>
                  </a:lnTo>
                  <a:lnTo>
                    <a:pt x="64254" y="116361"/>
                  </a:lnTo>
                  <a:lnTo>
                    <a:pt x="67865" y="118742"/>
                  </a:lnTo>
                  <a:lnTo>
                    <a:pt x="71858" y="121124"/>
                  </a:lnTo>
                  <a:lnTo>
                    <a:pt x="76110" y="123505"/>
                  </a:lnTo>
                  <a:lnTo>
                    <a:pt x="79737" y="126680"/>
                  </a:lnTo>
                  <a:lnTo>
                    <a:pt x="82948" y="130384"/>
                  </a:lnTo>
                  <a:lnTo>
                    <a:pt x="85884" y="134441"/>
                  </a:lnTo>
                  <a:lnTo>
                    <a:pt x="88634" y="137939"/>
                  </a:lnTo>
                  <a:lnTo>
                    <a:pt x="91262" y="141065"/>
                  </a:lnTo>
                  <a:lnTo>
                    <a:pt x="93806" y="143943"/>
                  </a:lnTo>
                  <a:lnTo>
                    <a:pt x="98751" y="149257"/>
                  </a:lnTo>
                  <a:lnTo>
                    <a:pt x="101180" y="151786"/>
                  </a:lnTo>
                  <a:lnTo>
                    <a:pt x="102801" y="154265"/>
                  </a:lnTo>
                  <a:lnTo>
                    <a:pt x="104601" y="159136"/>
                  </a:lnTo>
                  <a:lnTo>
                    <a:pt x="105400" y="163947"/>
                  </a:lnTo>
                  <a:lnTo>
                    <a:pt x="105756" y="168731"/>
                  </a:lnTo>
                  <a:lnTo>
                    <a:pt x="106003" y="176860"/>
                  </a:lnTo>
                  <a:lnTo>
                    <a:pt x="106030" y="181647"/>
                  </a:lnTo>
                  <a:lnTo>
                    <a:pt x="105240" y="182904"/>
                  </a:lnTo>
                  <a:lnTo>
                    <a:pt x="103919" y="183742"/>
                  </a:lnTo>
                  <a:lnTo>
                    <a:pt x="102245" y="184300"/>
                  </a:lnTo>
                  <a:lnTo>
                    <a:pt x="100335" y="184673"/>
                  </a:lnTo>
                  <a:lnTo>
                    <a:pt x="98268" y="184921"/>
                  </a:lnTo>
                  <a:lnTo>
                    <a:pt x="96097" y="185086"/>
                  </a:lnTo>
                  <a:lnTo>
                    <a:pt x="93854" y="185197"/>
                  </a:lnTo>
                  <a:lnTo>
                    <a:pt x="89248" y="185319"/>
                  </a:lnTo>
                  <a:lnTo>
                    <a:pt x="82191" y="185388"/>
                  </a:lnTo>
                  <a:lnTo>
                    <a:pt x="79823" y="184604"/>
                  </a:lnTo>
                  <a:lnTo>
                    <a:pt x="77449" y="183288"/>
                  </a:lnTo>
                  <a:lnTo>
                    <a:pt x="75073" y="181616"/>
                  </a:lnTo>
                  <a:lnTo>
                    <a:pt x="72695" y="180502"/>
                  </a:lnTo>
                  <a:lnTo>
                    <a:pt x="70317" y="179759"/>
                  </a:lnTo>
                  <a:lnTo>
                    <a:pt x="67937" y="179264"/>
                  </a:lnTo>
                  <a:lnTo>
                    <a:pt x="65557" y="178140"/>
                  </a:lnTo>
                  <a:lnTo>
                    <a:pt x="63177" y="176597"/>
                  </a:lnTo>
                  <a:lnTo>
                    <a:pt x="60795" y="174775"/>
                  </a:lnTo>
                  <a:lnTo>
                    <a:pt x="58415" y="172766"/>
                  </a:lnTo>
                  <a:lnTo>
                    <a:pt x="56034" y="170633"/>
                  </a:lnTo>
                  <a:lnTo>
                    <a:pt x="53653" y="168418"/>
                  </a:lnTo>
                  <a:lnTo>
                    <a:pt x="52066" y="166147"/>
                  </a:lnTo>
                  <a:lnTo>
                    <a:pt x="50301" y="161507"/>
                  </a:lnTo>
                  <a:lnTo>
                    <a:pt x="49832" y="158364"/>
                  </a:lnTo>
                  <a:lnTo>
                    <a:pt x="49518" y="154682"/>
                  </a:lnTo>
                  <a:lnTo>
                    <a:pt x="49308" y="150640"/>
                  </a:lnTo>
                  <a:lnTo>
                    <a:pt x="49077" y="141915"/>
                  </a:lnTo>
                  <a:lnTo>
                    <a:pt x="48894" y="101069"/>
                  </a:lnTo>
                  <a:lnTo>
                    <a:pt x="49687" y="96642"/>
                  </a:lnTo>
                  <a:lnTo>
                    <a:pt x="51009" y="92102"/>
                  </a:lnTo>
                  <a:lnTo>
                    <a:pt x="52684" y="87489"/>
                  </a:lnTo>
                  <a:lnTo>
                    <a:pt x="54595" y="83619"/>
                  </a:lnTo>
                  <a:lnTo>
                    <a:pt x="56662" y="80246"/>
                  </a:lnTo>
                  <a:lnTo>
                    <a:pt x="58834" y="77203"/>
                  </a:lnTo>
                  <a:lnTo>
                    <a:pt x="61076" y="73587"/>
                  </a:lnTo>
                  <a:lnTo>
                    <a:pt x="63364" y="69589"/>
                  </a:lnTo>
                  <a:lnTo>
                    <a:pt x="65683" y="65336"/>
                  </a:lnTo>
                  <a:lnTo>
                    <a:pt x="68023" y="61707"/>
                  </a:lnTo>
                  <a:lnTo>
                    <a:pt x="70377" y="58494"/>
                  </a:lnTo>
                  <a:lnTo>
                    <a:pt x="72740" y="55558"/>
                  </a:lnTo>
                  <a:lnTo>
                    <a:pt x="75366" y="50179"/>
                  </a:lnTo>
                  <a:lnTo>
                    <a:pt x="76065" y="47633"/>
                  </a:lnTo>
                  <a:lnTo>
                    <a:pt x="78960" y="42688"/>
                  </a:lnTo>
                  <a:lnTo>
                    <a:pt x="80843" y="40258"/>
                  </a:lnTo>
                  <a:lnTo>
                    <a:pt x="82936" y="35442"/>
                  </a:lnTo>
                  <a:lnTo>
                    <a:pt x="84279" y="29674"/>
                  </a:lnTo>
                  <a:lnTo>
                    <a:pt x="84511" y="24883"/>
                  </a:lnTo>
                  <a:lnTo>
                    <a:pt x="82957" y="23626"/>
                  </a:lnTo>
                  <a:lnTo>
                    <a:pt x="80333" y="22787"/>
                  </a:lnTo>
                  <a:lnTo>
                    <a:pt x="76996" y="22229"/>
                  </a:lnTo>
                  <a:lnTo>
                    <a:pt x="73977" y="21856"/>
                  </a:lnTo>
                  <a:lnTo>
                    <a:pt x="71171" y="21608"/>
                  </a:lnTo>
                  <a:lnTo>
                    <a:pt x="68507" y="21442"/>
                  </a:lnTo>
                  <a:lnTo>
                    <a:pt x="63430" y="21258"/>
                  </a:lnTo>
                  <a:lnTo>
                    <a:pt x="56034" y="2111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2" name="SMARTPenAnnotation238"/>
            <p:cNvSpPr/>
            <p:nvPr/>
          </p:nvSpPr>
          <p:spPr>
            <a:xfrm>
              <a:off x="5893593" y="3236146"/>
              <a:ext cx="214314" cy="21405"/>
            </a:xfrm>
            <a:custGeom>
              <a:avLst/>
              <a:gdLst/>
              <a:ahLst/>
              <a:cxnLst/>
              <a:rect l="0" t="0" r="0" b="0"/>
              <a:pathLst>
                <a:path w="214314" h="21405">
                  <a:moveTo>
                    <a:pt x="0" y="21404"/>
                  </a:moveTo>
                  <a:lnTo>
                    <a:pt x="6850" y="21404"/>
                  </a:lnTo>
                  <a:lnTo>
                    <a:pt x="11246" y="19287"/>
                  </a:lnTo>
                  <a:lnTo>
                    <a:pt x="14641" y="17611"/>
                  </a:lnTo>
                  <a:lnTo>
                    <a:pt x="17699" y="16494"/>
                  </a:lnTo>
                  <a:lnTo>
                    <a:pt x="20531" y="15750"/>
                  </a:lnTo>
                  <a:lnTo>
                    <a:pt x="23212" y="15253"/>
                  </a:lnTo>
                  <a:lnTo>
                    <a:pt x="26587" y="14922"/>
                  </a:lnTo>
                  <a:lnTo>
                    <a:pt x="30425" y="14701"/>
                  </a:lnTo>
                  <a:lnTo>
                    <a:pt x="34571" y="14554"/>
                  </a:lnTo>
                  <a:lnTo>
                    <a:pt x="39716" y="13662"/>
                  </a:lnTo>
                  <a:lnTo>
                    <a:pt x="45528" y="12274"/>
                  </a:lnTo>
                  <a:lnTo>
                    <a:pt x="51783" y="10555"/>
                  </a:lnTo>
                  <a:lnTo>
                    <a:pt x="57541" y="9408"/>
                  </a:lnTo>
                  <a:lnTo>
                    <a:pt x="62967" y="8644"/>
                  </a:lnTo>
                  <a:lnTo>
                    <a:pt x="68172" y="8135"/>
                  </a:lnTo>
                  <a:lnTo>
                    <a:pt x="74817" y="7001"/>
                  </a:lnTo>
                  <a:lnTo>
                    <a:pt x="82422" y="5452"/>
                  </a:lnTo>
                  <a:lnTo>
                    <a:pt x="90667" y="3626"/>
                  </a:lnTo>
                  <a:lnTo>
                    <a:pt x="98545" y="2408"/>
                  </a:lnTo>
                  <a:lnTo>
                    <a:pt x="106177" y="1596"/>
                  </a:lnTo>
                  <a:lnTo>
                    <a:pt x="113648" y="1055"/>
                  </a:lnTo>
                  <a:lnTo>
                    <a:pt x="121009" y="694"/>
                  </a:lnTo>
                  <a:lnTo>
                    <a:pt x="135538" y="293"/>
                  </a:lnTo>
                  <a:lnTo>
                    <a:pt x="178577" y="0"/>
                  </a:lnTo>
                  <a:lnTo>
                    <a:pt x="185727" y="785"/>
                  </a:lnTo>
                  <a:lnTo>
                    <a:pt x="192874" y="2102"/>
                  </a:lnTo>
                  <a:lnTo>
                    <a:pt x="214313" y="711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3" name="SMARTPenAnnotation239"/>
            <p:cNvSpPr/>
            <p:nvPr/>
          </p:nvSpPr>
          <p:spPr>
            <a:xfrm>
              <a:off x="6179347" y="3100387"/>
              <a:ext cx="206826" cy="228601"/>
            </a:xfrm>
            <a:custGeom>
              <a:avLst/>
              <a:gdLst/>
              <a:ahLst/>
              <a:cxnLst/>
              <a:rect l="0" t="0" r="0" b="0"/>
              <a:pathLst>
                <a:path w="206826" h="228601">
                  <a:moveTo>
                    <a:pt x="200021" y="0"/>
                  </a:moveTo>
                  <a:lnTo>
                    <a:pt x="193870" y="0"/>
                  </a:lnTo>
                  <a:lnTo>
                    <a:pt x="189379" y="3792"/>
                  </a:lnTo>
                  <a:lnTo>
                    <a:pt x="187370" y="4910"/>
                  </a:lnTo>
                  <a:lnTo>
                    <a:pt x="183022" y="6151"/>
                  </a:lnTo>
                  <a:lnTo>
                    <a:pt x="179957" y="7276"/>
                  </a:lnTo>
                  <a:lnTo>
                    <a:pt x="176326" y="8819"/>
                  </a:lnTo>
                  <a:lnTo>
                    <a:pt x="168059" y="12651"/>
                  </a:lnTo>
                  <a:lnTo>
                    <a:pt x="145120" y="23911"/>
                  </a:lnTo>
                  <a:lnTo>
                    <a:pt x="139608" y="26259"/>
                  </a:lnTo>
                  <a:lnTo>
                    <a:pt x="133552" y="28619"/>
                  </a:lnTo>
                  <a:lnTo>
                    <a:pt x="127133" y="30985"/>
                  </a:lnTo>
                  <a:lnTo>
                    <a:pt x="121267" y="33357"/>
                  </a:lnTo>
                  <a:lnTo>
                    <a:pt x="115768" y="35732"/>
                  </a:lnTo>
                  <a:lnTo>
                    <a:pt x="110515" y="38109"/>
                  </a:lnTo>
                  <a:lnTo>
                    <a:pt x="104632" y="39693"/>
                  </a:lnTo>
                  <a:lnTo>
                    <a:pt x="98328" y="40750"/>
                  </a:lnTo>
                  <a:lnTo>
                    <a:pt x="91745" y="41454"/>
                  </a:lnTo>
                  <a:lnTo>
                    <a:pt x="85769" y="41924"/>
                  </a:lnTo>
                  <a:lnTo>
                    <a:pt x="80196" y="42237"/>
                  </a:lnTo>
                  <a:lnTo>
                    <a:pt x="69772" y="42584"/>
                  </a:lnTo>
                  <a:lnTo>
                    <a:pt x="50145" y="42807"/>
                  </a:lnTo>
                  <a:lnTo>
                    <a:pt x="45335" y="42826"/>
                  </a:lnTo>
                  <a:lnTo>
                    <a:pt x="41334" y="42044"/>
                  </a:lnTo>
                  <a:lnTo>
                    <a:pt x="37874" y="40730"/>
                  </a:lnTo>
                  <a:lnTo>
                    <a:pt x="31912" y="37946"/>
                  </a:lnTo>
                  <a:lnTo>
                    <a:pt x="26617" y="36709"/>
                  </a:lnTo>
                  <a:lnTo>
                    <a:pt x="21617" y="36159"/>
                  </a:lnTo>
                  <a:lnTo>
                    <a:pt x="16749" y="35914"/>
                  </a:lnTo>
                  <a:lnTo>
                    <a:pt x="11940" y="35806"/>
                  </a:lnTo>
                  <a:lnTo>
                    <a:pt x="9546" y="34983"/>
                  </a:lnTo>
                  <a:lnTo>
                    <a:pt x="3179" y="30826"/>
                  </a:lnTo>
                  <a:lnTo>
                    <a:pt x="1411" y="29576"/>
                  </a:lnTo>
                  <a:lnTo>
                    <a:pt x="939" y="30036"/>
                  </a:lnTo>
                  <a:lnTo>
                    <a:pt x="121" y="34814"/>
                  </a:lnTo>
                  <a:lnTo>
                    <a:pt x="21" y="41243"/>
                  </a:lnTo>
                  <a:lnTo>
                    <a:pt x="0" y="48695"/>
                  </a:lnTo>
                  <a:lnTo>
                    <a:pt x="2114" y="53657"/>
                  </a:lnTo>
                  <a:lnTo>
                    <a:pt x="3790" y="57203"/>
                  </a:lnTo>
                  <a:lnTo>
                    <a:pt x="4906" y="61154"/>
                  </a:lnTo>
                  <a:lnTo>
                    <a:pt x="5651" y="65375"/>
                  </a:lnTo>
                  <a:lnTo>
                    <a:pt x="6147" y="69777"/>
                  </a:lnTo>
                  <a:lnTo>
                    <a:pt x="6699" y="76785"/>
                  </a:lnTo>
                  <a:lnTo>
                    <a:pt x="6944" y="83339"/>
                  </a:lnTo>
                  <a:lnTo>
                    <a:pt x="7053" y="91544"/>
                  </a:lnTo>
                  <a:lnTo>
                    <a:pt x="7876" y="95160"/>
                  </a:lnTo>
                  <a:lnTo>
                    <a:pt x="12033" y="104043"/>
                  </a:lnTo>
                  <a:lnTo>
                    <a:pt x="13283" y="109212"/>
                  </a:lnTo>
                  <a:lnTo>
                    <a:pt x="13839" y="114155"/>
                  </a:lnTo>
                  <a:lnTo>
                    <a:pt x="14086" y="118998"/>
                  </a:lnTo>
                  <a:lnTo>
                    <a:pt x="14257" y="127168"/>
                  </a:lnTo>
                  <a:lnTo>
                    <a:pt x="16389" y="130073"/>
                  </a:lnTo>
                  <a:lnTo>
                    <a:pt x="20432" y="134614"/>
                  </a:lnTo>
                  <a:lnTo>
                    <a:pt x="21558" y="134986"/>
                  </a:lnTo>
                  <a:lnTo>
                    <a:pt x="27491" y="135633"/>
                  </a:lnTo>
                  <a:lnTo>
                    <a:pt x="30208" y="133571"/>
                  </a:lnTo>
                  <a:lnTo>
                    <a:pt x="32044" y="131910"/>
                  </a:lnTo>
                  <a:lnTo>
                    <a:pt x="34061" y="130802"/>
                  </a:lnTo>
                  <a:lnTo>
                    <a:pt x="38419" y="129572"/>
                  </a:lnTo>
                  <a:lnTo>
                    <a:pt x="43003" y="126908"/>
                  </a:lnTo>
                  <a:lnTo>
                    <a:pt x="45336" y="125087"/>
                  </a:lnTo>
                  <a:lnTo>
                    <a:pt x="50045" y="123063"/>
                  </a:lnTo>
                  <a:lnTo>
                    <a:pt x="55578" y="121370"/>
                  </a:lnTo>
                  <a:lnTo>
                    <a:pt x="59276" y="119807"/>
                  </a:lnTo>
                  <a:lnTo>
                    <a:pt x="63328" y="117971"/>
                  </a:lnTo>
                  <a:lnTo>
                    <a:pt x="66824" y="116748"/>
                  </a:lnTo>
                  <a:lnTo>
                    <a:pt x="72825" y="115388"/>
                  </a:lnTo>
                  <a:lnTo>
                    <a:pt x="76330" y="114232"/>
                  </a:lnTo>
                  <a:lnTo>
                    <a:pt x="80254" y="112667"/>
                  </a:lnTo>
                  <a:lnTo>
                    <a:pt x="84458" y="110830"/>
                  </a:lnTo>
                  <a:lnTo>
                    <a:pt x="88847" y="109605"/>
                  </a:lnTo>
                  <a:lnTo>
                    <a:pt x="93362" y="108789"/>
                  </a:lnTo>
                  <a:lnTo>
                    <a:pt x="97958" y="108245"/>
                  </a:lnTo>
                  <a:lnTo>
                    <a:pt x="102611" y="107882"/>
                  </a:lnTo>
                  <a:lnTo>
                    <a:pt x="107300" y="107640"/>
                  </a:lnTo>
                  <a:lnTo>
                    <a:pt x="112013" y="107479"/>
                  </a:lnTo>
                  <a:lnTo>
                    <a:pt x="117537" y="108165"/>
                  </a:lnTo>
                  <a:lnTo>
                    <a:pt x="123600" y="109416"/>
                  </a:lnTo>
                  <a:lnTo>
                    <a:pt x="130024" y="111044"/>
                  </a:lnTo>
                  <a:lnTo>
                    <a:pt x="135894" y="112130"/>
                  </a:lnTo>
                  <a:lnTo>
                    <a:pt x="141395" y="112853"/>
                  </a:lnTo>
                  <a:lnTo>
                    <a:pt x="146649" y="113335"/>
                  </a:lnTo>
                  <a:lnTo>
                    <a:pt x="151740" y="114451"/>
                  </a:lnTo>
                  <a:lnTo>
                    <a:pt x="156722" y="115988"/>
                  </a:lnTo>
                  <a:lnTo>
                    <a:pt x="161630" y="117806"/>
                  </a:lnTo>
                  <a:lnTo>
                    <a:pt x="165695" y="119019"/>
                  </a:lnTo>
                  <a:lnTo>
                    <a:pt x="169200" y="119827"/>
                  </a:lnTo>
                  <a:lnTo>
                    <a:pt x="172330" y="120366"/>
                  </a:lnTo>
                  <a:lnTo>
                    <a:pt x="176004" y="122313"/>
                  </a:lnTo>
                  <a:lnTo>
                    <a:pt x="180041" y="125198"/>
                  </a:lnTo>
                  <a:lnTo>
                    <a:pt x="184320" y="128709"/>
                  </a:lnTo>
                  <a:lnTo>
                    <a:pt x="187966" y="131844"/>
                  </a:lnTo>
                  <a:lnTo>
                    <a:pt x="194134" y="137443"/>
                  </a:lnTo>
                  <a:lnTo>
                    <a:pt x="196097" y="140047"/>
                  </a:lnTo>
                  <a:lnTo>
                    <a:pt x="198277" y="145058"/>
                  </a:lnTo>
                  <a:lnTo>
                    <a:pt x="201363" y="149931"/>
                  </a:lnTo>
                  <a:lnTo>
                    <a:pt x="203297" y="152341"/>
                  </a:lnTo>
                  <a:lnTo>
                    <a:pt x="204586" y="155536"/>
                  </a:lnTo>
                  <a:lnTo>
                    <a:pt x="205446" y="159253"/>
                  </a:lnTo>
                  <a:lnTo>
                    <a:pt x="206019" y="163319"/>
                  </a:lnTo>
                  <a:lnTo>
                    <a:pt x="206656" y="169953"/>
                  </a:lnTo>
                  <a:lnTo>
                    <a:pt x="206825" y="172833"/>
                  </a:lnTo>
                  <a:lnTo>
                    <a:pt x="206145" y="175547"/>
                  </a:lnTo>
                  <a:lnTo>
                    <a:pt x="203272" y="180679"/>
                  </a:lnTo>
                  <a:lnTo>
                    <a:pt x="199349" y="187723"/>
                  </a:lnTo>
                  <a:lnTo>
                    <a:pt x="197192" y="191824"/>
                  </a:lnTo>
                  <a:lnTo>
                    <a:pt x="192679" y="198496"/>
                  </a:lnTo>
                  <a:lnTo>
                    <a:pt x="188026" y="204108"/>
                  </a:lnTo>
                  <a:lnTo>
                    <a:pt x="183313" y="209248"/>
                  </a:lnTo>
                  <a:lnTo>
                    <a:pt x="180152" y="211730"/>
                  </a:lnTo>
                  <a:lnTo>
                    <a:pt x="176456" y="214178"/>
                  </a:lnTo>
                  <a:lnTo>
                    <a:pt x="172405" y="216605"/>
                  </a:lnTo>
                  <a:lnTo>
                    <a:pt x="168910" y="218222"/>
                  </a:lnTo>
                  <a:lnTo>
                    <a:pt x="162911" y="220019"/>
                  </a:lnTo>
                  <a:lnTo>
                    <a:pt x="159406" y="221292"/>
                  </a:lnTo>
                  <a:lnTo>
                    <a:pt x="155482" y="222934"/>
                  </a:lnTo>
                  <a:lnTo>
                    <a:pt x="151278" y="224823"/>
                  </a:lnTo>
                  <a:lnTo>
                    <a:pt x="147682" y="226082"/>
                  </a:lnTo>
                  <a:lnTo>
                    <a:pt x="141570" y="227481"/>
                  </a:lnTo>
                  <a:lnTo>
                    <a:pt x="136208" y="228103"/>
                  </a:lnTo>
                  <a:lnTo>
                    <a:pt x="131179" y="228379"/>
                  </a:lnTo>
                  <a:lnTo>
                    <a:pt x="126297" y="228502"/>
                  </a:lnTo>
                  <a:lnTo>
                    <a:pt x="85721" y="2286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4" name="SMARTPenAnnotation240"/>
            <p:cNvSpPr/>
            <p:nvPr/>
          </p:nvSpPr>
          <p:spPr>
            <a:xfrm>
              <a:off x="6415087" y="3200403"/>
              <a:ext cx="199696" cy="321063"/>
            </a:xfrm>
            <a:custGeom>
              <a:avLst/>
              <a:gdLst/>
              <a:ahLst/>
              <a:cxnLst/>
              <a:rect l="0" t="0" r="0" b="0"/>
              <a:pathLst>
                <a:path w="199696" h="321063">
                  <a:moveTo>
                    <a:pt x="0" y="7140"/>
                  </a:moveTo>
                  <a:lnTo>
                    <a:pt x="3792" y="7140"/>
                  </a:lnTo>
                  <a:lnTo>
                    <a:pt x="4910" y="7934"/>
                  </a:lnTo>
                  <a:lnTo>
                    <a:pt x="5654" y="9257"/>
                  </a:lnTo>
                  <a:lnTo>
                    <a:pt x="6151" y="10933"/>
                  </a:lnTo>
                  <a:lnTo>
                    <a:pt x="7276" y="12050"/>
                  </a:lnTo>
                  <a:lnTo>
                    <a:pt x="8819" y="12795"/>
                  </a:lnTo>
                  <a:lnTo>
                    <a:pt x="10642" y="13291"/>
                  </a:lnTo>
                  <a:lnTo>
                    <a:pt x="11857" y="14416"/>
                  </a:lnTo>
                  <a:lnTo>
                    <a:pt x="12667" y="15959"/>
                  </a:lnTo>
                  <a:lnTo>
                    <a:pt x="15924" y="24041"/>
                  </a:lnTo>
                  <a:lnTo>
                    <a:pt x="17760" y="27932"/>
                  </a:lnTo>
                  <a:lnTo>
                    <a:pt x="19800" y="36490"/>
                  </a:lnTo>
                  <a:lnTo>
                    <a:pt x="20343" y="40994"/>
                  </a:lnTo>
                  <a:lnTo>
                    <a:pt x="23064" y="48115"/>
                  </a:lnTo>
                  <a:lnTo>
                    <a:pt x="24902" y="51126"/>
                  </a:lnTo>
                  <a:lnTo>
                    <a:pt x="26943" y="58704"/>
                  </a:lnTo>
                  <a:lnTo>
                    <a:pt x="27487" y="62948"/>
                  </a:lnTo>
                  <a:lnTo>
                    <a:pt x="30208" y="69779"/>
                  </a:lnTo>
                  <a:lnTo>
                    <a:pt x="34063" y="76255"/>
                  </a:lnTo>
                  <a:lnTo>
                    <a:pt x="38422" y="84424"/>
                  </a:lnTo>
                  <a:lnTo>
                    <a:pt x="40889" y="91230"/>
                  </a:lnTo>
                  <a:lnTo>
                    <a:pt x="42779" y="97695"/>
                  </a:lnTo>
                  <a:lnTo>
                    <a:pt x="46265" y="105860"/>
                  </a:lnTo>
                  <a:lnTo>
                    <a:pt x="48306" y="108672"/>
                  </a:lnTo>
                  <a:lnTo>
                    <a:pt x="50460" y="110547"/>
                  </a:lnTo>
                  <a:lnTo>
                    <a:pt x="54970" y="113424"/>
                  </a:lnTo>
                  <a:lnTo>
                    <a:pt x="59621" y="117348"/>
                  </a:lnTo>
                  <a:lnTo>
                    <a:pt x="62766" y="119506"/>
                  </a:lnTo>
                  <a:lnTo>
                    <a:pt x="66450" y="121738"/>
                  </a:lnTo>
                  <a:lnTo>
                    <a:pt x="70494" y="124020"/>
                  </a:lnTo>
                  <a:lnTo>
                    <a:pt x="73983" y="125542"/>
                  </a:lnTo>
                  <a:lnTo>
                    <a:pt x="79977" y="127232"/>
                  </a:lnTo>
                  <a:lnTo>
                    <a:pt x="85287" y="127983"/>
                  </a:lnTo>
                  <a:lnTo>
                    <a:pt x="87815" y="128184"/>
                  </a:lnTo>
                  <a:lnTo>
                    <a:pt x="91087" y="127523"/>
                  </a:lnTo>
                  <a:lnTo>
                    <a:pt x="94855" y="126290"/>
                  </a:lnTo>
                  <a:lnTo>
                    <a:pt x="98955" y="124673"/>
                  </a:lnTo>
                  <a:lnTo>
                    <a:pt x="102483" y="122801"/>
                  </a:lnTo>
                  <a:lnTo>
                    <a:pt x="108519" y="118606"/>
                  </a:lnTo>
                  <a:lnTo>
                    <a:pt x="113847" y="114095"/>
                  </a:lnTo>
                  <a:lnTo>
                    <a:pt x="118861" y="109444"/>
                  </a:lnTo>
                  <a:lnTo>
                    <a:pt x="126147" y="102364"/>
                  </a:lnTo>
                  <a:lnTo>
                    <a:pt x="130942" y="97616"/>
                  </a:lnTo>
                  <a:lnTo>
                    <a:pt x="135720" y="90743"/>
                  </a:lnTo>
                  <a:lnTo>
                    <a:pt x="139695" y="83191"/>
                  </a:lnTo>
                  <a:lnTo>
                    <a:pt x="142727" y="73683"/>
                  </a:lnTo>
                  <a:lnTo>
                    <a:pt x="146248" y="65554"/>
                  </a:lnTo>
                  <a:lnTo>
                    <a:pt x="148902" y="55845"/>
                  </a:lnTo>
                  <a:lnTo>
                    <a:pt x="151639" y="48366"/>
                  </a:lnTo>
                  <a:lnTo>
                    <a:pt x="154708" y="39750"/>
                  </a:lnTo>
                  <a:lnTo>
                    <a:pt x="156072" y="30630"/>
                  </a:lnTo>
                  <a:lnTo>
                    <a:pt x="156677" y="23401"/>
                  </a:lnTo>
                  <a:lnTo>
                    <a:pt x="156839" y="20362"/>
                  </a:lnTo>
                  <a:lnTo>
                    <a:pt x="156153" y="17542"/>
                  </a:lnTo>
                  <a:lnTo>
                    <a:pt x="152189" y="9781"/>
                  </a:lnTo>
                  <a:lnTo>
                    <a:pt x="150984" y="4874"/>
                  </a:lnTo>
                  <a:lnTo>
                    <a:pt x="149868" y="3249"/>
                  </a:lnTo>
                  <a:lnTo>
                    <a:pt x="148331" y="2165"/>
                  </a:lnTo>
                  <a:lnTo>
                    <a:pt x="142884" y="0"/>
                  </a:lnTo>
                  <a:lnTo>
                    <a:pt x="142876" y="9940"/>
                  </a:lnTo>
                  <a:lnTo>
                    <a:pt x="143670" y="12182"/>
                  </a:lnTo>
                  <a:lnTo>
                    <a:pt x="150646" y="23600"/>
                  </a:lnTo>
                  <a:lnTo>
                    <a:pt x="154267" y="31124"/>
                  </a:lnTo>
                  <a:lnTo>
                    <a:pt x="157098" y="40617"/>
                  </a:lnTo>
                  <a:lnTo>
                    <a:pt x="160574" y="48742"/>
                  </a:lnTo>
                  <a:lnTo>
                    <a:pt x="164764" y="57645"/>
                  </a:lnTo>
                  <a:lnTo>
                    <a:pt x="173922" y="76295"/>
                  </a:lnTo>
                  <a:lnTo>
                    <a:pt x="176273" y="81819"/>
                  </a:lnTo>
                  <a:lnTo>
                    <a:pt x="178634" y="87882"/>
                  </a:lnTo>
                  <a:lnTo>
                    <a:pt x="181002" y="94305"/>
                  </a:lnTo>
                  <a:lnTo>
                    <a:pt x="183374" y="100175"/>
                  </a:lnTo>
                  <a:lnTo>
                    <a:pt x="185750" y="105676"/>
                  </a:lnTo>
                  <a:lnTo>
                    <a:pt x="188127" y="110931"/>
                  </a:lnTo>
                  <a:lnTo>
                    <a:pt x="189712" y="116815"/>
                  </a:lnTo>
                  <a:lnTo>
                    <a:pt x="190768" y="123119"/>
                  </a:lnTo>
                  <a:lnTo>
                    <a:pt x="191473" y="129704"/>
                  </a:lnTo>
                  <a:lnTo>
                    <a:pt x="192736" y="136474"/>
                  </a:lnTo>
                  <a:lnTo>
                    <a:pt x="194372" y="143369"/>
                  </a:lnTo>
                  <a:lnTo>
                    <a:pt x="196256" y="150347"/>
                  </a:lnTo>
                  <a:lnTo>
                    <a:pt x="197513" y="157380"/>
                  </a:lnTo>
                  <a:lnTo>
                    <a:pt x="198350" y="164450"/>
                  </a:lnTo>
                  <a:lnTo>
                    <a:pt x="198908" y="171545"/>
                  </a:lnTo>
                  <a:lnTo>
                    <a:pt x="199281" y="178656"/>
                  </a:lnTo>
                  <a:lnTo>
                    <a:pt x="199695" y="192907"/>
                  </a:lnTo>
                  <a:lnTo>
                    <a:pt x="199011" y="200041"/>
                  </a:lnTo>
                  <a:lnTo>
                    <a:pt x="197762" y="207178"/>
                  </a:lnTo>
                  <a:lnTo>
                    <a:pt x="196135" y="214318"/>
                  </a:lnTo>
                  <a:lnTo>
                    <a:pt x="195050" y="220665"/>
                  </a:lnTo>
                  <a:lnTo>
                    <a:pt x="194328" y="226484"/>
                  </a:lnTo>
                  <a:lnTo>
                    <a:pt x="193846" y="231951"/>
                  </a:lnTo>
                  <a:lnTo>
                    <a:pt x="191937" y="237977"/>
                  </a:lnTo>
                  <a:lnTo>
                    <a:pt x="189077" y="244375"/>
                  </a:lnTo>
                  <a:lnTo>
                    <a:pt x="176872" y="267961"/>
                  </a:lnTo>
                  <a:lnTo>
                    <a:pt x="173478" y="273096"/>
                  </a:lnTo>
                  <a:lnTo>
                    <a:pt x="169627" y="278107"/>
                  </a:lnTo>
                  <a:lnTo>
                    <a:pt x="165472" y="283034"/>
                  </a:lnTo>
                  <a:lnTo>
                    <a:pt x="161909" y="287907"/>
                  </a:lnTo>
                  <a:lnTo>
                    <a:pt x="155832" y="297555"/>
                  </a:lnTo>
                  <a:lnTo>
                    <a:pt x="152307" y="300763"/>
                  </a:lnTo>
                  <a:lnTo>
                    <a:pt x="148369" y="302901"/>
                  </a:lnTo>
                  <a:lnTo>
                    <a:pt x="144156" y="304327"/>
                  </a:lnTo>
                  <a:lnTo>
                    <a:pt x="140554" y="306071"/>
                  </a:lnTo>
                  <a:lnTo>
                    <a:pt x="134435" y="310126"/>
                  </a:lnTo>
                  <a:lnTo>
                    <a:pt x="129070" y="314573"/>
                  </a:lnTo>
                  <a:lnTo>
                    <a:pt x="126528" y="316871"/>
                  </a:lnTo>
                  <a:lnTo>
                    <a:pt x="123245" y="318402"/>
                  </a:lnTo>
                  <a:lnTo>
                    <a:pt x="119470" y="319424"/>
                  </a:lnTo>
                  <a:lnTo>
                    <a:pt x="115366" y="320104"/>
                  </a:lnTo>
                  <a:lnTo>
                    <a:pt x="111836" y="320558"/>
                  </a:lnTo>
                  <a:lnTo>
                    <a:pt x="105797" y="321062"/>
                  </a:lnTo>
                  <a:lnTo>
                    <a:pt x="102281" y="320403"/>
                  </a:lnTo>
                  <a:lnTo>
                    <a:pt x="98350" y="319169"/>
                  </a:lnTo>
                  <a:lnTo>
                    <a:pt x="88219" y="315279"/>
                  </a:lnTo>
                  <a:lnTo>
                    <a:pt x="82672" y="310813"/>
                  </a:lnTo>
                  <a:lnTo>
                    <a:pt x="78282" y="306677"/>
                  </a:lnTo>
                  <a:lnTo>
                    <a:pt x="61895" y="290480"/>
                  </a:lnTo>
                  <a:lnTo>
                    <a:pt x="60313" y="288108"/>
                  </a:lnTo>
                  <a:lnTo>
                    <a:pt x="57150" y="27860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5" name="SMARTPenAnnotation241"/>
            <p:cNvSpPr/>
            <p:nvPr/>
          </p:nvSpPr>
          <p:spPr>
            <a:xfrm>
              <a:off x="6786562" y="3178968"/>
              <a:ext cx="164307" cy="28576"/>
            </a:xfrm>
            <a:custGeom>
              <a:avLst/>
              <a:gdLst/>
              <a:ahLst/>
              <a:cxnLst/>
              <a:rect l="0" t="0" r="0" b="0"/>
              <a:pathLst>
                <a:path w="164307" h="28576">
                  <a:moveTo>
                    <a:pt x="0" y="21432"/>
                  </a:moveTo>
                  <a:lnTo>
                    <a:pt x="0" y="25224"/>
                  </a:lnTo>
                  <a:lnTo>
                    <a:pt x="794" y="26341"/>
                  </a:lnTo>
                  <a:lnTo>
                    <a:pt x="2117" y="27086"/>
                  </a:lnTo>
                  <a:lnTo>
                    <a:pt x="6151" y="28281"/>
                  </a:lnTo>
                  <a:lnTo>
                    <a:pt x="10643" y="28488"/>
                  </a:lnTo>
                  <a:lnTo>
                    <a:pt x="30986" y="28573"/>
                  </a:lnTo>
                  <a:lnTo>
                    <a:pt x="49039" y="28575"/>
                  </a:lnTo>
                  <a:lnTo>
                    <a:pt x="53330" y="27782"/>
                  </a:lnTo>
                  <a:lnTo>
                    <a:pt x="57779" y="26459"/>
                  </a:lnTo>
                  <a:lnTo>
                    <a:pt x="62332" y="24783"/>
                  </a:lnTo>
                  <a:lnTo>
                    <a:pt x="66954" y="23666"/>
                  </a:lnTo>
                  <a:lnTo>
                    <a:pt x="71624" y="22921"/>
                  </a:lnTo>
                  <a:lnTo>
                    <a:pt x="76324" y="22424"/>
                  </a:lnTo>
                  <a:lnTo>
                    <a:pt x="81839" y="21300"/>
                  </a:lnTo>
                  <a:lnTo>
                    <a:pt x="87897" y="19756"/>
                  </a:lnTo>
                  <a:lnTo>
                    <a:pt x="94317" y="17933"/>
                  </a:lnTo>
                  <a:lnTo>
                    <a:pt x="100185" y="15924"/>
                  </a:lnTo>
                  <a:lnTo>
                    <a:pt x="105683" y="13791"/>
                  </a:lnTo>
                  <a:lnTo>
                    <a:pt x="110937" y="11576"/>
                  </a:lnTo>
                  <a:lnTo>
                    <a:pt x="116027" y="10098"/>
                  </a:lnTo>
                  <a:lnTo>
                    <a:pt x="121007" y="9114"/>
                  </a:lnTo>
                  <a:lnTo>
                    <a:pt x="125916" y="8457"/>
                  </a:lnTo>
                  <a:lnTo>
                    <a:pt x="129981" y="8020"/>
                  </a:lnTo>
                  <a:lnTo>
                    <a:pt x="133486" y="7728"/>
                  </a:lnTo>
                  <a:lnTo>
                    <a:pt x="136616" y="7533"/>
                  </a:lnTo>
                  <a:lnTo>
                    <a:pt x="139496" y="6610"/>
                  </a:lnTo>
                  <a:lnTo>
                    <a:pt x="142210" y="5200"/>
                  </a:lnTo>
                  <a:lnTo>
                    <a:pt x="144813" y="3467"/>
                  </a:lnTo>
                  <a:lnTo>
                    <a:pt x="147342" y="2311"/>
                  </a:lnTo>
                  <a:lnTo>
                    <a:pt x="149822" y="1541"/>
                  </a:lnTo>
                  <a:lnTo>
                    <a:pt x="154694" y="685"/>
                  </a:lnTo>
                  <a:lnTo>
                    <a:pt x="157104" y="457"/>
                  </a:lnTo>
                  <a:lnTo>
                    <a:pt x="16430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6" name="SMARTPenAnnotation242"/>
            <p:cNvSpPr/>
            <p:nvPr/>
          </p:nvSpPr>
          <p:spPr>
            <a:xfrm>
              <a:off x="6807993" y="3214687"/>
              <a:ext cx="164308" cy="28576"/>
            </a:xfrm>
            <a:custGeom>
              <a:avLst/>
              <a:gdLst/>
              <a:ahLst/>
              <a:cxnLst/>
              <a:rect l="0" t="0" r="0" b="0"/>
              <a:pathLst>
                <a:path w="164308" h="28576">
                  <a:moveTo>
                    <a:pt x="0" y="28575"/>
                  </a:moveTo>
                  <a:lnTo>
                    <a:pt x="34061" y="28575"/>
                  </a:lnTo>
                  <a:lnTo>
                    <a:pt x="38582" y="27781"/>
                  </a:lnTo>
                  <a:lnTo>
                    <a:pt x="43184" y="26458"/>
                  </a:lnTo>
                  <a:lnTo>
                    <a:pt x="47840" y="24783"/>
                  </a:lnTo>
                  <a:lnTo>
                    <a:pt x="52530" y="22872"/>
                  </a:lnTo>
                  <a:lnTo>
                    <a:pt x="57246" y="20804"/>
                  </a:lnTo>
                  <a:lnTo>
                    <a:pt x="61976" y="18632"/>
                  </a:lnTo>
                  <a:lnTo>
                    <a:pt x="67512" y="16390"/>
                  </a:lnTo>
                  <a:lnTo>
                    <a:pt x="73583" y="14102"/>
                  </a:lnTo>
                  <a:lnTo>
                    <a:pt x="86679" y="9442"/>
                  </a:lnTo>
                  <a:lnTo>
                    <a:pt x="100437" y="4726"/>
                  </a:lnTo>
                  <a:lnTo>
                    <a:pt x="106646" y="3150"/>
                  </a:lnTo>
                  <a:lnTo>
                    <a:pt x="112372" y="2100"/>
                  </a:lnTo>
                  <a:lnTo>
                    <a:pt x="117777" y="1400"/>
                  </a:lnTo>
                  <a:lnTo>
                    <a:pt x="122968" y="933"/>
                  </a:lnTo>
                  <a:lnTo>
                    <a:pt x="128016" y="622"/>
                  </a:lnTo>
                  <a:lnTo>
                    <a:pt x="137859" y="277"/>
                  </a:lnTo>
                  <a:lnTo>
                    <a:pt x="16430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7" name="SMARTPenAnnotation243"/>
            <p:cNvSpPr/>
            <p:nvPr/>
          </p:nvSpPr>
          <p:spPr>
            <a:xfrm>
              <a:off x="7086600" y="3100692"/>
              <a:ext cx="199578" cy="256747"/>
            </a:xfrm>
            <a:custGeom>
              <a:avLst/>
              <a:gdLst/>
              <a:ahLst/>
              <a:cxnLst/>
              <a:rect l="0" t="0" r="0" b="0"/>
              <a:pathLst>
                <a:path w="199578" h="256747">
                  <a:moveTo>
                    <a:pt x="0" y="35414"/>
                  </a:moveTo>
                  <a:lnTo>
                    <a:pt x="0" y="31622"/>
                  </a:lnTo>
                  <a:lnTo>
                    <a:pt x="793" y="30504"/>
                  </a:lnTo>
                  <a:lnTo>
                    <a:pt x="2116" y="29759"/>
                  </a:lnTo>
                  <a:lnTo>
                    <a:pt x="3792" y="29263"/>
                  </a:lnTo>
                  <a:lnTo>
                    <a:pt x="7770" y="26595"/>
                  </a:lnTo>
                  <a:lnTo>
                    <a:pt x="12978" y="22763"/>
                  </a:lnTo>
                  <a:lnTo>
                    <a:pt x="16590" y="20630"/>
                  </a:lnTo>
                  <a:lnTo>
                    <a:pt x="20584" y="18414"/>
                  </a:lnTo>
                  <a:lnTo>
                    <a:pt x="29257" y="13836"/>
                  </a:lnTo>
                  <a:lnTo>
                    <a:pt x="33792" y="11503"/>
                  </a:lnTo>
                  <a:lnTo>
                    <a:pt x="38403" y="9948"/>
                  </a:lnTo>
                  <a:lnTo>
                    <a:pt x="43064" y="8912"/>
                  </a:lnTo>
                  <a:lnTo>
                    <a:pt x="47759" y="8221"/>
                  </a:lnTo>
                  <a:lnTo>
                    <a:pt x="52477" y="7760"/>
                  </a:lnTo>
                  <a:lnTo>
                    <a:pt x="57210" y="7453"/>
                  </a:lnTo>
                  <a:lnTo>
                    <a:pt x="61952" y="7248"/>
                  </a:lnTo>
                  <a:lnTo>
                    <a:pt x="65907" y="6318"/>
                  </a:lnTo>
                  <a:lnTo>
                    <a:pt x="69338" y="4904"/>
                  </a:lnTo>
                  <a:lnTo>
                    <a:pt x="72419" y="3168"/>
                  </a:lnTo>
                  <a:lnTo>
                    <a:pt x="76061" y="2010"/>
                  </a:lnTo>
                  <a:lnTo>
                    <a:pt x="80075" y="1239"/>
                  </a:lnTo>
                  <a:lnTo>
                    <a:pt x="84340" y="724"/>
                  </a:lnTo>
                  <a:lnTo>
                    <a:pt x="88770" y="381"/>
                  </a:lnTo>
                  <a:lnTo>
                    <a:pt x="93312" y="152"/>
                  </a:lnTo>
                  <a:lnTo>
                    <a:pt x="97926" y="0"/>
                  </a:lnTo>
                  <a:lnTo>
                    <a:pt x="102590" y="692"/>
                  </a:lnTo>
                  <a:lnTo>
                    <a:pt x="107287" y="1947"/>
                  </a:lnTo>
                  <a:lnTo>
                    <a:pt x="112006" y="3578"/>
                  </a:lnTo>
                  <a:lnTo>
                    <a:pt x="115945" y="4665"/>
                  </a:lnTo>
                  <a:lnTo>
                    <a:pt x="119366" y="5389"/>
                  </a:lnTo>
                  <a:lnTo>
                    <a:pt x="125282" y="6195"/>
                  </a:lnTo>
                  <a:lnTo>
                    <a:pt x="130557" y="6553"/>
                  </a:lnTo>
                  <a:lnTo>
                    <a:pt x="132282" y="7442"/>
                  </a:lnTo>
                  <a:lnTo>
                    <a:pt x="133432" y="8828"/>
                  </a:lnTo>
                  <a:lnTo>
                    <a:pt x="134198" y="10546"/>
                  </a:lnTo>
                  <a:lnTo>
                    <a:pt x="135049" y="14572"/>
                  </a:lnTo>
                  <a:lnTo>
                    <a:pt x="135529" y="21301"/>
                  </a:lnTo>
                  <a:lnTo>
                    <a:pt x="135597" y="23624"/>
                  </a:lnTo>
                  <a:lnTo>
                    <a:pt x="134847" y="25966"/>
                  </a:lnTo>
                  <a:lnTo>
                    <a:pt x="131898" y="30686"/>
                  </a:lnTo>
                  <a:lnTo>
                    <a:pt x="130059" y="37546"/>
                  </a:lnTo>
                  <a:lnTo>
                    <a:pt x="129568" y="41598"/>
                  </a:lnTo>
                  <a:lnTo>
                    <a:pt x="127654" y="45093"/>
                  </a:lnTo>
                  <a:lnTo>
                    <a:pt x="124790" y="48216"/>
                  </a:lnTo>
                  <a:lnTo>
                    <a:pt x="121293" y="51093"/>
                  </a:lnTo>
                  <a:lnTo>
                    <a:pt x="115291" y="56405"/>
                  </a:lnTo>
                  <a:lnTo>
                    <a:pt x="109184" y="61412"/>
                  </a:lnTo>
                  <a:lnTo>
                    <a:pt x="105333" y="63858"/>
                  </a:lnTo>
                  <a:lnTo>
                    <a:pt x="101178" y="66283"/>
                  </a:lnTo>
                  <a:lnTo>
                    <a:pt x="97614" y="68694"/>
                  </a:lnTo>
                  <a:lnTo>
                    <a:pt x="91538" y="73488"/>
                  </a:lnTo>
                  <a:lnTo>
                    <a:pt x="86192" y="78265"/>
                  </a:lnTo>
                  <a:lnTo>
                    <a:pt x="83655" y="80650"/>
                  </a:lnTo>
                  <a:lnTo>
                    <a:pt x="81170" y="82240"/>
                  </a:lnTo>
                  <a:lnTo>
                    <a:pt x="76292" y="84007"/>
                  </a:lnTo>
                  <a:lnTo>
                    <a:pt x="74673" y="85272"/>
                  </a:lnTo>
                  <a:lnTo>
                    <a:pt x="73595" y="86909"/>
                  </a:lnTo>
                  <a:lnTo>
                    <a:pt x="72876" y="88793"/>
                  </a:lnTo>
                  <a:lnTo>
                    <a:pt x="71602" y="90050"/>
                  </a:lnTo>
                  <a:lnTo>
                    <a:pt x="69960" y="90888"/>
                  </a:lnTo>
                  <a:lnTo>
                    <a:pt x="66018" y="91819"/>
                  </a:lnTo>
                  <a:lnTo>
                    <a:pt x="60130" y="92343"/>
                  </a:lnTo>
                  <a:lnTo>
                    <a:pt x="57542" y="92535"/>
                  </a:lnTo>
                  <a:lnTo>
                    <a:pt x="61059" y="92555"/>
                  </a:lnTo>
                  <a:lnTo>
                    <a:pt x="62137" y="91764"/>
                  </a:lnTo>
                  <a:lnTo>
                    <a:pt x="62855" y="90443"/>
                  </a:lnTo>
                  <a:lnTo>
                    <a:pt x="63335" y="88769"/>
                  </a:lnTo>
                  <a:lnTo>
                    <a:pt x="65241" y="87653"/>
                  </a:lnTo>
                  <a:lnTo>
                    <a:pt x="68101" y="86908"/>
                  </a:lnTo>
                  <a:lnTo>
                    <a:pt x="71594" y="86412"/>
                  </a:lnTo>
                  <a:lnTo>
                    <a:pt x="77592" y="85861"/>
                  </a:lnTo>
                  <a:lnTo>
                    <a:pt x="82904" y="85616"/>
                  </a:lnTo>
                  <a:lnTo>
                    <a:pt x="87910" y="85507"/>
                  </a:lnTo>
                  <a:lnTo>
                    <a:pt x="118470" y="85428"/>
                  </a:lnTo>
                  <a:lnTo>
                    <a:pt x="122636" y="86219"/>
                  </a:lnTo>
                  <a:lnTo>
                    <a:pt x="126207" y="87540"/>
                  </a:lnTo>
                  <a:lnTo>
                    <a:pt x="137142" y="93192"/>
                  </a:lnTo>
                  <a:lnTo>
                    <a:pt x="155060" y="102213"/>
                  </a:lnTo>
                  <a:lnTo>
                    <a:pt x="158936" y="104553"/>
                  </a:lnTo>
                  <a:lnTo>
                    <a:pt x="162313" y="106906"/>
                  </a:lnTo>
                  <a:lnTo>
                    <a:pt x="165358" y="109269"/>
                  </a:lnTo>
                  <a:lnTo>
                    <a:pt x="168977" y="111638"/>
                  </a:lnTo>
                  <a:lnTo>
                    <a:pt x="172976" y="114011"/>
                  </a:lnTo>
                  <a:lnTo>
                    <a:pt x="177229" y="116387"/>
                  </a:lnTo>
                  <a:lnTo>
                    <a:pt x="180859" y="118765"/>
                  </a:lnTo>
                  <a:lnTo>
                    <a:pt x="187009" y="123523"/>
                  </a:lnTo>
                  <a:lnTo>
                    <a:pt x="192388" y="130401"/>
                  </a:lnTo>
                  <a:lnTo>
                    <a:pt x="196631" y="137955"/>
                  </a:lnTo>
                  <a:lnTo>
                    <a:pt x="198516" y="143958"/>
                  </a:lnTo>
                  <a:lnTo>
                    <a:pt x="199354" y="151389"/>
                  </a:lnTo>
                  <a:lnTo>
                    <a:pt x="199577" y="155593"/>
                  </a:lnTo>
                  <a:lnTo>
                    <a:pt x="198933" y="159190"/>
                  </a:lnTo>
                  <a:lnTo>
                    <a:pt x="196100" y="165303"/>
                  </a:lnTo>
                  <a:lnTo>
                    <a:pt x="190042" y="176999"/>
                  </a:lnTo>
                  <a:lnTo>
                    <a:pt x="183220" y="190518"/>
                  </a:lnTo>
                  <a:lnTo>
                    <a:pt x="180091" y="194379"/>
                  </a:lnTo>
                  <a:lnTo>
                    <a:pt x="176417" y="197747"/>
                  </a:lnTo>
                  <a:lnTo>
                    <a:pt x="172380" y="200786"/>
                  </a:lnTo>
                  <a:lnTo>
                    <a:pt x="168101" y="204400"/>
                  </a:lnTo>
                  <a:lnTo>
                    <a:pt x="163661" y="208396"/>
                  </a:lnTo>
                  <a:lnTo>
                    <a:pt x="159113" y="212648"/>
                  </a:lnTo>
                  <a:lnTo>
                    <a:pt x="154494" y="216276"/>
                  </a:lnTo>
                  <a:lnTo>
                    <a:pt x="149828" y="219489"/>
                  </a:lnTo>
                  <a:lnTo>
                    <a:pt x="145129" y="222424"/>
                  </a:lnTo>
                  <a:lnTo>
                    <a:pt x="140408" y="225175"/>
                  </a:lnTo>
                  <a:lnTo>
                    <a:pt x="135674" y="227802"/>
                  </a:lnTo>
                  <a:lnTo>
                    <a:pt x="126181" y="232839"/>
                  </a:lnTo>
                  <a:lnTo>
                    <a:pt x="102390" y="244935"/>
                  </a:lnTo>
                  <a:lnTo>
                    <a:pt x="96835" y="247326"/>
                  </a:lnTo>
                  <a:lnTo>
                    <a:pt x="90751" y="249713"/>
                  </a:lnTo>
                  <a:lnTo>
                    <a:pt x="84313" y="252099"/>
                  </a:lnTo>
                  <a:lnTo>
                    <a:pt x="79227" y="253689"/>
                  </a:lnTo>
                  <a:lnTo>
                    <a:pt x="75043" y="254750"/>
                  </a:lnTo>
                  <a:lnTo>
                    <a:pt x="71459" y="255457"/>
                  </a:lnTo>
                  <a:lnTo>
                    <a:pt x="67484" y="255927"/>
                  </a:lnTo>
                  <a:lnTo>
                    <a:pt x="63245" y="256242"/>
                  </a:lnTo>
                  <a:lnTo>
                    <a:pt x="58832" y="256451"/>
                  </a:lnTo>
                  <a:lnTo>
                    <a:pt x="49696" y="256684"/>
                  </a:lnTo>
                  <a:lnTo>
                    <a:pt x="45036" y="256746"/>
                  </a:lnTo>
                  <a:lnTo>
                    <a:pt x="41137" y="255994"/>
                  </a:lnTo>
                  <a:lnTo>
                    <a:pt x="37743" y="254698"/>
                  </a:lnTo>
                  <a:lnTo>
                    <a:pt x="31856" y="251936"/>
                  </a:lnTo>
                  <a:lnTo>
                    <a:pt x="26593" y="250708"/>
                  </a:lnTo>
                  <a:lnTo>
                    <a:pt x="21609" y="248046"/>
                  </a:lnTo>
                  <a:lnTo>
                    <a:pt x="16747" y="244217"/>
                  </a:lnTo>
                  <a:lnTo>
                    <a:pt x="11941" y="239869"/>
                  </a:lnTo>
                  <a:lnTo>
                    <a:pt x="10342" y="237599"/>
                  </a:lnTo>
                  <a:lnTo>
                    <a:pt x="8565" y="232959"/>
                  </a:lnTo>
                  <a:lnTo>
                    <a:pt x="7564" y="225885"/>
                  </a:lnTo>
                  <a:lnTo>
                    <a:pt x="6630" y="223513"/>
                  </a:lnTo>
                  <a:lnTo>
                    <a:pt x="1545" y="216121"/>
                  </a:lnTo>
                  <a:lnTo>
                    <a:pt x="1030" y="215416"/>
                  </a:lnTo>
                  <a:lnTo>
                    <a:pt x="458" y="212517"/>
                  </a:lnTo>
                  <a:lnTo>
                    <a:pt x="0" y="20686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8" name="SMARTPenAnnotation244"/>
            <p:cNvSpPr/>
            <p:nvPr/>
          </p:nvSpPr>
          <p:spPr>
            <a:xfrm>
              <a:off x="7336631" y="3114675"/>
              <a:ext cx="35720" cy="235744"/>
            </a:xfrm>
            <a:custGeom>
              <a:avLst/>
              <a:gdLst/>
              <a:ahLst/>
              <a:cxnLst/>
              <a:rect l="0" t="0" r="0" b="0"/>
              <a:pathLst>
                <a:path w="35720" h="235744">
                  <a:moveTo>
                    <a:pt x="0" y="0"/>
                  </a:moveTo>
                  <a:lnTo>
                    <a:pt x="0" y="6150"/>
                  </a:lnTo>
                  <a:lnTo>
                    <a:pt x="794" y="6481"/>
                  </a:lnTo>
                  <a:lnTo>
                    <a:pt x="2116" y="6702"/>
                  </a:lnTo>
                  <a:lnTo>
                    <a:pt x="3793" y="6849"/>
                  </a:lnTo>
                  <a:lnTo>
                    <a:pt x="4910" y="8535"/>
                  </a:lnTo>
                  <a:lnTo>
                    <a:pt x="5654" y="11246"/>
                  </a:lnTo>
                  <a:lnTo>
                    <a:pt x="6482" y="17698"/>
                  </a:lnTo>
                  <a:lnTo>
                    <a:pt x="6850" y="23211"/>
                  </a:lnTo>
                  <a:lnTo>
                    <a:pt x="7013" y="28308"/>
                  </a:lnTo>
                  <a:lnTo>
                    <a:pt x="7117" y="38047"/>
                  </a:lnTo>
                  <a:lnTo>
                    <a:pt x="7142" y="62326"/>
                  </a:lnTo>
                  <a:lnTo>
                    <a:pt x="7936" y="66950"/>
                  </a:lnTo>
                  <a:lnTo>
                    <a:pt x="9259" y="71621"/>
                  </a:lnTo>
                  <a:lnTo>
                    <a:pt x="10936" y="76322"/>
                  </a:lnTo>
                  <a:lnTo>
                    <a:pt x="12053" y="81044"/>
                  </a:lnTo>
                  <a:lnTo>
                    <a:pt x="12797" y="85779"/>
                  </a:lnTo>
                  <a:lnTo>
                    <a:pt x="13294" y="90523"/>
                  </a:lnTo>
                  <a:lnTo>
                    <a:pt x="14419" y="95274"/>
                  </a:lnTo>
                  <a:lnTo>
                    <a:pt x="15962" y="100028"/>
                  </a:lnTo>
                  <a:lnTo>
                    <a:pt x="17785" y="104785"/>
                  </a:lnTo>
                  <a:lnTo>
                    <a:pt x="19001" y="109544"/>
                  </a:lnTo>
                  <a:lnTo>
                    <a:pt x="19811" y="114304"/>
                  </a:lnTo>
                  <a:lnTo>
                    <a:pt x="20351" y="119065"/>
                  </a:lnTo>
                  <a:lnTo>
                    <a:pt x="20711" y="123827"/>
                  </a:lnTo>
                  <a:lnTo>
                    <a:pt x="20951" y="128589"/>
                  </a:lnTo>
                  <a:lnTo>
                    <a:pt x="21219" y="138113"/>
                  </a:lnTo>
                  <a:lnTo>
                    <a:pt x="21426" y="176065"/>
                  </a:lnTo>
                  <a:lnTo>
                    <a:pt x="21429" y="184349"/>
                  </a:lnTo>
                  <a:lnTo>
                    <a:pt x="22223" y="187986"/>
                  </a:lnTo>
                  <a:lnTo>
                    <a:pt x="23546" y="191205"/>
                  </a:lnTo>
                  <a:lnTo>
                    <a:pt x="25223" y="194145"/>
                  </a:lnTo>
                  <a:lnTo>
                    <a:pt x="26340" y="196899"/>
                  </a:lnTo>
                  <a:lnTo>
                    <a:pt x="27085" y="199528"/>
                  </a:lnTo>
                  <a:lnTo>
                    <a:pt x="27913" y="204566"/>
                  </a:lnTo>
                  <a:lnTo>
                    <a:pt x="28379" y="211866"/>
                  </a:lnTo>
                  <a:lnTo>
                    <a:pt x="28488" y="216664"/>
                  </a:lnTo>
                  <a:lnTo>
                    <a:pt x="29311" y="219055"/>
                  </a:lnTo>
                  <a:lnTo>
                    <a:pt x="30653" y="221443"/>
                  </a:lnTo>
                  <a:lnTo>
                    <a:pt x="35692" y="228563"/>
                  </a:lnTo>
                  <a:lnTo>
                    <a:pt x="35719" y="2357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9" name="SMARTPenAnnotation245"/>
            <p:cNvSpPr/>
            <p:nvPr/>
          </p:nvSpPr>
          <p:spPr>
            <a:xfrm>
              <a:off x="7443787" y="3193256"/>
              <a:ext cx="7145" cy="1"/>
            </a:xfrm>
            <a:custGeom>
              <a:avLst/>
              <a:gdLst/>
              <a:ahLst/>
              <a:cxnLst/>
              <a:rect l="0" t="0" r="0" b="0"/>
              <a:pathLst>
                <a:path w="7145" h="1">
                  <a:moveTo>
                    <a:pt x="7144" y="0"/>
                  </a:moveTo>
                  <a:lnTo>
                    <a:pt x="0" y="0"/>
                  </a:lnTo>
                  <a:lnTo>
                    <a:pt x="7057" y="0"/>
                  </a:lnTo>
                  <a:lnTo>
                    <a:pt x="0" y="0"/>
                  </a:lnTo>
                  <a:lnTo>
                    <a:pt x="7057" y="0"/>
                  </a:lnTo>
                  <a:lnTo>
                    <a:pt x="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0" name="SMARTPenAnnotation246"/>
            <p:cNvSpPr/>
            <p:nvPr/>
          </p:nvSpPr>
          <p:spPr>
            <a:xfrm>
              <a:off x="6765139" y="3200400"/>
              <a:ext cx="185730" cy="42863"/>
            </a:xfrm>
            <a:custGeom>
              <a:avLst/>
              <a:gdLst/>
              <a:ahLst/>
              <a:cxnLst/>
              <a:rect l="0" t="0" r="0" b="0"/>
              <a:pathLst>
                <a:path w="185730" h="42863">
                  <a:moveTo>
                    <a:pt x="57142" y="21431"/>
                  </a:moveTo>
                  <a:lnTo>
                    <a:pt x="63293" y="21431"/>
                  </a:lnTo>
                  <a:lnTo>
                    <a:pt x="64417" y="20637"/>
                  </a:lnTo>
                  <a:lnTo>
                    <a:pt x="65961" y="19314"/>
                  </a:lnTo>
                  <a:lnTo>
                    <a:pt x="67785" y="17639"/>
                  </a:lnTo>
                  <a:lnTo>
                    <a:pt x="69793" y="16521"/>
                  </a:lnTo>
                  <a:lnTo>
                    <a:pt x="74141" y="15280"/>
                  </a:lnTo>
                  <a:lnTo>
                    <a:pt x="77206" y="14949"/>
                  </a:lnTo>
                  <a:lnTo>
                    <a:pt x="80836" y="14728"/>
                  </a:lnTo>
                  <a:lnTo>
                    <a:pt x="88310" y="14483"/>
                  </a:lnTo>
                  <a:lnTo>
                    <a:pt x="97774" y="14345"/>
                  </a:lnTo>
                  <a:lnTo>
                    <a:pt x="115596" y="14295"/>
                  </a:lnTo>
                  <a:lnTo>
                    <a:pt x="118336" y="13498"/>
                  </a:lnTo>
                  <a:lnTo>
                    <a:pt x="120956" y="12174"/>
                  </a:lnTo>
                  <a:lnTo>
                    <a:pt x="123497" y="10497"/>
                  </a:lnTo>
                  <a:lnTo>
                    <a:pt x="126779" y="9379"/>
                  </a:lnTo>
                  <a:lnTo>
                    <a:pt x="130554" y="8634"/>
                  </a:lnTo>
                  <a:lnTo>
                    <a:pt x="134659" y="8137"/>
                  </a:lnTo>
                  <a:lnTo>
                    <a:pt x="138188" y="7806"/>
                  </a:lnTo>
                  <a:lnTo>
                    <a:pt x="141335" y="7585"/>
                  </a:lnTo>
                  <a:lnTo>
                    <a:pt x="146949" y="7339"/>
                  </a:lnTo>
                  <a:lnTo>
                    <a:pt x="152089" y="7230"/>
                  </a:lnTo>
                  <a:lnTo>
                    <a:pt x="154571" y="6408"/>
                  </a:lnTo>
                  <a:lnTo>
                    <a:pt x="157020" y="5065"/>
                  </a:lnTo>
                  <a:lnTo>
                    <a:pt x="159446" y="3377"/>
                  </a:lnTo>
                  <a:lnTo>
                    <a:pt x="161857" y="2251"/>
                  </a:lnTo>
                  <a:lnTo>
                    <a:pt x="166653" y="1000"/>
                  </a:lnTo>
                  <a:lnTo>
                    <a:pt x="171430" y="444"/>
                  </a:lnTo>
                  <a:lnTo>
                    <a:pt x="178167" y="26"/>
                  </a:lnTo>
                  <a:lnTo>
                    <a:pt x="185425" y="0"/>
                  </a:lnTo>
                  <a:lnTo>
                    <a:pt x="181847" y="0"/>
                  </a:lnTo>
                  <a:lnTo>
                    <a:pt x="180760" y="793"/>
                  </a:lnTo>
                  <a:lnTo>
                    <a:pt x="180035" y="2116"/>
                  </a:lnTo>
                  <a:lnTo>
                    <a:pt x="179551" y="3792"/>
                  </a:lnTo>
                  <a:lnTo>
                    <a:pt x="177642" y="4909"/>
                  </a:lnTo>
                  <a:lnTo>
                    <a:pt x="174782" y="5654"/>
                  </a:lnTo>
                  <a:lnTo>
                    <a:pt x="171287" y="6150"/>
                  </a:lnTo>
                  <a:lnTo>
                    <a:pt x="168164" y="7275"/>
                  </a:lnTo>
                  <a:lnTo>
                    <a:pt x="165288" y="8819"/>
                  </a:lnTo>
                  <a:lnTo>
                    <a:pt x="162576" y="10641"/>
                  </a:lnTo>
                  <a:lnTo>
                    <a:pt x="159182" y="11857"/>
                  </a:lnTo>
                  <a:lnTo>
                    <a:pt x="155331" y="12667"/>
                  </a:lnTo>
                  <a:lnTo>
                    <a:pt x="151176" y="13207"/>
                  </a:lnTo>
                  <a:lnTo>
                    <a:pt x="147613" y="13567"/>
                  </a:lnTo>
                  <a:lnTo>
                    <a:pt x="144443" y="13807"/>
                  </a:lnTo>
                  <a:lnTo>
                    <a:pt x="141537" y="13967"/>
                  </a:lnTo>
                  <a:lnTo>
                    <a:pt x="138011" y="14867"/>
                  </a:lnTo>
                  <a:lnTo>
                    <a:pt x="134073" y="16261"/>
                  </a:lnTo>
                  <a:lnTo>
                    <a:pt x="129861" y="17985"/>
                  </a:lnTo>
                  <a:lnTo>
                    <a:pt x="125465" y="19133"/>
                  </a:lnTo>
                  <a:lnTo>
                    <a:pt x="120946" y="19899"/>
                  </a:lnTo>
                  <a:lnTo>
                    <a:pt x="116347" y="20409"/>
                  </a:lnTo>
                  <a:lnTo>
                    <a:pt x="111693" y="21544"/>
                  </a:lnTo>
                  <a:lnTo>
                    <a:pt x="107003" y="23094"/>
                  </a:lnTo>
                  <a:lnTo>
                    <a:pt x="102289" y="24921"/>
                  </a:lnTo>
                  <a:lnTo>
                    <a:pt x="97559" y="26139"/>
                  </a:lnTo>
                  <a:lnTo>
                    <a:pt x="92818" y="26951"/>
                  </a:lnTo>
                  <a:lnTo>
                    <a:pt x="88069" y="27492"/>
                  </a:lnTo>
                  <a:lnTo>
                    <a:pt x="83316" y="28646"/>
                  </a:lnTo>
                  <a:lnTo>
                    <a:pt x="78561" y="30210"/>
                  </a:lnTo>
                  <a:lnTo>
                    <a:pt x="73802" y="32046"/>
                  </a:lnTo>
                  <a:lnTo>
                    <a:pt x="69836" y="33270"/>
                  </a:lnTo>
                  <a:lnTo>
                    <a:pt x="66399" y="34086"/>
                  </a:lnTo>
                  <a:lnTo>
                    <a:pt x="63313" y="34630"/>
                  </a:lnTo>
                  <a:lnTo>
                    <a:pt x="59669" y="35787"/>
                  </a:lnTo>
                  <a:lnTo>
                    <a:pt x="55651" y="37351"/>
                  </a:lnTo>
                  <a:lnTo>
                    <a:pt x="51386" y="39188"/>
                  </a:lnTo>
                  <a:lnTo>
                    <a:pt x="47749" y="40413"/>
                  </a:lnTo>
                  <a:lnTo>
                    <a:pt x="44529" y="41229"/>
                  </a:lnTo>
                  <a:lnTo>
                    <a:pt x="41590" y="41774"/>
                  </a:lnTo>
                  <a:lnTo>
                    <a:pt x="38042" y="42136"/>
                  </a:lnTo>
                  <a:lnTo>
                    <a:pt x="34090" y="42378"/>
                  </a:lnTo>
                  <a:lnTo>
                    <a:pt x="26259" y="42647"/>
                  </a:lnTo>
                  <a:lnTo>
                    <a:pt x="17388" y="42798"/>
                  </a:lnTo>
                  <a:lnTo>
                    <a:pt x="0" y="42862"/>
                  </a:lnTo>
                  <a:lnTo>
                    <a:pt x="6143" y="36711"/>
                  </a:lnTo>
                  <a:lnTo>
                    <a:pt x="10928" y="36160"/>
                  </a:lnTo>
                  <a:lnTo>
                    <a:pt x="14427" y="36012"/>
                  </a:lnTo>
                  <a:lnTo>
                    <a:pt x="17553" y="35121"/>
                  </a:lnTo>
                  <a:lnTo>
                    <a:pt x="20430" y="33732"/>
                  </a:lnTo>
                  <a:lnTo>
                    <a:pt x="23142" y="32013"/>
                  </a:lnTo>
                  <a:lnTo>
                    <a:pt x="26538" y="30867"/>
                  </a:lnTo>
                  <a:lnTo>
                    <a:pt x="30389" y="30103"/>
                  </a:lnTo>
                  <a:lnTo>
                    <a:pt x="34544" y="29593"/>
                  </a:lnTo>
                  <a:lnTo>
                    <a:pt x="38902" y="29254"/>
                  </a:lnTo>
                  <a:lnTo>
                    <a:pt x="43395" y="29027"/>
                  </a:lnTo>
                  <a:lnTo>
                    <a:pt x="47977" y="28876"/>
                  </a:lnTo>
                  <a:lnTo>
                    <a:pt x="51826" y="27982"/>
                  </a:lnTo>
                  <a:lnTo>
                    <a:pt x="55185" y="26592"/>
                  </a:lnTo>
                  <a:lnTo>
                    <a:pt x="58218" y="24872"/>
                  </a:lnTo>
                  <a:lnTo>
                    <a:pt x="61828" y="23725"/>
                  </a:lnTo>
                  <a:lnTo>
                    <a:pt x="65823" y="22960"/>
                  </a:lnTo>
                  <a:lnTo>
                    <a:pt x="70073" y="22450"/>
                  </a:lnTo>
                  <a:lnTo>
                    <a:pt x="74493" y="22111"/>
                  </a:lnTo>
                  <a:lnTo>
                    <a:pt x="79029" y="21884"/>
                  </a:lnTo>
                  <a:lnTo>
                    <a:pt x="83639" y="21733"/>
                  </a:lnTo>
                  <a:lnTo>
                    <a:pt x="88300" y="20838"/>
                  </a:lnTo>
                  <a:lnTo>
                    <a:pt x="92995" y="19448"/>
                  </a:lnTo>
                  <a:lnTo>
                    <a:pt x="97713" y="17728"/>
                  </a:lnTo>
                  <a:lnTo>
                    <a:pt x="102445" y="16581"/>
                  </a:lnTo>
                  <a:lnTo>
                    <a:pt x="107188" y="15816"/>
                  </a:lnTo>
                  <a:lnTo>
                    <a:pt x="111937" y="15307"/>
                  </a:lnTo>
                  <a:lnTo>
                    <a:pt x="115897" y="14967"/>
                  </a:lnTo>
                  <a:lnTo>
                    <a:pt x="119331" y="14740"/>
                  </a:lnTo>
                  <a:lnTo>
                    <a:pt x="125263" y="14489"/>
                  </a:lnTo>
                  <a:lnTo>
                    <a:pt x="130545" y="14377"/>
                  </a:lnTo>
                  <a:lnTo>
                    <a:pt x="141774" y="14314"/>
                  </a:lnTo>
                  <a:lnTo>
                    <a:pt x="145313" y="13511"/>
                  </a:lnTo>
                  <a:lnTo>
                    <a:pt x="148466" y="12182"/>
                  </a:lnTo>
                  <a:lnTo>
                    <a:pt x="151362" y="10503"/>
                  </a:lnTo>
                  <a:lnTo>
                    <a:pt x="154087" y="9383"/>
                  </a:lnTo>
                  <a:lnTo>
                    <a:pt x="159231" y="8139"/>
                  </a:lnTo>
                  <a:lnTo>
                    <a:pt x="164162" y="7586"/>
                  </a:lnTo>
                  <a:lnTo>
                    <a:pt x="169001" y="7340"/>
                  </a:lnTo>
                  <a:lnTo>
                    <a:pt x="178165" y="7151"/>
                  </a:lnTo>
                  <a:lnTo>
                    <a:pt x="185639" y="7143"/>
                  </a:lnTo>
                  <a:lnTo>
                    <a:pt x="165611" y="7143"/>
                  </a:lnTo>
                  <a:lnTo>
                    <a:pt x="163586" y="7937"/>
                  </a:lnTo>
                  <a:lnTo>
                    <a:pt x="160649" y="9260"/>
                  </a:lnTo>
                  <a:lnTo>
                    <a:pt x="157103" y="10936"/>
                  </a:lnTo>
                  <a:lnTo>
                    <a:pt x="153944" y="12053"/>
                  </a:lnTo>
                  <a:lnTo>
                    <a:pt x="148320" y="13294"/>
                  </a:lnTo>
                  <a:lnTo>
                    <a:pt x="143174" y="13846"/>
                  </a:lnTo>
                  <a:lnTo>
                    <a:pt x="138241" y="14091"/>
                  </a:lnTo>
                  <a:lnTo>
                    <a:pt x="133402" y="14200"/>
                  </a:lnTo>
                  <a:lnTo>
                    <a:pt x="111912" y="14285"/>
                  </a:lnTo>
                  <a:lnTo>
                    <a:pt x="109531" y="15079"/>
                  </a:lnTo>
                  <a:lnTo>
                    <a:pt x="107149" y="16403"/>
                  </a:lnTo>
                  <a:lnTo>
                    <a:pt x="104768" y="18079"/>
                  </a:lnTo>
                  <a:lnTo>
                    <a:pt x="102386" y="19196"/>
                  </a:lnTo>
                  <a:lnTo>
                    <a:pt x="97623" y="20437"/>
                  </a:lnTo>
                  <a:lnTo>
                    <a:pt x="92861" y="20989"/>
                  </a:lnTo>
                  <a:lnTo>
                    <a:pt x="87128" y="21344"/>
                  </a:lnTo>
                  <a:lnTo>
                    <a:pt x="82343" y="21405"/>
                  </a:lnTo>
                  <a:lnTo>
                    <a:pt x="78575" y="21431"/>
                  </a:lnTo>
                  <a:lnTo>
                    <a:pt x="91781" y="21431"/>
                  </a:lnTo>
                  <a:lnTo>
                    <a:pt x="92934" y="20637"/>
                  </a:lnTo>
                  <a:lnTo>
                    <a:pt x="94498" y="19314"/>
                  </a:lnTo>
                  <a:lnTo>
                    <a:pt x="96332" y="17639"/>
                  </a:lnTo>
                  <a:lnTo>
                    <a:pt x="99144" y="16521"/>
                  </a:lnTo>
                  <a:lnTo>
                    <a:pt x="102606" y="15776"/>
                  </a:lnTo>
                  <a:lnTo>
                    <a:pt x="106501" y="15280"/>
                  </a:lnTo>
                  <a:lnTo>
                    <a:pt x="109892" y="14949"/>
                  </a:lnTo>
                  <a:lnTo>
                    <a:pt x="112946" y="14728"/>
                  </a:lnTo>
                  <a:lnTo>
                    <a:pt x="118456" y="14483"/>
                  </a:lnTo>
                  <a:lnTo>
                    <a:pt x="123551" y="14374"/>
                  </a:lnTo>
                  <a:lnTo>
                    <a:pt x="126815" y="13551"/>
                  </a:lnTo>
                  <a:lnTo>
                    <a:pt x="130578" y="12209"/>
                  </a:lnTo>
                  <a:lnTo>
                    <a:pt x="134674" y="10520"/>
                  </a:lnTo>
                  <a:lnTo>
                    <a:pt x="138199" y="9395"/>
                  </a:lnTo>
                  <a:lnTo>
                    <a:pt x="141343" y="8644"/>
                  </a:lnTo>
                  <a:lnTo>
                    <a:pt x="144232" y="8144"/>
                  </a:lnTo>
                  <a:lnTo>
                    <a:pt x="146952" y="7017"/>
                  </a:lnTo>
                  <a:lnTo>
                    <a:pt x="149559" y="5471"/>
                  </a:lnTo>
                  <a:lnTo>
                    <a:pt x="152090" y="3648"/>
                  </a:lnTo>
                  <a:lnTo>
                    <a:pt x="154572" y="2431"/>
                  </a:lnTo>
                  <a:lnTo>
                    <a:pt x="157020" y="1621"/>
                  </a:lnTo>
                  <a:lnTo>
                    <a:pt x="161857" y="720"/>
                  </a:lnTo>
                  <a:lnTo>
                    <a:pt x="166653" y="320"/>
                  </a:lnTo>
                  <a:lnTo>
                    <a:pt x="169043" y="1007"/>
                  </a:lnTo>
                  <a:lnTo>
                    <a:pt x="171430" y="2258"/>
                  </a:lnTo>
                  <a:lnTo>
                    <a:pt x="173815" y="3887"/>
                  </a:lnTo>
                  <a:lnTo>
                    <a:pt x="176199" y="4972"/>
                  </a:lnTo>
                  <a:lnTo>
                    <a:pt x="180965" y="6178"/>
                  </a:lnTo>
                  <a:lnTo>
                    <a:pt x="185729" y="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1" name="SMARTPenAnnotation247"/>
            <p:cNvSpPr/>
            <p:nvPr/>
          </p:nvSpPr>
          <p:spPr>
            <a:xfrm>
              <a:off x="7129463" y="3036523"/>
              <a:ext cx="200025" cy="192351"/>
            </a:xfrm>
            <a:custGeom>
              <a:avLst/>
              <a:gdLst/>
              <a:ahLst/>
              <a:cxnLst/>
              <a:rect l="0" t="0" r="0" b="0"/>
              <a:pathLst>
                <a:path w="200025" h="192351">
                  <a:moveTo>
                    <a:pt x="28574" y="13858"/>
                  </a:moveTo>
                  <a:lnTo>
                    <a:pt x="28574" y="75816"/>
                  </a:lnTo>
                  <a:lnTo>
                    <a:pt x="27780" y="81357"/>
                  </a:lnTo>
                  <a:lnTo>
                    <a:pt x="26458" y="87432"/>
                  </a:lnTo>
                  <a:lnTo>
                    <a:pt x="24781" y="93864"/>
                  </a:lnTo>
                  <a:lnTo>
                    <a:pt x="23664" y="99739"/>
                  </a:lnTo>
                  <a:lnTo>
                    <a:pt x="22920" y="105243"/>
                  </a:lnTo>
                  <a:lnTo>
                    <a:pt x="22423" y="110500"/>
                  </a:lnTo>
                  <a:lnTo>
                    <a:pt x="21298" y="116386"/>
                  </a:lnTo>
                  <a:lnTo>
                    <a:pt x="19755" y="122691"/>
                  </a:lnTo>
                  <a:lnTo>
                    <a:pt x="17933" y="129276"/>
                  </a:lnTo>
                  <a:lnTo>
                    <a:pt x="16717" y="135253"/>
                  </a:lnTo>
                  <a:lnTo>
                    <a:pt x="15907" y="140826"/>
                  </a:lnTo>
                  <a:lnTo>
                    <a:pt x="15366" y="146128"/>
                  </a:lnTo>
                  <a:lnTo>
                    <a:pt x="15007" y="150457"/>
                  </a:lnTo>
                  <a:lnTo>
                    <a:pt x="14766" y="154136"/>
                  </a:lnTo>
                  <a:lnTo>
                    <a:pt x="14500" y="160341"/>
                  </a:lnTo>
                  <a:lnTo>
                    <a:pt x="14350" y="168297"/>
                  </a:lnTo>
                  <a:lnTo>
                    <a:pt x="14287" y="178036"/>
                  </a:lnTo>
                  <a:lnTo>
                    <a:pt x="14287" y="174334"/>
                  </a:lnTo>
                  <a:lnTo>
                    <a:pt x="13493" y="173229"/>
                  </a:lnTo>
                  <a:lnTo>
                    <a:pt x="12170" y="172493"/>
                  </a:lnTo>
                  <a:lnTo>
                    <a:pt x="10494" y="172002"/>
                  </a:lnTo>
                  <a:lnTo>
                    <a:pt x="9377" y="170087"/>
                  </a:lnTo>
                  <a:lnTo>
                    <a:pt x="8633" y="167223"/>
                  </a:lnTo>
                  <a:lnTo>
                    <a:pt x="8136" y="163727"/>
                  </a:lnTo>
                  <a:lnTo>
                    <a:pt x="7805" y="159808"/>
                  </a:lnTo>
                  <a:lnTo>
                    <a:pt x="7585" y="155608"/>
                  </a:lnTo>
                  <a:lnTo>
                    <a:pt x="7437" y="151220"/>
                  </a:lnTo>
                  <a:lnTo>
                    <a:pt x="6545" y="146708"/>
                  </a:lnTo>
                  <a:lnTo>
                    <a:pt x="5157" y="142112"/>
                  </a:lnTo>
                  <a:lnTo>
                    <a:pt x="3438" y="137461"/>
                  </a:lnTo>
                  <a:lnTo>
                    <a:pt x="2292" y="131978"/>
                  </a:lnTo>
                  <a:lnTo>
                    <a:pt x="1528" y="125942"/>
                  </a:lnTo>
                  <a:lnTo>
                    <a:pt x="1018" y="119537"/>
                  </a:lnTo>
                  <a:lnTo>
                    <a:pt x="1473" y="112886"/>
                  </a:lnTo>
                  <a:lnTo>
                    <a:pt x="2569" y="106070"/>
                  </a:lnTo>
                  <a:lnTo>
                    <a:pt x="4093" y="99145"/>
                  </a:lnTo>
                  <a:lnTo>
                    <a:pt x="5110" y="92941"/>
                  </a:lnTo>
                  <a:lnTo>
                    <a:pt x="5788" y="87217"/>
                  </a:lnTo>
                  <a:lnTo>
                    <a:pt x="6239" y="81814"/>
                  </a:lnTo>
                  <a:lnTo>
                    <a:pt x="7334" y="75831"/>
                  </a:lnTo>
                  <a:lnTo>
                    <a:pt x="8858" y="69461"/>
                  </a:lnTo>
                  <a:lnTo>
                    <a:pt x="10667" y="62833"/>
                  </a:lnTo>
                  <a:lnTo>
                    <a:pt x="11874" y="56826"/>
                  </a:lnTo>
                  <a:lnTo>
                    <a:pt x="12678" y="51235"/>
                  </a:lnTo>
                  <a:lnTo>
                    <a:pt x="13214" y="45920"/>
                  </a:lnTo>
                  <a:lnTo>
                    <a:pt x="13572" y="40788"/>
                  </a:lnTo>
                  <a:lnTo>
                    <a:pt x="13810" y="35780"/>
                  </a:lnTo>
                  <a:lnTo>
                    <a:pt x="14145" y="23264"/>
                  </a:lnTo>
                  <a:lnTo>
                    <a:pt x="14192" y="20128"/>
                  </a:lnTo>
                  <a:lnTo>
                    <a:pt x="15017" y="17245"/>
                  </a:lnTo>
                  <a:lnTo>
                    <a:pt x="18051" y="11923"/>
                  </a:lnTo>
                  <a:lnTo>
                    <a:pt x="19929" y="6913"/>
                  </a:lnTo>
                  <a:lnTo>
                    <a:pt x="21343" y="0"/>
                  </a:lnTo>
                  <a:lnTo>
                    <a:pt x="21413" y="5358"/>
                  </a:lnTo>
                  <a:lnTo>
                    <a:pt x="21429" y="27215"/>
                  </a:lnTo>
                  <a:lnTo>
                    <a:pt x="20637" y="32288"/>
                  </a:lnTo>
                  <a:lnTo>
                    <a:pt x="19313" y="38050"/>
                  </a:lnTo>
                  <a:lnTo>
                    <a:pt x="17637" y="44274"/>
                  </a:lnTo>
                  <a:lnTo>
                    <a:pt x="16520" y="50010"/>
                  </a:lnTo>
                  <a:lnTo>
                    <a:pt x="15776" y="55422"/>
                  </a:lnTo>
                  <a:lnTo>
                    <a:pt x="15279" y="60617"/>
                  </a:lnTo>
                  <a:lnTo>
                    <a:pt x="14948" y="66462"/>
                  </a:lnTo>
                  <a:lnTo>
                    <a:pt x="14581" y="79306"/>
                  </a:lnTo>
                  <a:lnTo>
                    <a:pt x="13689" y="85271"/>
                  </a:lnTo>
                  <a:lnTo>
                    <a:pt x="12301" y="90836"/>
                  </a:lnTo>
                  <a:lnTo>
                    <a:pt x="10581" y="96133"/>
                  </a:lnTo>
                  <a:lnTo>
                    <a:pt x="9436" y="101251"/>
                  </a:lnTo>
                  <a:lnTo>
                    <a:pt x="8671" y="106252"/>
                  </a:lnTo>
                  <a:lnTo>
                    <a:pt x="8162" y="111172"/>
                  </a:lnTo>
                  <a:lnTo>
                    <a:pt x="7822" y="116040"/>
                  </a:lnTo>
                  <a:lnTo>
                    <a:pt x="7595" y="120873"/>
                  </a:lnTo>
                  <a:lnTo>
                    <a:pt x="7344" y="130477"/>
                  </a:lnTo>
                  <a:lnTo>
                    <a:pt x="7232" y="140036"/>
                  </a:lnTo>
                  <a:lnTo>
                    <a:pt x="6409" y="144014"/>
                  </a:lnTo>
                  <a:lnTo>
                    <a:pt x="5066" y="147460"/>
                  </a:lnTo>
                  <a:lnTo>
                    <a:pt x="1000" y="154901"/>
                  </a:lnTo>
                  <a:lnTo>
                    <a:pt x="444" y="158035"/>
                  </a:lnTo>
                  <a:lnTo>
                    <a:pt x="87" y="162723"/>
                  </a:lnTo>
                  <a:lnTo>
                    <a:pt x="7" y="157624"/>
                  </a:lnTo>
                  <a:lnTo>
                    <a:pt x="0" y="125529"/>
                  </a:lnTo>
                  <a:lnTo>
                    <a:pt x="793" y="120055"/>
                  </a:lnTo>
                  <a:lnTo>
                    <a:pt x="2116" y="114819"/>
                  </a:lnTo>
                  <a:lnTo>
                    <a:pt x="3792" y="109740"/>
                  </a:lnTo>
                  <a:lnTo>
                    <a:pt x="4909" y="103973"/>
                  </a:lnTo>
                  <a:lnTo>
                    <a:pt x="5653" y="97747"/>
                  </a:lnTo>
                  <a:lnTo>
                    <a:pt x="6150" y="91215"/>
                  </a:lnTo>
                  <a:lnTo>
                    <a:pt x="6481" y="85273"/>
                  </a:lnTo>
                  <a:lnTo>
                    <a:pt x="6849" y="74437"/>
                  </a:lnTo>
                  <a:lnTo>
                    <a:pt x="7740" y="69326"/>
                  </a:lnTo>
                  <a:lnTo>
                    <a:pt x="9129" y="64330"/>
                  </a:lnTo>
                  <a:lnTo>
                    <a:pt x="10848" y="59412"/>
                  </a:lnTo>
                  <a:lnTo>
                    <a:pt x="11994" y="55340"/>
                  </a:lnTo>
                  <a:lnTo>
                    <a:pt x="12758" y="51831"/>
                  </a:lnTo>
                  <a:lnTo>
                    <a:pt x="13268" y="48698"/>
                  </a:lnTo>
                  <a:lnTo>
                    <a:pt x="13834" y="43101"/>
                  </a:lnTo>
                  <a:lnTo>
                    <a:pt x="13985" y="40497"/>
                  </a:lnTo>
                  <a:lnTo>
                    <a:pt x="14879" y="37967"/>
                  </a:lnTo>
                  <a:lnTo>
                    <a:pt x="17989" y="33040"/>
                  </a:lnTo>
                  <a:lnTo>
                    <a:pt x="20411" y="29596"/>
                  </a:lnTo>
                  <a:lnTo>
                    <a:pt x="21544" y="29112"/>
                  </a:lnTo>
                  <a:lnTo>
                    <a:pt x="24921" y="28575"/>
                  </a:lnTo>
                  <a:lnTo>
                    <a:pt x="26138" y="29225"/>
                  </a:lnTo>
                  <a:lnTo>
                    <a:pt x="26950" y="30453"/>
                  </a:lnTo>
                  <a:lnTo>
                    <a:pt x="27852" y="33933"/>
                  </a:lnTo>
                  <a:lnTo>
                    <a:pt x="28253" y="38126"/>
                  </a:lnTo>
                  <a:lnTo>
                    <a:pt x="28431" y="42635"/>
                  </a:lnTo>
                  <a:lnTo>
                    <a:pt x="28510" y="48079"/>
                  </a:lnTo>
                  <a:lnTo>
                    <a:pt x="28572" y="89192"/>
                  </a:lnTo>
                  <a:lnTo>
                    <a:pt x="27779" y="95037"/>
                  </a:lnTo>
                  <a:lnTo>
                    <a:pt x="26456" y="101315"/>
                  </a:lnTo>
                  <a:lnTo>
                    <a:pt x="24781" y="107881"/>
                  </a:lnTo>
                  <a:lnTo>
                    <a:pt x="23664" y="113846"/>
                  </a:lnTo>
                  <a:lnTo>
                    <a:pt x="22920" y="119411"/>
                  </a:lnTo>
                  <a:lnTo>
                    <a:pt x="22423" y="124708"/>
                  </a:lnTo>
                  <a:lnTo>
                    <a:pt x="21298" y="129826"/>
                  </a:lnTo>
                  <a:lnTo>
                    <a:pt x="19755" y="134827"/>
                  </a:lnTo>
                  <a:lnTo>
                    <a:pt x="17933" y="139747"/>
                  </a:lnTo>
                  <a:lnTo>
                    <a:pt x="16717" y="144615"/>
                  </a:lnTo>
                  <a:lnTo>
                    <a:pt x="15907" y="149448"/>
                  </a:lnTo>
                  <a:lnTo>
                    <a:pt x="15366" y="154258"/>
                  </a:lnTo>
                  <a:lnTo>
                    <a:pt x="15007" y="159052"/>
                  </a:lnTo>
                  <a:lnTo>
                    <a:pt x="14766" y="163835"/>
                  </a:lnTo>
                  <a:lnTo>
                    <a:pt x="14607" y="168611"/>
                  </a:lnTo>
                  <a:lnTo>
                    <a:pt x="13706" y="172589"/>
                  </a:lnTo>
                  <a:lnTo>
                    <a:pt x="12312" y="176035"/>
                  </a:lnTo>
                  <a:lnTo>
                    <a:pt x="8164" y="183476"/>
                  </a:lnTo>
                  <a:lnTo>
                    <a:pt x="7597" y="186610"/>
                  </a:lnTo>
                  <a:lnTo>
                    <a:pt x="7151" y="192350"/>
                  </a:lnTo>
                  <a:lnTo>
                    <a:pt x="7144" y="181807"/>
                  </a:lnTo>
                  <a:lnTo>
                    <a:pt x="7937" y="180593"/>
                  </a:lnTo>
                  <a:lnTo>
                    <a:pt x="9260" y="179783"/>
                  </a:lnTo>
                  <a:lnTo>
                    <a:pt x="10936" y="179243"/>
                  </a:lnTo>
                  <a:lnTo>
                    <a:pt x="12053" y="178090"/>
                  </a:lnTo>
                  <a:lnTo>
                    <a:pt x="12797" y="176527"/>
                  </a:lnTo>
                  <a:lnTo>
                    <a:pt x="13294" y="174692"/>
                  </a:lnTo>
                  <a:lnTo>
                    <a:pt x="15212" y="173468"/>
                  </a:lnTo>
                  <a:lnTo>
                    <a:pt x="18079" y="172652"/>
                  </a:lnTo>
                  <a:lnTo>
                    <a:pt x="21578" y="172108"/>
                  </a:lnTo>
                  <a:lnTo>
                    <a:pt x="27581" y="171504"/>
                  </a:lnTo>
                  <a:lnTo>
                    <a:pt x="33689" y="171235"/>
                  </a:lnTo>
                  <a:lnTo>
                    <a:pt x="51335" y="171049"/>
                  </a:lnTo>
                  <a:lnTo>
                    <a:pt x="76525" y="171023"/>
                  </a:lnTo>
                  <a:lnTo>
                    <a:pt x="80386" y="171816"/>
                  </a:lnTo>
                  <a:lnTo>
                    <a:pt x="83752" y="173138"/>
                  </a:lnTo>
                  <a:lnTo>
                    <a:pt x="86791" y="174813"/>
                  </a:lnTo>
                  <a:lnTo>
                    <a:pt x="90404" y="175930"/>
                  </a:lnTo>
                  <a:lnTo>
                    <a:pt x="94400" y="176675"/>
                  </a:lnTo>
                  <a:lnTo>
                    <a:pt x="98652" y="177171"/>
                  </a:lnTo>
                  <a:lnTo>
                    <a:pt x="103074" y="177502"/>
                  </a:lnTo>
                  <a:lnTo>
                    <a:pt x="107609" y="177723"/>
                  </a:lnTo>
                  <a:lnTo>
                    <a:pt x="112221" y="177870"/>
                  </a:lnTo>
                  <a:lnTo>
                    <a:pt x="116882" y="178762"/>
                  </a:lnTo>
                  <a:lnTo>
                    <a:pt x="121578" y="180150"/>
                  </a:lnTo>
                  <a:lnTo>
                    <a:pt x="126295" y="181869"/>
                  </a:lnTo>
                  <a:lnTo>
                    <a:pt x="131027" y="183015"/>
                  </a:lnTo>
                  <a:lnTo>
                    <a:pt x="135771" y="183780"/>
                  </a:lnTo>
                  <a:lnTo>
                    <a:pt x="140519" y="184289"/>
                  </a:lnTo>
                  <a:lnTo>
                    <a:pt x="144479" y="184629"/>
                  </a:lnTo>
                  <a:lnTo>
                    <a:pt x="147913" y="184855"/>
                  </a:lnTo>
                  <a:lnTo>
                    <a:pt x="150996" y="185006"/>
                  </a:lnTo>
                  <a:lnTo>
                    <a:pt x="158655" y="185174"/>
                  </a:lnTo>
                  <a:lnTo>
                    <a:pt x="172714" y="185281"/>
                  </a:lnTo>
                  <a:lnTo>
                    <a:pt x="175467" y="184496"/>
                  </a:lnTo>
                  <a:lnTo>
                    <a:pt x="180643" y="181508"/>
                  </a:lnTo>
                  <a:lnTo>
                    <a:pt x="183929" y="180393"/>
                  </a:lnTo>
                  <a:lnTo>
                    <a:pt x="187706" y="179650"/>
                  </a:lnTo>
                  <a:lnTo>
                    <a:pt x="200024" y="17816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2" name="SMARTPenAnnotation248"/>
            <p:cNvSpPr/>
            <p:nvPr/>
          </p:nvSpPr>
          <p:spPr>
            <a:xfrm>
              <a:off x="7129802" y="3052077"/>
              <a:ext cx="263819" cy="312630"/>
            </a:xfrm>
            <a:custGeom>
              <a:avLst/>
              <a:gdLst/>
              <a:ahLst/>
              <a:cxnLst/>
              <a:rect l="0" t="0" r="0" b="0"/>
              <a:pathLst>
                <a:path w="263819" h="312630">
                  <a:moveTo>
                    <a:pt x="71098" y="5448"/>
                  </a:moveTo>
                  <a:lnTo>
                    <a:pt x="71098" y="19882"/>
                  </a:lnTo>
                  <a:lnTo>
                    <a:pt x="68981" y="28002"/>
                  </a:lnTo>
                  <a:lnTo>
                    <a:pt x="65394" y="37697"/>
                  </a:lnTo>
                  <a:lnTo>
                    <a:pt x="61155" y="49943"/>
                  </a:lnTo>
                  <a:lnTo>
                    <a:pt x="58912" y="58130"/>
                  </a:lnTo>
                  <a:lnTo>
                    <a:pt x="56624" y="67557"/>
                  </a:lnTo>
                  <a:lnTo>
                    <a:pt x="54305" y="77810"/>
                  </a:lnTo>
                  <a:lnTo>
                    <a:pt x="51171" y="87820"/>
                  </a:lnTo>
                  <a:lnTo>
                    <a:pt x="47494" y="97669"/>
                  </a:lnTo>
                  <a:lnTo>
                    <a:pt x="43456" y="107410"/>
                  </a:lnTo>
                  <a:lnTo>
                    <a:pt x="39970" y="117079"/>
                  </a:lnTo>
                  <a:lnTo>
                    <a:pt x="36852" y="126700"/>
                  </a:lnTo>
                  <a:lnTo>
                    <a:pt x="33980" y="136288"/>
                  </a:lnTo>
                  <a:lnTo>
                    <a:pt x="30477" y="145856"/>
                  </a:lnTo>
                  <a:lnTo>
                    <a:pt x="26555" y="155409"/>
                  </a:lnTo>
                  <a:lnTo>
                    <a:pt x="22352" y="164953"/>
                  </a:lnTo>
                  <a:lnTo>
                    <a:pt x="18757" y="173697"/>
                  </a:lnTo>
                  <a:lnTo>
                    <a:pt x="15567" y="181908"/>
                  </a:lnTo>
                  <a:lnTo>
                    <a:pt x="12646" y="189763"/>
                  </a:lnTo>
                  <a:lnTo>
                    <a:pt x="10698" y="196587"/>
                  </a:lnTo>
                  <a:lnTo>
                    <a:pt x="9400" y="202724"/>
                  </a:lnTo>
                  <a:lnTo>
                    <a:pt x="8535" y="208403"/>
                  </a:lnTo>
                  <a:lnTo>
                    <a:pt x="5457" y="216829"/>
                  </a:lnTo>
                  <a:lnTo>
                    <a:pt x="2237" y="223220"/>
                  </a:lnTo>
                  <a:lnTo>
                    <a:pt x="424" y="229693"/>
                  </a:lnTo>
                  <a:lnTo>
                    <a:pt x="169" y="229557"/>
                  </a:lnTo>
                  <a:lnTo>
                    <a:pt x="0" y="228673"/>
                  </a:lnTo>
                  <a:lnTo>
                    <a:pt x="680" y="227289"/>
                  </a:lnTo>
                  <a:lnTo>
                    <a:pt x="3553" y="223636"/>
                  </a:lnTo>
                  <a:lnTo>
                    <a:pt x="4636" y="220756"/>
                  </a:lnTo>
                  <a:lnTo>
                    <a:pt x="8493" y="200495"/>
                  </a:lnTo>
                  <a:lnTo>
                    <a:pt x="10311" y="192629"/>
                  </a:lnTo>
                  <a:lnTo>
                    <a:pt x="13110" y="185004"/>
                  </a:lnTo>
                  <a:lnTo>
                    <a:pt x="16564" y="177540"/>
                  </a:lnTo>
                  <a:lnTo>
                    <a:pt x="20455" y="170182"/>
                  </a:lnTo>
                  <a:lnTo>
                    <a:pt x="24636" y="161308"/>
                  </a:lnTo>
                  <a:lnTo>
                    <a:pt x="33515" y="140865"/>
                  </a:lnTo>
                  <a:lnTo>
                    <a:pt x="38898" y="130651"/>
                  </a:lnTo>
                  <a:lnTo>
                    <a:pt x="44869" y="120666"/>
                  </a:lnTo>
                  <a:lnTo>
                    <a:pt x="51230" y="110835"/>
                  </a:lnTo>
                  <a:lnTo>
                    <a:pt x="57853" y="101106"/>
                  </a:lnTo>
                  <a:lnTo>
                    <a:pt x="71561" y="81829"/>
                  </a:lnTo>
                  <a:lnTo>
                    <a:pt x="92666" y="53126"/>
                  </a:lnTo>
                  <a:lnTo>
                    <a:pt x="99764" y="44377"/>
                  </a:lnTo>
                  <a:lnTo>
                    <a:pt x="106877" y="36163"/>
                  </a:lnTo>
                  <a:lnTo>
                    <a:pt x="114001" y="28306"/>
                  </a:lnTo>
                  <a:lnTo>
                    <a:pt x="120337" y="22274"/>
                  </a:lnTo>
                  <a:lnTo>
                    <a:pt x="126149" y="17459"/>
                  </a:lnTo>
                  <a:lnTo>
                    <a:pt x="131611" y="13455"/>
                  </a:lnTo>
                  <a:lnTo>
                    <a:pt x="136840" y="9992"/>
                  </a:lnTo>
                  <a:lnTo>
                    <a:pt x="141913" y="6890"/>
                  </a:lnTo>
                  <a:lnTo>
                    <a:pt x="146883" y="4028"/>
                  </a:lnTo>
                  <a:lnTo>
                    <a:pt x="154522" y="848"/>
                  </a:lnTo>
                  <a:lnTo>
                    <a:pt x="157671" y="0"/>
                  </a:lnTo>
                  <a:lnTo>
                    <a:pt x="159769" y="228"/>
                  </a:lnTo>
                  <a:lnTo>
                    <a:pt x="161168" y="1174"/>
                  </a:lnTo>
                  <a:lnTo>
                    <a:pt x="162101" y="2599"/>
                  </a:lnTo>
                  <a:lnTo>
                    <a:pt x="161928" y="5136"/>
                  </a:lnTo>
                  <a:lnTo>
                    <a:pt x="159622" y="12188"/>
                  </a:lnTo>
                  <a:lnTo>
                    <a:pt x="157895" y="17879"/>
                  </a:lnTo>
                  <a:lnTo>
                    <a:pt x="153859" y="32669"/>
                  </a:lnTo>
                  <a:lnTo>
                    <a:pt x="150878" y="41057"/>
                  </a:lnTo>
                  <a:lnTo>
                    <a:pt x="147304" y="49825"/>
                  </a:lnTo>
                  <a:lnTo>
                    <a:pt x="143333" y="58845"/>
                  </a:lnTo>
                  <a:lnTo>
                    <a:pt x="132571" y="81567"/>
                  </a:lnTo>
                  <a:lnTo>
                    <a:pt x="126367" y="94294"/>
                  </a:lnTo>
                  <a:lnTo>
                    <a:pt x="119057" y="107541"/>
                  </a:lnTo>
                  <a:lnTo>
                    <a:pt x="111007" y="121135"/>
                  </a:lnTo>
                  <a:lnTo>
                    <a:pt x="102466" y="134960"/>
                  </a:lnTo>
                  <a:lnTo>
                    <a:pt x="94391" y="148939"/>
                  </a:lnTo>
                  <a:lnTo>
                    <a:pt x="79069" y="177172"/>
                  </a:lnTo>
                  <a:lnTo>
                    <a:pt x="60848" y="212257"/>
                  </a:lnTo>
                  <a:lnTo>
                    <a:pt x="54740" y="222695"/>
                  </a:lnTo>
                  <a:lnTo>
                    <a:pt x="48286" y="232829"/>
                  </a:lnTo>
                  <a:lnTo>
                    <a:pt x="41602" y="242761"/>
                  </a:lnTo>
                  <a:lnTo>
                    <a:pt x="35559" y="250969"/>
                  </a:lnTo>
                  <a:lnTo>
                    <a:pt x="29943" y="258028"/>
                  </a:lnTo>
                  <a:lnTo>
                    <a:pt x="24610" y="264322"/>
                  </a:lnTo>
                  <a:lnTo>
                    <a:pt x="18687" y="273432"/>
                  </a:lnTo>
                  <a:lnTo>
                    <a:pt x="17107" y="276972"/>
                  </a:lnTo>
                  <a:lnTo>
                    <a:pt x="15260" y="278539"/>
                  </a:lnTo>
                  <a:lnTo>
                    <a:pt x="13235" y="278790"/>
                  </a:lnTo>
                  <a:lnTo>
                    <a:pt x="11092" y="278163"/>
                  </a:lnTo>
                  <a:lnTo>
                    <a:pt x="10456" y="276951"/>
                  </a:lnTo>
                  <a:lnTo>
                    <a:pt x="10826" y="275350"/>
                  </a:lnTo>
                  <a:lnTo>
                    <a:pt x="11866" y="273489"/>
                  </a:lnTo>
                  <a:lnTo>
                    <a:pt x="13023" y="265071"/>
                  </a:lnTo>
                  <a:lnTo>
                    <a:pt x="13331" y="259492"/>
                  </a:lnTo>
                  <a:lnTo>
                    <a:pt x="15124" y="253392"/>
                  </a:lnTo>
                  <a:lnTo>
                    <a:pt x="17907" y="246944"/>
                  </a:lnTo>
                  <a:lnTo>
                    <a:pt x="21350" y="240264"/>
                  </a:lnTo>
                  <a:lnTo>
                    <a:pt x="31525" y="222258"/>
                  </a:lnTo>
                  <a:lnTo>
                    <a:pt x="78434" y="143288"/>
                  </a:lnTo>
                  <a:lnTo>
                    <a:pt x="86307" y="132266"/>
                  </a:lnTo>
                  <a:lnTo>
                    <a:pt x="94731" y="121743"/>
                  </a:lnTo>
                  <a:lnTo>
                    <a:pt x="103522" y="111553"/>
                  </a:lnTo>
                  <a:lnTo>
                    <a:pt x="112558" y="102378"/>
                  </a:lnTo>
                  <a:lnTo>
                    <a:pt x="121756" y="93881"/>
                  </a:lnTo>
                  <a:lnTo>
                    <a:pt x="131064" y="85834"/>
                  </a:lnTo>
                  <a:lnTo>
                    <a:pt x="139650" y="78882"/>
                  </a:lnTo>
                  <a:lnTo>
                    <a:pt x="147756" y="72660"/>
                  </a:lnTo>
                  <a:lnTo>
                    <a:pt x="155540" y="66925"/>
                  </a:lnTo>
                  <a:lnTo>
                    <a:pt x="162318" y="62307"/>
                  </a:lnTo>
                  <a:lnTo>
                    <a:pt x="168423" y="58435"/>
                  </a:lnTo>
                  <a:lnTo>
                    <a:pt x="174081" y="55060"/>
                  </a:lnTo>
                  <a:lnTo>
                    <a:pt x="178647" y="53604"/>
                  </a:lnTo>
                  <a:lnTo>
                    <a:pt x="182484" y="53427"/>
                  </a:lnTo>
                  <a:lnTo>
                    <a:pt x="185837" y="54102"/>
                  </a:lnTo>
                  <a:lnTo>
                    <a:pt x="187278" y="56141"/>
                  </a:lnTo>
                  <a:lnTo>
                    <a:pt x="187445" y="59086"/>
                  </a:lnTo>
                  <a:lnTo>
                    <a:pt x="185514" y="68181"/>
                  </a:lnTo>
                  <a:lnTo>
                    <a:pt x="182009" y="82806"/>
                  </a:lnTo>
                  <a:lnTo>
                    <a:pt x="178376" y="91151"/>
                  </a:lnTo>
                  <a:lnTo>
                    <a:pt x="173573" y="99890"/>
                  </a:lnTo>
                  <a:lnTo>
                    <a:pt x="167990" y="108890"/>
                  </a:lnTo>
                  <a:lnTo>
                    <a:pt x="162680" y="119653"/>
                  </a:lnTo>
                  <a:lnTo>
                    <a:pt x="157553" y="131591"/>
                  </a:lnTo>
                  <a:lnTo>
                    <a:pt x="152547" y="144312"/>
                  </a:lnTo>
                  <a:lnTo>
                    <a:pt x="146829" y="156761"/>
                  </a:lnTo>
                  <a:lnTo>
                    <a:pt x="140635" y="169030"/>
                  </a:lnTo>
                  <a:lnTo>
                    <a:pt x="134125" y="181177"/>
                  </a:lnTo>
                  <a:lnTo>
                    <a:pt x="127403" y="192451"/>
                  </a:lnTo>
                  <a:lnTo>
                    <a:pt x="120541" y="203141"/>
                  </a:lnTo>
                  <a:lnTo>
                    <a:pt x="96210" y="239320"/>
                  </a:lnTo>
                  <a:lnTo>
                    <a:pt x="91014" y="246294"/>
                  </a:lnTo>
                  <a:lnTo>
                    <a:pt x="85963" y="252530"/>
                  </a:lnTo>
                  <a:lnTo>
                    <a:pt x="74034" y="266361"/>
                  </a:lnTo>
                  <a:lnTo>
                    <a:pt x="73056" y="266703"/>
                  </a:lnTo>
                  <a:lnTo>
                    <a:pt x="72403" y="266136"/>
                  </a:lnTo>
                  <a:lnTo>
                    <a:pt x="71968" y="264965"/>
                  </a:lnTo>
                  <a:lnTo>
                    <a:pt x="73266" y="262597"/>
                  </a:lnTo>
                  <a:lnTo>
                    <a:pt x="78940" y="255732"/>
                  </a:lnTo>
                  <a:lnTo>
                    <a:pt x="81882" y="250091"/>
                  </a:lnTo>
                  <a:lnTo>
                    <a:pt x="84637" y="243156"/>
                  </a:lnTo>
                  <a:lnTo>
                    <a:pt x="87268" y="235357"/>
                  </a:lnTo>
                  <a:lnTo>
                    <a:pt x="91402" y="226983"/>
                  </a:lnTo>
                  <a:lnTo>
                    <a:pt x="96541" y="218226"/>
                  </a:lnTo>
                  <a:lnTo>
                    <a:pt x="102347" y="209212"/>
                  </a:lnTo>
                  <a:lnTo>
                    <a:pt x="109393" y="199235"/>
                  </a:lnTo>
                  <a:lnTo>
                    <a:pt x="125689" y="177565"/>
                  </a:lnTo>
                  <a:lnTo>
                    <a:pt x="133685" y="166230"/>
                  </a:lnTo>
                  <a:lnTo>
                    <a:pt x="141398" y="154704"/>
                  </a:lnTo>
                  <a:lnTo>
                    <a:pt x="148921" y="143052"/>
                  </a:lnTo>
                  <a:lnTo>
                    <a:pt x="157111" y="132109"/>
                  </a:lnTo>
                  <a:lnTo>
                    <a:pt x="165746" y="121638"/>
                  </a:lnTo>
                  <a:lnTo>
                    <a:pt x="174678" y="111483"/>
                  </a:lnTo>
                  <a:lnTo>
                    <a:pt x="183013" y="103126"/>
                  </a:lnTo>
                  <a:lnTo>
                    <a:pt x="190952" y="95966"/>
                  </a:lnTo>
                  <a:lnTo>
                    <a:pt x="198625" y="89606"/>
                  </a:lnTo>
                  <a:lnTo>
                    <a:pt x="206123" y="84572"/>
                  </a:lnTo>
                  <a:lnTo>
                    <a:pt x="213501" y="80422"/>
                  </a:lnTo>
                  <a:lnTo>
                    <a:pt x="220802" y="76862"/>
                  </a:lnTo>
                  <a:lnTo>
                    <a:pt x="226463" y="74488"/>
                  </a:lnTo>
                  <a:lnTo>
                    <a:pt x="231031" y="72906"/>
                  </a:lnTo>
                  <a:lnTo>
                    <a:pt x="234870" y="71851"/>
                  </a:lnTo>
                  <a:lnTo>
                    <a:pt x="237429" y="71942"/>
                  </a:lnTo>
                  <a:lnTo>
                    <a:pt x="239135" y="72796"/>
                  </a:lnTo>
                  <a:lnTo>
                    <a:pt x="240272" y="74159"/>
                  </a:lnTo>
                  <a:lnTo>
                    <a:pt x="239444" y="77449"/>
                  </a:lnTo>
                  <a:lnTo>
                    <a:pt x="237303" y="82023"/>
                  </a:lnTo>
                  <a:lnTo>
                    <a:pt x="234288" y="87454"/>
                  </a:lnTo>
                  <a:lnTo>
                    <a:pt x="231485" y="94250"/>
                  </a:lnTo>
                  <a:lnTo>
                    <a:pt x="228823" y="101956"/>
                  </a:lnTo>
                  <a:lnTo>
                    <a:pt x="226254" y="110267"/>
                  </a:lnTo>
                  <a:lnTo>
                    <a:pt x="222160" y="120571"/>
                  </a:lnTo>
                  <a:lnTo>
                    <a:pt x="217050" y="132203"/>
                  </a:lnTo>
                  <a:lnTo>
                    <a:pt x="211261" y="144720"/>
                  </a:lnTo>
                  <a:lnTo>
                    <a:pt x="204227" y="157033"/>
                  </a:lnTo>
                  <a:lnTo>
                    <a:pt x="196363" y="169211"/>
                  </a:lnTo>
                  <a:lnTo>
                    <a:pt x="187945" y="181298"/>
                  </a:lnTo>
                  <a:lnTo>
                    <a:pt x="180747" y="193325"/>
                  </a:lnTo>
                  <a:lnTo>
                    <a:pt x="174359" y="205312"/>
                  </a:lnTo>
                  <a:lnTo>
                    <a:pt x="152702" y="249274"/>
                  </a:lnTo>
                  <a:lnTo>
                    <a:pt x="147725" y="257692"/>
                  </a:lnTo>
                  <a:lnTo>
                    <a:pt x="142820" y="264892"/>
                  </a:lnTo>
                  <a:lnTo>
                    <a:pt x="137963" y="271279"/>
                  </a:lnTo>
                  <a:lnTo>
                    <a:pt x="130449" y="280493"/>
                  </a:lnTo>
                  <a:lnTo>
                    <a:pt x="127334" y="284061"/>
                  </a:lnTo>
                  <a:lnTo>
                    <a:pt x="126051" y="286440"/>
                  </a:lnTo>
                  <a:lnTo>
                    <a:pt x="125989" y="288026"/>
                  </a:lnTo>
                  <a:lnTo>
                    <a:pt x="126742" y="289083"/>
                  </a:lnTo>
                  <a:lnTo>
                    <a:pt x="128037" y="288200"/>
                  </a:lnTo>
                  <a:lnTo>
                    <a:pt x="134447" y="279373"/>
                  </a:lnTo>
                  <a:lnTo>
                    <a:pt x="141851" y="271125"/>
                  </a:lnTo>
                  <a:lnTo>
                    <a:pt x="146842" y="265116"/>
                  </a:lnTo>
                  <a:lnTo>
                    <a:pt x="158736" y="249973"/>
                  </a:lnTo>
                  <a:lnTo>
                    <a:pt x="165242" y="242283"/>
                  </a:lnTo>
                  <a:lnTo>
                    <a:pt x="171960" y="234775"/>
                  </a:lnTo>
                  <a:lnTo>
                    <a:pt x="185776" y="220084"/>
                  </a:lnTo>
                  <a:lnTo>
                    <a:pt x="199853" y="205616"/>
                  </a:lnTo>
                  <a:lnTo>
                    <a:pt x="206147" y="198425"/>
                  </a:lnTo>
                  <a:lnTo>
                    <a:pt x="211930" y="191249"/>
                  </a:lnTo>
                  <a:lnTo>
                    <a:pt x="217375" y="184084"/>
                  </a:lnTo>
                  <a:lnTo>
                    <a:pt x="223384" y="178513"/>
                  </a:lnTo>
                  <a:lnTo>
                    <a:pt x="229772" y="174006"/>
                  </a:lnTo>
                  <a:lnTo>
                    <a:pt x="236411" y="170207"/>
                  </a:lnTo>
                  <a:lnTo>
                    <a:pt x="241632" y="167675"/>
                  </a:lnTo>
                  <a:lnTo>
                    <a:pt x="249549" y="164861"/>
                  </a:lnTo>
                  <a:lnTo>
                    <a:pt x="251978" y="164905"/>
                  </a:lnTo>
                  <a:lnTo>
                    <a:pt x="253597" y="165727"/>
                  </a:lnTo>
                  <a:lnTo>
                    <a:pt x="254677" y="167069"/>
                  </a:lnTo>
                  <a:lnTo>
                    <a:pt x="254603" y="170345"/>
                  </a:lnTo>
                  <a:lnTo>
                    <a:pt x="253759" y="174911"/>
                  </a:lnTo>
                  <a:lnTo>
                    <a:pt x="252403" y="180335"/>
                  </a:lnTo>
                  <a:lnTo>
                    <a:pt x="250705" y="186333"/>
                  </a:lnTo>
                  <a:lnTo>
                    <a:pt x="246703" y="199348"/>
                  </a:lnTo>
                  <a:lnTo>
                    <a:pt x="243730" y="206152"/>
                  </a:lnTo>
                  <a:lnTo>
                    <a:pt x="240161" y="213069"/>
                  </a:lnTo>
                  <a:lnTo>
                    <a:pt x="236194" y="220062"/>
                  </a:lnTo>
                  <a:lnTo>
                    <a:pt x="232755" y="227899"/>
                  </a:lnTo>
                  <a:lnTo>
                    <a:pt x="229669" y="236299"/>
                  </a:lnTo>
                  <a:lnTo>
                    <a:pt x="226818" y="245073"/>
                  </a:lnTo>
                  <a:lnTo>
                    <a:pt x="223330" y="253304"/>
                  </a:lnTo>
                  <a:lnTo>
                    <a:pt x="219417" y="261173"/>
                  </a:lnTo>
                  <a:lnTo>
                    <a:pt x="215221" y="268800"/>
                  </a:lnTo>
                  <a:lnTo>
                    <a:pt x="211630" y="276265"/>
                  </a:lnTo>
                  <a:lnTo>
                    <a:pt x="208442" y="283624"/>
                  </a:lnTo>
                  <a:lnTo>
                    <a:pt x="205523" y="290911"/>
                  </a:lnTo>
                  <a:lnTo>
                    <a:pt x="202783" y="296563"/>
                  </a:lnTo>
                  <a:lnTo>
                    <a:pt x="197622" y="304959"/>
                  </a:lnTo>
                  <a:lnTo>
                    <a:pt x="194047" y="310356"/>
                  </a:lnTo>
                  <a:lnTo>
                    <a:pt x="193545" y="310320"/>
                  </a:lnTo>
                  <a:lnTo>
                    <a:pt x="193211" y="309502"/>
                  </a:lnTo>
                  <a:lnTo>
                    <a:pt x="192987" y="308163"/>
                  </a:lnTo>
                  <a:lnTo>
                    <a:pt x="194857" y="302442"/>
                  </a:lnTo>
                  <a:lnTo>
                    <a:pt x="196465" y="298694"/>
                  </a:lnTo>
                  <a:lnTo>
                    <a:pt x="202488" y="290296"/>
                  </a:lnTo>
                  <a:lnTo>
                    <a:pt x="206316" y="285834"/>
                  </a:lnTo>
                  <a:lnTo>
                    <a:pt x="210456" y="280478"/>
                  </a:lnTo>
                  <a:lnTo>
                    <a:pt x="214803" y="274526"/>
                  </a:lnTo>
                  <a:lnTo>
                    <a:pt x="223866" y="261563"/>
                  </a:lnTo>
                  <a:lnTo>
                    <a:pt x="233186" y="247864"/>
                  </a:lnTo>
                  <a:lnTo>
                    <a:pt x="237894" y="242465"/>
                  </a:lnTo>
                  <a:lnTo>
                    <a:pt x="242620" y="238072"/>
                  </a:lnTo>
                  <a:lnTo>
                    <a:pt x="247359" y="234349"/>
                  </a:lnTo>
                  <a:lnTo>
                    <a:pt x="254741" y="228096"/>
                  </a:lnTo>
                  <a:lnTo>
                    <a:pt x="257819" y="225317"/>
                  </a:lnTo>
                  <a:lnTo>
                    <a:pt x="259872" y="224259"/>
                  </a:lnTo>
                  <a:lnTo>
                    <a:pt x="261242" y="224347"/>
                  </a:lnTo>
                  <a:lnTo>
                    <a:pt x="262154" y="225199"/>
                  </a:lnTo>
                  <a:lnTo>
                    <a:pt x="262763" y="226561"/>
                  </a:lnTo>
                  <a:lnTo>
                    <a:pt x="263438" y="230191"/>
                  </a:lnTo>
                  <a:lnTo>
                    <a:pt x="263739" y="236567"/>
                  </a:lnTo>
                  <a:lnTo>
                    <a:pt x="263818" y="240489"/>
                  </a:lnTo>
                  <a:lnTo>
                    <a:pt x="262284" y="244692"/>
                  </a:lnTo>
                  <a:lnTo>
                    <a:pt x="256347" y="253595"/>
                  </a:lnTo>
                  <a:lnTo>
                    <a:pt x="253334" y="258986"/>
                  </a:lnTo>
                  <a:lnTo>
                    <a:pt x="250533" y="264960"/>
                  </a:lnTo>
                  <a:lnTo>
                    <a:pt x="247870" y="271325"/>
                  </a:lnTo>
                  <a:lnTo>
                    <a:pt x="244509" y="277155"/>
                  </a:lnTo>
                  <a:lnTo>
                    <a:pt x="240680" y="282630"/>
                  </a:lnTo>
                  <a:lnTo>
                    <a:pt x="233780" y="292152"/>
                  </a:lnTo>
                  <a:lnTo>
                    <a:pt x="230714" y="299030"/>
                  </a:lnTo>
                  <a:lnTo>
                    <a:pt x="227234" y="304733"/>
                  </a:lnTo>
                  <a:lnTo>
                    <a:pt x="221116" y="31262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3" name="SMARTPenAnnotation249"/>
            <p:cNvSpPr/>
            <p:nvPr/>
          </p:nvSpPr>
          <p:spPr>
            <a:xfrm>
              <a:off x="7500937" y="3086100"/>
              <a:ext cx="150020" cy="85714"/>
            </a:xfrm>
            <a:custGeom>
              <a:avLst/>
              <a:gdLst/>
              <a:ahLst/>
              <a:cxnLst/>
              <a:rect l="0" t="0" r="0" b="0"/>
              <a:pathLst>
                <a:path w="150020" h="85714">
                  <a:moveTo>
                    <a:pt x="0" y="0"/>
                  </a:moveTo>
                  <a:lnTo>
                    <a:pt x="3793" y="0"/>
                  </a:lnTo>
                  <a:lnTo>
                    <a:pt x="4910" y="793"/>
                  </a:lnTo>
                  <a:lnTo>
                    <a:pt x="5654" y="2116"/>
                  </a:lnTo>
                  <a:lnTo>
                    <a:pt x="6850" y="6150"/>
                  </a:lnTo>
                  <a:lnTo>
                    <a:pt x="9130" y="8819"/>
                  </a:lnTo>
                  <a:lnTo>
                    <a:pt x="10849" y="10641"/>
                  </a:lnTo>
                  <a:lnTo>
                    <a:pt x="11995" y="12650"/>
                  </a:lnTo>
                  <a:lnTo>
                    <a:pt x="12760" y="14783"/>
                  </a:lnTo>
                  <a:lnTo>
                    <a:pt x="13269" y="16999"/>
                  </a:lnTo>
                  <a:lnTo>
                    <a:pt x="13608" y="19270"/>
                  </a:lnTo>
                  <a:lnTo>
                    <a:pt x="13835" y="21578"/>
                  </a:lnTo>
                  <a:lnTo>
                    <a:pt x="13986" y="23910"/>
                  </a:lnTo>
                  <a:lnTo>
                    <a:pt x="14153" y="30735"/>
                  </a:lnTo>
                  <a:lnTo>
                    <a:pt x="14198" y="34777"/>
                  </a:lnTo>
                  <a:lnTo>
                    <a:pt x="13434" y="39060"/>
                  </a:lnTo>
                  <a:lnTo>
                    <a:pt x="12131" y="43502"/>
                  </a:lnTo>
                  <a:lnTo>
                    <a:pt x="10469" y="48051"/>
                  </a:lnTo>
                  <a:lnTo>
                    <a:pt x="9361" y="52671"/>
                  </a:lnTo>
                  <a:lnTo>
                    <a:pt x="8622" y="57339"/>
                  </a:lnTo>
                  <a:lnTo>
                    <a:pt x="8129" y="62039"/>
                  </a:lnTo>
                  <a:lnTo>
                    <a:pt x="7800" y="65965"/>
                  </a:lnTo>
                  <a:lnTo>
                    <a:pt x="7582" y="69377"/>
                  </a:lnTo>
                  <a:lnTo>
                    <a:pt x="7436" y="72445"/>
                  </a:lnTo>
                  <a:lnTo>
                    <a:pt x="6545" y="75284"/>
                  </a:lnTo>
                  <a:lnTo>
                    <a:pt x="5157" y="77970"/>
                  </a:lnTo>
                  <a:lnTo>
                    <a:pt x="302" y="85271"/>
                  </a:lnTo>
                  <a:lnTo>
                    <a:pt x="2251" y="85523"/>
                  </a:lnTo>
                  <a:lnTo>
                    <a:pt x="6178" y="85685"/>
                  </a:lnTo>
                  <a:lnTo>
                    <a:pt x="10651" y="85713"/>
                  </a:lnTo>
                  <a:lnTo>
                    <a:pt x="12656" y="84923"/>
                  </a:lnTo>
                  <a:lnTo>
                    <a:pt x="14787" y="83603"/>
                  </a:lnTo>
                  <a:lnTo>
                    <a:pt x="17002" y="81929"/>
                  </a:lnTo>
                  <a:lnTo>
                    <a:pt x="20065" y="80813"/>
                  </a:lnTo>
                  <a:lnTo>
                    <a:pt x="23696" y="80069"/>
                  </a:lnTo>
                  <a:lnTo>
                    <a:pt x="27704" y="79573"/>
                  </a:lnTo>
                  <a:lnTo>
                    <a:pt x="31169" y="78448"/>
                  </a:lnTo>
                  <a:lnTo>
                    <a:pt x="34273" y="76905"/>
                  </a:lnTo>
                  <a:lnTo>
                    <a:pt x="37136" y="75082"/>
                  </a:lnTo>
                  <a:lnTo>
                    <a:pt x="40632" y="73867"/>
                  </a:lnTo>
                  <a:lnTo>
                    <a:pt x="44551" y="73057"/>
                  </a:lnTo>
                  <a:lnTo>
                    <a:pt x="48751" y="72517"/>
                  </a:lnTo>
                  <a:lnTo>
                    <a:pt x="53138" y="71363"/>
                  </a:lnTo>
                  <a:lnTo>
                    <a:pt x="57651" y="69800"/>
                  </a:lnTo>
                  <a:lnTo>
                    <a:pt x="62246" y="67965"/>
                  </a:lnTo>
                  <a:lnTo>
                    <a:pt x="66897" y="66741"/>
                  </a:lnTo>
                  <a:lnTo>
                    <a:pt x="71586" y="65925"/>
                  </a:lnTo>
                  <a:lnTo>
                    <a:pt x="76299" y="65381"/>
                  </a:lnTo>
                  <a:lnTo>
                    <a:pt x="81821" y="65019"/>
                  </a:lnTo>
                  <a:lnTo>
                    <a:pt x="87886" y="64777"/>
                  </a:lnTo>
                  <a:lnTo>
                    <a:pt x="94309" y="64616"/>
                  </a:lnTo>
                  <a:lnTo>
                    <a:pt x="99385" y="65302"/>
                  </a:lnTo>
                  <a:lnTo>
                    <a:pt x="103563" y="66553"/>
                  </a:lnTo>
                  <a:lnTo>
                    <a:pt x="107142" y="68181"/>
                  </a:lnTo>
                  <a:lnTo>
                    <a:pt x="111116" y="69267"/>
                  </a:lnTo>
                  <a:lnTo>
                    <a:pt x="115353" y="69990"/>
                  </a:lnTo>
                  <a:lnTo>
                    <a:pt x="119764" y="70472"/>
                  </a:lnTo>
                  <a:lnTo>
                    <a:pt x="123499" y="70794"/>
                  </a:lnTo>
                  <a:lnTo>
                    <a:pt x="126782" y="71008"/>
                  </a:lnTo>
                  <a:lnTo>
                    <a:pt x="132548" y="71247"/>
                  </a:lnTo>
                  <a:lnTo>
                    <a:pt x="137756" y="71353"/>
                  </a:lnTo>
                  <a:lnTo>
                    <a:pt x="140257" y="72174"/>
                  </a:lnTo>
                  <a:lnTo>
                    <a:pt x="142716" y="73516"/>
                  </a:lnTo>
                  <a:lnTo>
                    <a:pt x="150019" y="785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4" name="SMARTPenAnnotation250"/>
            <p:cNvSpPr/>
            <p:nvPr/>
          </p:nvSpPr>
          <p:spPr>
            <a:xfrm>
              <a:off x="7615238" y="3086187"/>
              <a:ext cx="28575" cy="235657"/>
            </a:xfrm>
            <a:custGeom>
              <a:avLst/>
              <a:gdLst/>
              <a:ahLst/>
              <a:cxnLst/>
              <a:rect l="0" t="0" r="0" b="0"/>
              <a:pathLst>
                <a:path w="28575" h="235657">
                  <a:moveTo>
                    <a:pt x="7143" y="7056"/>
                  </a:moveTo>
                  <a:lnTo>
                    <a:pt x="7143" y="3264"/>
                  </a:lnTo>
                  <a:lnTo>
                    <a:pt x="6349" y="2147"/>
                  </a:lnTo>
                  <a:lnTo>
                    <a:pt x="5027" y="1402"/>
                  </a:lnTo>
                  <a:lnTo>
                    <a:pt x="294" y="0"/>
                  </a:lnTo>
                  <a:lnTo>
                    <a:pt x="16" y="7193"/>
                  </a:lnTo>
                  <a:lnTo>
                    <a:pt x="0" y="33766"/>
                  </a:lnTo>
                  <a:lnTo>
                    <a:pt x="794" y="38357"/>
                  </a:lnTo>
                  <a:lnTo>
                    <a:pt x="2117" y="43005"/>
                  </a:lnTo>
                  <a:lnTo>
                    <a:pt x="3792" y="47690"/>
                  </a:lnTo>
                  <a:lnTo>
                    <a:pt x="4909" y="52402"/>
                  </a:lnTo>
                  <a:lnTo>
                    <a:pt x="5653" y="57131"/>
                  </a:lnTo>
                  <a:lnTo>
                    <a:pt x="6151" y="61870"/>
                  </a:lnTo>
                  <a:lnTo>
                    <a:pt x="7275" y="67411"/>
                  </a:lnTo>
                  <a:lnTo>
                    <a:pt x="8818" y="73487"/>
                  </a:lnTo>
                  <a:lnTo>
                    <a:pt x="10642" y="79918"/>
                  </a:lnTo>
                  <a:lnTo>
                    <a:pt x="11856" y="86587"/>
                  </a:lnTo>
                  <a:lnTo>
                    <a:pt x="12666" y="93414"/>
                  </a:lnTo>
                  <a:lnTo>
                    <a:pt x="13207" y="100347"/>
                  </a:lnTo>
                  <a:lnTo>
                    <a:pt x="13566" y="107350"/>
                  </a:lnTo>
                  <a:lnTo>
                    <a:pt x="13966" y="121481"/>
                  </a:lnTo>
                  <a:lnTo>
                    <a:pt x="14867" y="127790"/>
                  </a:lnTo>
                  <a:lnTo>
                    <a:pt x="16261" y="133583"/>
                  </a:lnTo>
                  <a:lnTo>
                    <a:pt x="17984" y="139032"/>
                  </a:lnTo>
                  <a:lnTo>
                    <a:pt x="19133" y="145046"/>
                  </a:lnTo>
                  <a:lnTo>
                    <a:pt x="19899" y="151437"/>
                  </a:lnTo>
                  <a:lnTo>
                    <a:pt x="20409" y="158079"/>
                  </a:lnTo>
                  <a:lnTo>
                    <a:pt x="20749" y="164094"/>
                  </a:lnTo>
                  <a:lnTo>
                    <a:pt x="21128" y="175012"/>
                  </a:lnTo>
                  <a:lnTo>
                    <a:pt x="22022" y="180145"/>
                  </a:lnTo>
                  <a:lnTo>
                    <a:pt x="23412" y="185155"/>
                  </a:lnTo>
                  <a:lnTo>
                    <a:pt x="25133" y="190083"/>
                  </a:lnTo>
                  <a:lnTo>
                    <a:pt x="25486" y="194955"/>
                  </a:lnTo>
                  <a:lnTo>
                    <a:pt x="24928" y="199791"/>
                  </a:lnTo>
                  <a:lnTo>
                    <a:pt x="23762" y="204602"/>
                  </a:lnTo>
                  <a:lnTo>
                    <a:pt x="23779" y="208604"/>
                  </a:lnTo>
                  <a:lnTo>
                    <a:pt x="24584" y="212065"/>
                  </a:lnTo>
                  <a:lnTo>
                    <a:pt x="25914" y="215166"/>
                  </a:lnTo>
                  <a:lnTo>
                    <a:pt x="26800" y="218027"/>
                  </a:lnTo>
                  <a:lnTo>
                    <a:pt x="27391" y="220729"/>
                  </a:lnTo>
                  <a:lnTo>
                    <a:pt x="28049" y="225847"/>
                  </a:lnTo>
                  <a:lnTo>
                    <a:pt x="28418" y="232397"/>
                  </a:lnTo>
                  <a:lnTo>
                    <a:pt x="28574" y="23565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5" name="SMARTPenAnnotation251"/>
            <p:cNvSpPr/>
            <p:nvPr/>
          </p:nvSpPr>
          <p:spPr>
            <a:xfrm>
              <a:off x="7751033" y="3057525"/>
              <a:ext cx="114101" cy="262898"/>
            </a:xfrm>
            <a:custGeom>
              <a:avLst/>
              <a:gdLst/>
              <a:ahLst/>
              <a:cxnLst/>
              <a:rect l="0" t="0" r="0" b="0"/>
              <a:pathLst>
                <a:path w="114101" h="262898">
                  <a:moveTo>
                    <a:pt x="64229" y="42862"/>
                  </a:moveTo>
                  <a:lnTo>
                    <a:pt x="64229" y="35805"/>
                  </a:lnTo>
                  <a:lnTo>
                    <a:pt x="62113" y="35757"/>
                  </a:lnTo>
                  <a:lnTo>
                    <a:pt x="60436" y="35744"/>
                  </a:lnTo>
                  <a:lnTo>
                    <a:pt x="58525" y="36529"/>
                  </a:lnTo>
                  <a:lnTo>
                    <a:pt x="56458" y="37846"/>
                  </a:lnTo>
                  <a:lnTo>
                    <a:pt x="54286" y="39518"/>
                  </a:lnTo>
                  <a:lnTo>
                    <a:pt x="52044" y="41427"/>
                  </a:lnTo>
                  <a:lnTo>
                    <a:pt x="49755" y="43493"/>
                  </a:lnTo>
                  <a:lnTo>
                    <a:pt x="45097" y="47905"/>
                  </a:lnTo>
                  <a:lnTo>
                    <a:pt x="29470" y="63360"/>
                  </a:lnTo>
                  <a:lnTo>
                    <a:pt x="25974" y="67640"/>
                  </a:lnTo>
                  <a:lnTo>
                    <a:pt x="22852" y="72081"/>
                  </a:lnTo>
                  <a:lnTo>
                    <a:pt x="19974" y="76629"/>
                  </a:lnTo>
                  <a:lnTo>
                    <a:pt x="16470" y="80454"/>
                  </a:lnTo>
                  <a:lnTo>
                    <a:pt x="12546" y="83799"/>
                  </a:lnTo>
                  <a:lnTo>
                    <a:pt x="8342" y="86822"/>
                  </a:lnTo>
                  <a:lnTo>
                    <a:pt x="5540" y="90425"/>
                  </a:lnTo>
                  <a:lnTo>
                    <a:pt x="3672" y="94414"/>
                  </a:lnTo>
                  <a:lnTo>
                    <a:pt x="1596" y="102287"/>
                  </a:lnTo>
                  <a:lnTo>
                    <a:pt x="674" y="108431"/>
                  </a:lnTo>
                  <a:lnTo>
                    <a:pt x="263" y="115925"/>
                  </a:lnTo>
                  <a:lnTo>
                    <a:pt x="33" y="126952"/>
                  </a:lnTo>
                  <a:lnTo>
                    <a:pt x="0" y="129878"/>
                  </a:lnTo>
                  <a:lnTo>
                    <a:pt x="772" y="131829"/>
                  </a:lnTo>
                  <a:lnTo>
                    <a:pt x="2081" y="133130"/>
                  </a:lnTo>
                  <a:lnTo>
                    <a:pt x="13677" y="139009"/>
                  </a:lnTo>
                  <a:lnTo>
                    <a:pt x="17033" y="140298"/>
                  </a:lnTo>
                  <a:lnTo>
                    <a:pt x="20066" y="141157"/>
                  </a:lnTo>
                  <a:lnTo>
                    <a:pt x="22880" y="141729"/>
                  </a:lnTo>
                  <a:lnTo>
                    <a:pt x="26345" y="142905"/>
                  </a:lnTo>
                  <a:lnTo>
                    <a:pt x="30241" y="144482"/>
                  </a:lnTo>
                  <a:lnTo>
                    <a:pt x="34427" y="146328"/>
                  </a:lnTo>
                  <a:lnTo>
                    <a:pt x="43312" y="150495"/>
                  </a:lnTo>
                  <a:lnTo>
                    <a:pt x="47903" y="152717"/>
                  </a:lnTo>
                  <a:lnTo>
                    <a:pt x="52551" y="154199"/>
                  </a:lnTo>
                  <a:lnTo>
                    <a:pt x="57237" y="155187"/>
                  </a:lnTo>
                  <a:lnTo>
                    <a:pt x="61949" y="155845"/>
                  </a:lnTo>
                  <a:lnTo>
                    <a:pt x="66678" y="157078"/>
                  </a:lnTo>
                  <a:lnTo>
                    <a:pt x="71418" y="158693"/>
                  </a:lnTo>
                  <a:lnTo>
                    <a:pt x="76165" y="160564"/>
                  </a:lnTo>
                  <a:lnTo>
                    <a:pt x="80918" y="162605"/>
                  </a:lnTo>
                  <a:lnTo>
                    <a:pt x="90431" y="166990"/>
                  </a:lnTo>
                  <a:lnTo>
                    <a:pt x="94397" y="169270"/>
                  </a:lnTo>
                  <a:lnTo>
                    <a:pt x="97835" y="171584"/>
                  </a:lnTo>
                  <a:lnTo>
                    <a:pt x="100920" y="173920"/>
                  </a:lnTo>
                  <a:lnTo>
                    <a:pt x="103771" y="176272"/>
                  </a:lnTo>
                  <a:lnTo>
                    <a:pt x="106465" y="178633"/>
                  </a:lnTo>
                  <a:lnTo>
                    <a:pt x="109056" y="181001"/>
                  </a:lnTo>
                  <a:lnTo>
                    <a:pt x="110782" y="184167"/>
                  </a:lnTo>
                  <a:lnTo>
                    <a:pt x="112700" y="191918"/>
                  </a:lnTo>
                  <a:lnTo>
                    <a:pt x="113553" y="198539"/>
                  </a:lnTo>
                  <a:lnTo>
                    <a:pt x="113931" y="204920"/>
                  </a:lnTo>
                  <a:lnTo>
                    <a:pt x="114100" y="213048"/>
                  </a:lnTo>
                  <a:lnTo>
                    <a:pt x="113352" y="217438"/>
                  </a:lnTo>
                  <a:lnTo>
                    <a:pt x="112059" y="221952"/>
                  </a:lnTo>
                  <a:lnTo>
                    <a:pt x="110403" y="226550"/>
                  </a:lnTo>
                  <a:lnTo>
                    <a:pt x="107712" y="230408"/>
                  </a:lnTo>
                  <a:lnTo>
                    <a:pt x="104330" y="233774"/>
                  </a:lnTo>
                  <a:lnTo>
                    <a:pt x="100487" y="236812"/>
                  </a:lnTo>
                  <a:lnTo>
                    <a:pt x="97132" y="239631"/>
                  </a:lnTo>
                  <a:lnTo>
                    <a:pt x="94102" y="242304"/>
                  </a:lnTo>
                  <a:lnTo>
                    <a:pt x="91289" y="244880"/>
                  </a:lnTo>
                  <a:lnTo>
                    <a:pt x="87824" y="247390"/>
                  </a:lnTo>
                  <a:lnTo>
                    <a:pt x="83929" y="249858"/>
                  </a:lnTo>
                  <a:lnTo>
                    <a:pt x="79744" y="252297"/>
                  </a:lnTo>
                  <a:lnTo>
                    <a:pt x="76159" y="254717"/>
                  </a:lnTo>
                  <a:lnTo>
                    <a:pt x="72977" y="257123"/>
                  </a:lnTo>
                  <a:lnTo>
                    <a:pt x="70060" y="259522"/>
                  </a:lnTo>
                  <a:lnTo>
                    <a:pt x="67323" y="261120"/>
                  </a:lnTo>
                  <a:lnTo>
                    <a:pt x="64704" y="262187"/>
                  </a:lnTo>
                  <a:lnTo>
                    <a:pt x="62165" y="262897"/>
                  </a:lnTo>
                  <a:lnTo>
                    <a:pt x="59678" y="262577"/>
                  </a:lnTo>
                  <a:lnTo>
                    <a:pt x="57226" y="261570"/>
                  </a:lnTo>
                  <a:lnTo>
                    <a:pt x="54798" y="260105"/>
                  </a:lnTo>
                  <a:lnTo>
                    <a:pt x="51591" y="258334"/>
                  </a:lnTo>
                  <a:lnTo>
                    <a:pt x="43795" y="254250"/>
                  </a:lnTo>
                  <a:lnTo>
                    <a:pt x="41082" y="252050"/>
                  </a:lnTo>
                  <a:lnTo>
                    <a:pt x="39273" y="249790"/>
                  </a:lnTo>
                  <a:lnTo>
                    <a:pt x="38066" y="247489"/>
                  </a:lnTo>
                  <a:lnTo>
                    <a:pt x="36727" y="242816"/>
                  </a:lnTo>
                  <a:lnTo>
                    <a:pt x="36130" y="237299"/>
                  </a:lnTo>
                  <a:lnTo>
                    <a:pt x="35866" y="229556"/>
                  </a:lnTo>
                  <a:lnTo>
                    <a:pt x="35673" y="192338"/>
                  </a:lnTo>
                  <a:lnTo>
                    <a:pt x="36461" y="185375"/>
                  </a:lnTo>
                  <a:lnTo>
                    <a:pt x="37779" y="178352"/>
                  </a:lnTo>
                  <a:lnTo>
                    <a:pt x="39451" y="171289"/>
                  </a:lnTo>
                  <a:lnTo>
                    <a:pt x="42154" y="164198"/>
                  </a:lnTo>
                  <a:lnTo>
                    <a:pt x="45544" y="157090"/>
                  </a:lnTo>
                  <a:lnTo>
                    <a:pt x="49391" y="149971"/>
                  </a:lnTo>
                  <a:lnTo>
                    <a:pt x="52749" y="142049"/>
                  </a:lnTo>
                  <a:lnTo>
                    <a:pt x="55782" y="133593"/>
                  </a:lnTo>
                  <a:lnTo>
                    <a:pt x="66353" y="101001"/>
                  </a:lnTo>
                  <a:lnTo>
                    <a:pt x="68820" y="94321"/>
                  </a:lnTo>
                  <a:lnTo>
                    <a:pt x="71259" y="88281"/>
                  </a:lnTo>
                  <a:lnTo>
                    <a:pt x="73678" y="82666"/>
                  </a:lnTo>
                  <a:lnTo>
                    <a:pt x="76084" y="76542"/>
                  </a:lnTo>
                  <a:lnTo>
                    <a:pt x="80875" y="63387"/>
                  </a:lnTo>
                  <a:lnTo>
                    <a:pt x="82471" y="57339"/>
                  </a:lnTo>
                  <a:lnTo>
                    <a:pt x="83534" y="51720"/>
                  </a:lnTo>
                  <a:lnTo>
                    <a:pt x="84243" y="46386"/>
                  </a:lnTo>
                  <a:lnTo>
                    <a:pt x="84715" y="41243"/>
                  </a:lnTo>
                  <a:lnTo>
                    <a:pt x="85031" y="36226"/>
                  </a:lnTo>
                  <a:lnTo>
                    <a:pt x="85380" y="27213"/>
                  </a:lnTo>
                  <a:lnTo>
                    <a:pt x="85535" y="20561"/>
                  </a:lnTo>
                  <a:lnTo>
                    <a:pt x="84784" y="17676"/>
                  </a:lnTo>
                  <a:lnTo>
                    <a:pt x="81831" y="12353"/>
                  </a:lnTo>
                  <a:lnTo>
                    <a:pt x="78378" y="7379"/>
                  </a:lnTo>
                  <a:lnTo>
                    <a:pt x="75015" y="3808"/>
                  </a:lnTo>
                  <a:lnTo>
                    <a:pt x="72453" y="1128"/>
                  </a:lnTo>
                  <a:lnTo>
                    <a:pt x="71298" y="752"/>
                  </a:lnTo>
                  <a:lnTo>
                    <a:pt x="69736" y="501"/>
                  </a:lnTo>
                  <a:lnTo>
                    <a:pt x="6422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6" name="SMARTPenAnnotation252"/>
            <p:cNvSpPr/>
            <p:nvPr/>
          </p:nvSpPr>
          <p:spPr>
            <a:xfrm>
              <a:off x="7979568" y="3144251"/>
              <a:ext cx="128589" cy="20431"/>
            </a:xfrm>
            <a:custGeom>
              <a:avLst/>
              <a:gdLst/>
              <a:ahLst/>
              <a:cxnLst/>
              <a:rect l="0" t="0" r="0" b="0"/>
              <a:pathLst>
                <a:path w="128589" h="20431">
                  <a:moveTo>
                    <a:pt x="0" y="20430"/>
                  </a:moveTo>
                  <a:lnTo>
                    <a:pt x="9943" y="20430"/>
                  </a:lnTo>
                  <a:lnTo>
                    <a:pt x="12186" y="19636"/>
                  </a:lnTo>
                  <a:lnTo>
                    <a:pt x="14474" y="18313"/>
                  </a:lnTo>
                  <a:lnTo>
                    <a:pt x="16793" y="16638"/>
                  </a:lnTo>
                  <a:lnTo>
                    <a:pt x="19132" y="15520"/>
                  </a:lnTo>
                  <a:lnTo>
                    <a:pt x="21487" y="14775"/>
                  </a:lnTo>
                  <a:lnTo>
                    <a:pt x="23850" y="14279"/>
                  </a:lnTo>
                  <a:lnTo>
                    <a:pt x="27013" y="13154"/>
                  </a:lnTo>
                  <a:lnTo>
                    <a:pt x="30708" y="11611"/>
                  </a:lnTo>
                  <a:lnTo>
                    <a:pt x="34759" y="9788"/>
                  </a:lnTo>
                  <a:lnTo>
                    <a:pt x="39048" y="8573"/>
                  </a:lnTo>
                  <a:lnTo>
                    <a:pt x="43495" y="7762"/>
                  </a:lnTo>
                  <a:lnTo>
                    <a:pt x="48046" y="7222"/>
                  </a:lnTo>
                  <a:lnTo>
                    <a:pt x="52669" y="6862"/>
                  </a:lnTo>
                  <a:lnTo>
                    <a:pt x="57338" y="6622"/>
                  </a:lnTo>
                  <a:lnTo>
                    <a:pt x="66758" y="6356"/>
                  </a:lnTo>
                  <a:lnTo>
                    <a:pt x="76237" y="6237"/>
                  </a:lnTo>
                  <a:lnTo>
                    <a:pt x="80988" y="5412"/>
                  </a:lnTo>
                  <a:lnTo>
                    <a:pt x="85742" y="4068"/>
                  </a:lnTo>
                  <a:lnTo>
                    <a:pt x="90499" y="2378"/>
                  </a:lnTo>
                  <a:lnTo>
                    <a:pt x="94464" y="1252"/>
                  </a:lnTo>
                  <a:lnTo>
                    <a:pt x="97900" y="501"/>
                  </a:lnTo>
                  <a:lnTo>
                    <a:pt x="100987" y="0"/>
                  </a:lnTo>
                  <a:lnTo>
                    <a:pt x="104630" y="460"/>
                  </a:lnTo>
                  <a:lnTo>
                    <a:pt x="108648" y="1560"/>
                  </a:lnTo>
                  <a:lnTo>
                    <a:pt x="112914" y="3087"/>
                  </a:lnTo>
                  <a:lnTo>
                    <a:pt x="116551" y="4106"/>
                  </a:lnTo>
                  <a:lnTo>
                    <a:pt x="119770" y="4785"/>
                  </a:lnTo>
                  <a:lnTo>
                    <a:pt x="128588" y="614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7" name="SMARTPenAnnotation253"/>
            <p:cNvSpPr/>
            <p:nvPr/>
          </p:nvSpPr>
          <p:spPr>
            <a:xfrm>
              <a:off x="7979568" y="3236118"/>
              <a:ext cx="107158" cy="7145"/>
            </a:xfrm>
            <a:custGeom>
              <a:avLst/>
              <a:gdLst/>
              <a:ahLst/>
              <a:cxnLst/>
              <a:rect l="0" t="0" r="0" b="0"/>
              <a:pathLst>
                <a:path w="107158" h="7145">
                  <a:moveTo>
                    <a:pt x="0" y="7144"/>
                  </a:moveTo>
                  <a:lnTo>
                    <a:pt x="72887" y="7144"/>
                  </a:lnTo>
                  <a:lnTo>
                    <a:pt x="78754" y="6350"/>
                  </a:lnTo>
                  <a:lnTo>
                    <a:pt x="84252" y="5027"/>
                  </a:lnTo>
                  <a:lnTo>
                    <a:pt x="89506" y="3352"/>
                  </a:lnTo>
                  <a:lnTo>
                    <a:pt x="93802" y="2234"/>
                  </a:lnTo>
                  <a:lnTo>
                    <a:pt x="97459" y="1490"/>
                  </a:lnTo>
                  <a:lnTo>
                    <a:pt x="10715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8" name="SMARTPenAnnotation254"/>
            <p:cNvSpPr/>
            <p:nvPr/>
          </p:nvSpPr>
          <p:spPr>
            <a:xfrm>
              <a:off x="8201025" y="3193256"/>
              <a:ext cx="85726" cy="1"/>
            </a:xfrm>
            <a:custGeom>
              <a:avLst/>
              <a:gdLst/>
              <a:ahLst/>
              <a:cxnLst/>
              <a:rect l="0" t="0" r="0" b="0"/>
              <a:pathLst>
                <a:path w="85726" h="1">
                  <a:moveTo>
                    <a:pt x="0" y="0"/>
                  </a:moveTo>
                  <a:lnTo>
                    <a:pt x="8572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9" name="SMARTPenAnnotation255"/>
            <p:cNvSpPr/>
            <p:nvPr/>
          </p:nvSpPr>
          <p:spPr>
            <a:xfrm>
              <a:off x="8351043" y="3089204"/>
              <a:ext cx="192883" cy="188658"/>
            </a:xfrm>
            <a:custGeom>
              <a:avLst/>
              <a:gdLst/>
              <a:ahLst/>
              <a:cxnLst/>
              <a:rect l="0" t="0" r="0" b="0"/>
              <a:pathLst>
                <a:path w="192883" h="188658">
                  <a:moveTo>
                    <a:pt x="0" y="32614"/>
                  </a:moveTo>
                  <a:lnTo>
                    <a:pt x="0" y="26463"/>
                  </a:lnTo>
                  <a:lnTo>
                    <a:pt x="4910" y="20757"/>
                  </a:lnTo>
                  <a:lnTo>
                    <a:pt x="8819" y="16690"/>
                  </a:lnTo>
                  <a:lnTo>
                    <a:pt x="10643" y="14854"/>
                  </a:lnTo>
                  <a:lnTo>
                    <a:pt x="13445" y="12837"/>
                  </a:lnTo>
                  <a:lnTo>
                    <a:pt x="16902" y="10698"/>
                  </a:lnTo>
                  <a:lnTo>
                    <a:pt x="20792" y="8479"/>
                  </a:lnTo>
                  <a:lnTo>
                    <a:pt x="24180" y="6999"/>
                  </a:lnTo>
                  <a:lnTo>
                    <a:pt x="30061" y="5354"/>
                  </a:lnTo>
                  <a:lnTo>
                    <a:pt x="35321" y="4624"/>
                  </a:lnTo>
                  <a:lnTo>
                    <a:pt x="37835" y="4429"/>
                  </a:lnTo>
                  <a:lnTo>
                    <a:pt x="41099" y="3505"/>
                  </a:lnTo>
                  <a:lnTo>
                    <a:pt x="44861" y="2096"/>
                  </a:lnTo>
                  <a:lnTo>
                    <a:pt x="48959" y="362"/>
                  </a:lnTo>
                  <a:lnTo>
                    <a:pt x="52482" y="0"/>
                  </a:lnTo>
                  <a:lnTo>
                    <a:pt x="55626" y="553"/>
                  </a:lnTo>
                  <a:lnTo>
                    <a:pt x="58516" y="1715"/>
                  </a:lnTo>
                  <a:lnTo>
                    <a:pt x="62029" y="2490"/>
                  </a:lnTo>
                  <a:lnTo>
                    <a:pt x="65960" y="3006"/>
                  </a:lnTo>
                  <a:lnTo>
                    <a:pt x="70167" y="3351"/>
                  </a:lnTo>
                  <a:lnTo>
                    <a:pt x="73766" y="3580"/>
                  </a:lnTo>
                  <a:lnTo>
                    <a:pt x="79881" y="3835"/>
                  </a:lnTo>
                  <a:lnTo>
                    <a:pt x="83416" y="4697"/>
                  </a:lnTo>
                  <a:lnTo>
                    <a:pt x="87361" y="6065"/>
                  </a:lnTo>
                  <a:lnTo>
                    <a:pt x="91578" y="7771"/>
                  </a:lnTo>
                  <a:lnTo>
                    <a:pt x="95184" y="9702"/>
                  </a:lnTo>
                  <a:lnTo>
                    <a:pt x="98381" y="11783"/>
                  </a:lnTo>
                  <a:lnTo>
                    <a:pt x="104050" y="16212"/>
                  </a:lnTo>
                  <a:lnTo>
                    <a:pt x="109215" y="20827"/>
                  </a:lnTo>
                  <a:lnTo>
                    <a:pt x="111704" y="23962"/>
                  </a:lnTo>
                  <a:lnTo>
                    <a:pt x="114158" y="27640"/>
                  </a:lnTo>
                  <a:lnTo>
                    <a:pt x="116586" y="31679"/>
                  </a:lnTo>
                  <a:lnTo>
                    <a:pt x="118205" y="35960"/>
                  </a:lnTo>
                  <a:lnTo>
                    <a:pt x="119284" y="40401"/>
                  </a:lnTo>
                  <a:lnTo>
                    <a:pt x="120005" y="44949"/>
                  </a:lnTo>
                  <a:lnTo>
                    <a:pt x="120484" y="48775"/>
                  </a:lnTo>
                  <a:lnTo>
                    <a:pt x="120805" y="52119"/>
                  </a:lnTo>
                  <a:lnTo>
                    <a:pt x="121018" y="55143"/>
                  </a:lnTo>
                  <a:lnTo>
                    <a:pt x="120367" y="58746"/>
                  </a:lnTo>
                  <a:lnTo>
                    <a:pt x="119139" y="62735"/>
                  </a:lnTo>
                  <a:lnTo>
                    <a:pt x="117525" y="66983"/>
                  </a:lnTo>
                  <a:lnTo>
                    <a:pt x="111463" y="84337"/>
                  </a:lnTo>
                  <a:lnTo>
                    <a:pt x="109235" y="90115"/>
                  </a:lnTo>
                  <a:lnTo>
                    <a:pt x="106954" y="95554"/>
                  </a:lnTo>
                  <a:lnTo>
                    <a:pt x="104640" y="100768"/>
                  </a:lnTo>
                  <a:lnTo>
                    <a:pt x="99952" y="110794"/>
                  </a:lnTo>
                  <a:lnTo>
                    <a:pt x="97592" y="115691"/>
                  </a:lnTo>
                  <a:lnTo>
                    <a:pt x="94430" y="119748"/>
                  </a:lnTo>
                  <a:lnTo>
                    <a:pt x="90735" y="123247"/>
                  </a:lnTo>
                  <a:lnTo>
                    <a:pt x="86683" y="126374"/>
                  </a:lnTo>
                  <a:lnTo>
                    <a:pt x="83189" y="130046"/>
                  </a:lnTo>
                  <a:lnTo>
                    <a:pt x="80066" y="134081"/>
                  </a:lnTo>
                  <a:lnTo>
                    <a:pt x="77189" y="138359"/>
                  </a:lnTo>
                  <a:lnTo>
                    <a:pt x="74479" y="142798"/>
                  </a:lnTo>
                  <a:lnTo>
                    <a:pt x="71878" y="147345"/>
                  </a:lnTo>
                  <a:lnTo>
                    <a:pt x="69350" y="151964"/>
                  </a:lnTo>
                  <a:lnTo>
                    <a:pt x="66078" y="155837"/>
                  </a:lnTo>
                  <a:lnTo>
                    <a:pt x="62307" y="159213"/>
                  </a:lnTo>
                  <a:lnTo>
                    <a:pt x="58208" y="162257"/>
                  </a:lnTo>
                  <a:lnTo>
                    <a:pt x="54680" y="165080"/>
                  </a:lnTo>
                  <a:lnTo>
                    <a:pt x="51534" y="167756"/>
                  </a:lnTo>
                  <a:lnTo>
                    <a:pt x="45923" y="172846"/>
                  </a:lnTo>
                  <a:lnTo>
                    <a:pt x="40783" y="177754"/>
                  </a:lnTo>
                  <a:lnTo>
                    <a:pt x="37507" y="179380"/>
                  </a:lnTo>
                  <a:lnTo>
                    <a:pt x="33737" y="180465"/>
                  </a:lnTo>
                  <a:lnTo>
                    <a:pt x="29635" y="181187"/>
                  </a:lnTo>
                  <a:lnTo>
                    <a:pt x="26106" y="182463"/>
                  </a:lnTo>
                  <a:lnTo>
                    <a:pt x="22961" y="184107"/>
                  </a:lnTo>
                  <a:lnTo>
                    <a:pt x="17349" y="187257"/>
                  </a:lnTo>
                  <a:lnTo>
                    <a:pt x="12209" y="188657"/>
                  </a:lnTo>
                  <a:lnTo>
                    <a:pt x="10521" y="188237"/>
                  </a:lnTo>
                  <a:lnTo>
                    <a:pt x="9395" y="187162"/>
                  </a:lnTo>
                  <a:lnTo>
                    <a:pt x="8645" y="185653"/>
                  </a:lnTo>
                  <a:lnTo>
                    <a:pt x="7351" y="184646"/>
                  </a:lnTo>
                  <a:lnTo>
                    <a:pt x="5694" y="183975"/>
                  </a:lnTo>
                  <a:lnTo>
                    <a:pt x="3796" y="183528"/>
                  </a:lnTo>
                  <a:lnTo>
                    <a:pt x="2531" y="182436"/>
                  </a:lnTo>
                  <a:lnTo>
                    <a:pt x="1688" y="180914"/>
                  </a:lnTo>
                  <a:lnTo>
                    <a:pt x="751" y="177107"/>
                  </a:lnTo>
                  <a:lnTo>
                    <a:pt x="334" y="172768"/>
                  </a:lnTo>
                  <a:lnTo>
                    <a:pt x="1016" y="169707"/>
                  </a:lnTo>
                  <a:lnTo>
                    <a:pt x="2265" y="166078"/>
                  </a:lnTo>
                  <a:lnTo>
                    <a:pt x="3891" y="162071"/>
                  </a:lnTo>
                  <a:lnTo>
                    <a:pt x="5770" y="158606"/>
                  </a:lnTo>
                  <a:lnTo>
                    <a:pt x="7815" y="155503"/>
                  </a:lnTo>
                  <a:lnTo>
                    <a:pt x="9973" y="152640"/>
                  </a:lnTo>
                  <a:lnTo>
                    <a:pt x="12999" y="149144"/>
                  </a:lnTo>
                  <a:lnTo>
                    <a:pt x="16603" y="145226"/>
                  </a:lnTo>
                  <a:lnTo>
                    <a:pt x="20594" y="141026"/>
                  </a:lnTo>
                  <a:lnTo>
                    <a:pt x="24842" y="137433"/>
                  </a:lnTo>
                  <a:lnTo>
                    <a:pt x="29261" y="134243"/>
                  </a:lnTo>
                  <a:lnTo>
                    <a:pt x="33795" y="131323"/>
                  </a:lnTo>
                  <a:lnTo>
                    <a:pt x="38405" y="129376"/>
                  </a:lnTo>
                  <a:lnTo>
                    <a:pt x="43066" y="128079"/>
                  </a:lnTo>
                  <a:lnTo>
                    <a:pt x="47761" y="127213"/>
                  </a:lnTo>
                  <a:lnTo>
                    <a:pt x="53271" y="125843"/>
                  </a:lnTo>
                  <a:lnTo>
                    <a:pt x="59327" y="124135"/>
                  </a:lnTo>
                  <a:lnTo>
                    <a:pt x="65745" y="122204"/>
                  </a:lnTo>
                  <a:lnTo>
                    <a:pt x="71611" y="120915"/>
                  </a:lnTo>
                  <a:lnTo>
                    <a:pt x="77109" y="120057"/>
                  </a:lnTo>
                  <a:lnTo>
                    <a:pt x="82363" y="119484"/>
                  </a:lnTo>
                  <a:lnTo>
                    <a:pt x="87453" y="119103"/>
                  </a:lnTo>
                  <a:lnTo>
                    <a:pt x="92433" y="118848"/>
                  </a:lnTo>
                  <a:lnTo>
                    <a:pt x="97341" y="118678"/>
                  </a:lnTo>
                  <a:lnTo>
                    <a:pt x="102200" y="119359"/>
                  </a:lnTo>
                  <a:lnTo>
                    <a:pt x="107028" y="120607"/>
                  </a:lnTo>
                  <a:lnTo>
                    <a:pt x="111832" y="122232"/>
                  </a:lnTo>
                  <a:lnTo>
                    <a:pt x="116624" y="123316"/>
                  </a:lnTo>
                  <a:lnTo>
                    <a:pt x="121405" y="124038"/>
                  </a:lnTo>
                  <a:lnTo>
                    <a:pt x="126181" y="124520"/>
                  </a:lnTo>
                  <a:lnTo>
                    <a:pt x="130158" y="125635"/>
                  </a:lnTo>
                  <a:lnTo>
                    <a:pt x="133604" y="127172"/>
                  </a:lnTo>
                  <a:lnTo>
                    <a:pt x="136694" y="128990"/>
                  </a:lnTo>
                  <a:lnTo>
                    <a:pt x="140342" y="130996"/>
                  </a:lnTo>
                  <a:lnTo>
                    <a:pt x="148628" y="135342"/>
                  </a:lnTo>
                  <a:lnTo>
                    <a:pt x="152267" y="137612"/>
                  </a:lnTo>
                  <a:lnTo>
                    <a:pt x="155487" y="139919"/>
                  </a:lnTo>
                  <a:lnTo>
                    <a:pt x="158426" y="142251"/>
                  </a:lnTo>
                  <a:lnTo>
                    <a:pt x="161974" y="144599"/>
                  </a:lnTo>
                  <a:lnTo>
                    <a:pt x="165927" y="146958"/>
                  </a:lnTo>
                  <a:lnTo>
                    <a:pt x="170150" y="149325"/>
                  </a:lnTo>
                  <a:lnTo>
                    <a:pt x="173758" y="151696"/>
                  </a:lnTo>
                  <a:lnTo>
                    <a:pt x="176957" y="154071"/>
                  </a:lnTo>
                  <a:lnTo>
                    <a:pt x="184003" y="159793"/>
                  </a:lnTo>
                  <a:lnTo>
                    <a:pt x="187084" y="162692"/>
                  </a:lnTo>
                  <a:lnTo>
                    <a:pt x="192882" y="16834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0" name="SMARTPenAnnotation256"/>
            <p:cNvSpPr/>
            <p:nvPr/>
          </p:nvSpPr>
          <p:spPr>
            <a:xfrm>
              <a:off x="8572511" y="3064758"/>
              <a:ext cx="146637" cy="221267"/>
            </a:xfrm>
            <a:custGeom>
              <a:avLst/>
              <a:gdLst/>
              <a:ahLst/>
              <a:cxnLst/>
              <a:rect l="0" t="0" r="0" b="0"/>
              <a:pathLst>
                <a:path w="146637" h="221267">
                  <a:moveTo>
                    <a:pt x="135720" y="14198"/>
                  </a:moveTo>
                  <a:lnTo>
                    <a:pt x="77268" y="14198"/>
                  </a:lnTo>
                  <a:lnTo>
                    <a:pt x="74527" y="13404"/>
                  </a:lnTo>
                  <a:lnTo>
                    <a:pt x="71906" y="12081"/>
                  </a:lnTo>
                  <a:lnTo>
                    <a:pt x="69364" y="10406"/>
                  </a:lnTo>
                  <a:lnTo>
                    <a:pt x="66083" y="9288"/>
                  </a:lnTo>
                  <a:lnTo>
                    <a:pt x="62308" y="8543"/>
                  </a:lnTo>
                  <a:lnTo>
                    <a:pt x="52427" y="7348"/>
                  </a:lnTo>
                  <a:lnTo>
                    <a:pt x="48960" y="5068"/>
                  </a:lnTo>
                  <a:lnTo>
                    <a:pt x="42957" y="0"/>
                  </a:lnTo>
                  <a:lnTo>
                    <a:pt x="39090" y="3729"/>
                  </a:lnTo>
                  <a:lnTo>
                    <a:pt x="36710" y="6069"/>
                  </a:lnTo>
                  <a:lnTo>
                    <a:pt x="36153" y="8733"/>
                  </a:lnTo>
                  <a:lnTo>
                    <a:pt x="36005" y="10555"/>
                  </a:lnTo>
                  <a:lnTo>
                    <a:pt x="35112" y="12563"/>
                  </a:lnTo>
                  <a:lnTo>
                    <a:pt x="30857" y="19182"/>
                  </a:lnTo>
                  <a:lnTo>
                    <a:pt x="29583" y="23821"/>
                  </a:lnTo>
                  <a:lnTo>
                    <a:pt x="26900" y="28529"/>
                  </a:lnTo>
                  <a:lnTo>
                    <a:pt x="25074" y="30896"/>
                  </a:lnTo>
                  <a:lnTo>
                    <a:pt x="23855" y="34061"/>
                  </a:lnTo>
                  <a:lnTo>
                    <a:pt x="23044" y="37759"/>
                  </a:lnTo>
                  <a:lnTo>
                    <a:pt x="22503" y="41811"/>
                  </a:lnTo>
                  <a:lnTo>
                    <a:pt x="21348" y="46101"/>
                  </a:lnTo>
                  <a:lnTo>
                    <a:pt x="19785" y="50548"/>
                  </a:lnTo>
                  <a:lnTo>
                    <a:pt x="17948" y="55100"/>
                  </a:lnTo>
                  <a:lnTo>
                    <a:pt x="15930" y="58928"/>
                  </a:lnTo>
                  <a:lnTo>
                    <a:pt x="9298" y="68903"/>
                  </a:lnTo>
                  <a:lnTo>
                    <a:pt x="6990" y="72893"/>
                  </a:lnTo>
                  <a:lnTo>
                    <a:pt x="4656" y="77140"/>
                  </a:lnTo>
                  <a:lnTo>
                    <a:pt x="2063" y="83976"/>
                  </a:lnTo>
                  <a:lnTo>
                    <a:pt x="910" y="89661"/>
                  </a:lnTo>
                  <a:lnTo>
                    <a:pt x="399" y="94833"/>
                  </a:lnTo>
                  <a:lnTo>
                    <a:pt x="171" y="99777"/>
                  </a:lnTo>
                  <a:lnTo>
                    <a:pt x="0" y="106640"/>
                  </a:lnTo>
                  <a:lnTo>
                    <a:pt x="3784" y="106940"/>
                  </a:lnTo>
                  <a:lnTo>
                    <a:pt x="9932" y="107029"/>
                  </a:lnTo>
                  <a:lnTo>
                    <a:pt x="23838" y="107063"/>
                  </a:lnTo>
                  <a:lnTo>
                    <a:pt x="26206" y="106271"/>
                  </a:lnTo>
                  <a:lnTo>
                    <a:pt x="28580" y="104949"/>
                  </a:lnTo>
                  <a:lnTo>
                    <a:pt x="30956" y="103273"/>
                  </a:lnTo>
                  <a:lnTo>
                    <a:pt x="34128" y="102157"/>
                  </a:lnTo>
                  <a:lnTo>
                    <a:pt x="37829" y="101412"/>
                  </a:lnTo>
                  <a:lnTo>
                    <a:pt x="41884" y="100916"/>
                  </a:lnTo>
                  <a:lnTo>
                    <a:pt x="46175" y="99791"/>
                  </a:lnTo>
                  <a:lnTo>
                    <a:pt x="50623" y="98247"/>
                  </a:lnTo>
                  <a:lnTo>
                    <a:pt x="55177" y="96425"/>
                  </a:lnTo>
                  <a:lnTo>
                    <a:pt x="59799" y="95209"/>
                  </a:lnTo>
                  <a:lnTo>
                    <a:pt x="64469" y="94399"/>
                  </a:lnTo>
                  <a:lnTo>
                    <a:pt x="69169" y="93859"/>
                  </a:lnTo>
                  <a:lnTo>
                    <a:pt x="73096" y="93499"/>
                  </a:lnTo>
                  <a:lnTo>
                    <a:pt x="76508" y="93259"/>
                  </a:lnTo>
                  <a:lnTo>
                    <a:pt x="79577" y="93099"/>
                  </a:lnTo>
                  <a:lnTo>
                    <a:pt x="83210" y="93786"/>
                  </a:lnTo>
                  <a:lnTo>
                    <a:pt x="87220" y="95038"/>
                  </a:lnTo>
                  <a:lnTo>
                    <a:pt x="91481" y="96666"/>
                  </a:lnTo>
                  <a:lnTo>
                    <a:pt x="95907" y="97752"/>
                  </a:lnTo>
                  <a:lnTo>
                    <a:pt x="100447" y="98475"/>
                  </a:lnTo>
                  <a:lnTo>
                    <a:pt x="105061" y="98958"/>
                  </a:lnTo>
                  <a:lnTo>
                    <a:pt x="108931" y="100073"/>
                  </a:lnTo>
                  <a:lnTo>
                    <a:pt x="112305" y="101611"/>
                  </a:lnTo>
                  <a:lnTo>
                    <a:pt x="115347" y="103429"/>
                  </a:lnTo>
                  <a:lnTo>
                    <a:pt x="118963" y="105435"/>
                  </a:lnTo>
                  <a:lnTo>
                    <a:pt x="127214" y="109781"/>
                  </a:lnTo>
                  <a:lnTo>
                    <a:pt x="130843" y="112845"/>
                  </a:lnTo>
                  <a:lnTo>
                    <a:pt x="134056" y="116475"/>
                  </a:lnTo>
                  <a:lnTo>
                    <a:pt x="136992" y="120483"/>
                  </a:lnTo>
                  <a:lnTo>
                    <a:pt x="140254" y="127052"/>
                  </a:lnTo>
                  <a:lnTo>
                    <a:pt x="141124" y="129915"/>
                  </a:lnTo>
                  <a:lnTo>
                    <a:pt x="144208" y="135213"/>
                  </a:lnTo>
                  <a:lnTo>
                    <a:pt x="146141" y="137737"/>
                  </a:lnTo>
                  <a:lnTo>
                    <a:pt x="146636" y="141007"/>
                  </a:lnTo>
                  <a:lnTo>
                    <a:pt x="146172" y="144775"/>
                  </a:lnTo>
                  <a:lnTo>
                    <a:pt x="145069" y="148874"/>
                  </a:lnTo>
                  <a:lnTo>
                    <a:pt x="144334" y="153194"/>
                  </a:lnTo>
                  <a:lnTo>
                    <a:pt x="143843" y="157662"/>
                  </a:lnTo>
                  <a:lnTo>
                    <a:pt x="143518" y="162228"/>
                  </a:lnTo>
                  <a:lnTo>
                    <a:pt x="142506" y="166066"/>
                  </a:lnTo>
                  <a:lnTo>
                    <a:pt x="139264" y="172447"/>
                  </a:lnTo>
                  <a:lnTo>
                    <a:pt x="136496" y="176053"/>
                  </a:lnTo>
                  <a:lnTo>
                    <a:pt x="133062" y="180045"/>
                  </a:lnTo>
                  <a:lnTo>
                    <a:pt x="129185" y="184294"/>
                  </a:lnTo>
                  <a:lnTo>
                    <a:pt x="125807" y="188714"/>
                  </a:lnTo>
                  <a:lnTo>
                    <a:pt x="122761" y="193248"/>
                  </a:lnTo>
                  <a:lnTo>
                    <a:pt x="119938" y="197859"/>
                  </a:lnTo>
                  <a:lnTo>
                    <a:pt x="117260" y="201726"/>
                  </a:lnTo>
                  <a:lnTo>
                    <a:pt x="114682" y="205098"/>
                  </a:lnTo>
                  <a:lnTo>
                    <a:pt x="112169" y="208139"/>
                  </a:lnTo>
                  <a:lnTo>
                    <a:pt x="108907" y="210167"/>
                  </a:lnTo>
                  <a:lnTo>
                    <a:pt x="105145" y="211519"/>
                  </a:lnTo>
                  <a:lnTo>
                    <a:pt x="101049" y="212420"/>
                  </a:lnTo>
                  <a:lnTo>
                    <a:pt x="97524" y="213815"/>
                  </a:lnTo>
                  <a:lnTo>
                    <a:pt x="94381" y="215539"/>
                  </a:lnTo>
                  <a:lnTo>
                    <a:pt x="91491" y="217481"/>
                  </a:lnTo>
                  <a:lnTo>
                    <a:pt x="87978" y="218776"/>
                  </a:lnTo>
                  <a:lnTo>
                    <a:pt x="84048" y="219639"/>
                  </a:lnTo>
                  <a:lnTo>
                    <a:pt x="72165" y="221266"/>
                  </a:lnTo>
                  <a:lnTo>
                    <a:pt x="71919" y="220505"/>
                  </a:lnTo>
                  <a:lnTo>
                    <a:pt x="71645" y="217544"/>
                  </a:lnTo>
                  <a:lnTo>
                    <a:pt x="70778" y="216437"/>
                  </a:lnTo>
                  <a:lnTo>
                    <a:pt x="69408" y="215699"/>
                  </a:lnTo>
                  <a:lnTo>
                    <a:pt x="64282" y="21422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1" name="SMARTPenAnnotation257"/>
            <p:cNvSpPr/>
            <p:nvPr/>
          </p:nvSpPr>
          <p:spPr>
            <a:xfrm>
              <a:off x="8830791" y="3036212"/>
              <a:ext cx="127250" cy="228350"/>
            </a:xfrm>
            <a:custGeom>
              <a:avLst/>
              <a:gdLst/>
              <a:ahLst/>
              <a:cxnLst/>
              <a:rect l="0" t="0" r="0" b="0"/>
              <a:pathLst>
                <a:path w="127250" h="228350">
                  <a:moveTo>
                    <a:pt x="41746" y="21313"/>
                  </a:moveTo>
                  <a:lnTo>
                    <a:pt x="41746" y="17520"/>
                  </a:lnTo>
                  <a:lnTo>
                    <a:pt x="42540" y="16403"/>
                  </a:lnTo>
                  <a:lnTo>
                    <a:pt x="43862" y="15658"/>
                  </a:lnTo>
                  <a:lnTo>
                    <a:pt x="47898" y="14463"/>
                  </a:lnTo>
                  <a:lnTo>
                    <a:pt x="48228" y="13571"/>
                  </a:lnTo>
                  <a:lnTo>
                    <a:pt x="48863" y="7327"/>
                  </a:lnTo>
                  <a:lnTo>
                    <a:pt x="45090" y="10907"/>
                  </a:lnTo>
                  <a:lnTo>
                    <a:pt x="43182" y="11994"/>
                  </a:lnTo>
                  <a:lnTo>
                    <a:pt x="41116" y="12719"/>
                  </a:lnTo>
                  <a:lnTo>
                    <a:pt x="38945" y="13202"/>
                  </a:lnTo>
                  <a:lnTo>
                    <a:pt x="36704" y="14318"/>
                  </a:lnTo>
                  <a:lnTo>
                    <a:pt x="34415" y="15856"/>
                  </a:lnTo>
                  <a:lnTo>
                    <a:pt x="32097" y="17675"/>
                  </a:lnTo>
                  <a:lnTo>
                    <a:pt x="29758" y="19681"/>
                  </a:lnTo>
                  <a:lnTo>
                    <a:pt x="27403" y="21812"/>
                  </a:lnTo>
                  <a:lnTo>
                    <a:pt x="22672" y="26297"/>
                  </a:lnTo>
                  <a:lnTo>
                    <a:pt x="10787" y="38011"/>
                  </a:lnTo>
                  <a:lnTo>
                    <a:pt x="9201" y="40382"/>
                  </a:lnTo>
                  <a:lnTo>
                    <a:pt x="6174" y="47512"/>
                  </a:lnTo>
                  <a:lnTo>
                    <a:pt x="2652" y="52271"/>
                  </a:lnTo>
                  <a:lnTo>
                    <a:pt x="559" y="57032"/>
                  </a:lnTo>
                  <a:lnTo>
                    <a:pt x="0" y="59413"/>
                  </a:lnTo>
                  <a:lnTo>
                    <a:pt x="421" y="61794"/>
                  </a:lnTo>
                  <a:lnTo>
                    <a:pt x="3007" y="66557"/>
                  </a:lnTo>
                  <a:lnTo>
                    <a:pt x="4685" y="71319"/>
                  </a:lnTo>
                  <a:lnTo>
                    <a:pt x="5133" y="73700"/>
                  </a:lnTo>
                  <a:lnTo>
                    <a:pt x="7746" y="78463"/>
                  </a:lnTo>
                  <a:lnTo>
                    <a:pt x="11554" y="83225"/>
                  </a:lnTo>
                  <a:lnTo>
                    <a:pt x="13680" y="85606"/>
                  </a:lnTo>
                  <a:lnTo>
                    <a:pt x="18160" y="90369"/>
                  </a:lnTo>
                  <a:lnTo>
                    <a:pt x="22797" y="95131"/>
                  </a:lnTo>
                  <a:lnTo>
                    <a:pt x="25938" y="96719"/>
                  </a:lnTo>
                  <a:lnTo>
                    <a:pt x="29620" y="97777"/>
                  </a:lnTo>
                  <a:lnTo>
                    <a:pt x="33662" y="98483"/>
                  </a:lnTo>
                  <a:lnTo>
                    <a:pt x="37945" y="99747"/>
                  </a:lnTo>
                  <a:lnTo>
                    <a:pt x="42387" y="101383"/>
                  </a:lnTo>
                  <a:lnTo>
                    <a:pt x="46936" y="103268"/>
                  </a:lnTo>
                  <a:lnTo>
                    <a:pt x="50762" y="105318"/>
                  </a:lnTo>
                  <a:lnTo>
                    <a:pt x="54106" y="107479"/>
                  </a:lnTo>
                  <a:lnTo>
                    <a:pt x="57130" y="109713"/>
                  </a:lnTo>
                  <a:lnTo>
                    <a:pt x="60734" y="111996"/>
                  </a:lnTo>
                  <a:lnTo>
                    <a:pt x="64724" y="114312"/>
                  </a:lnTo>
                  <a:lnTo>
                    <a:pt x="73389" y="119002"/>
                  </a:lnTo>
                  <a:lnTo>
                    <a:pt x="82533" y="123732"/>
                  </a:lnTo>
                  <a:lnTo>
                    <a:pt x="86400" y="126105"/>
                  </a:lnTo>
                  <a:lnTo>
                    <a:pt x="89772" y="128480"/>
                  </a:lnTo>
                  <a:lnTo>
                    <a:pt x="92813" y="130858"/>
                  </a:lnTo>
                  <a:lnTo>
                    <a:pt x="96428" y="134030"/>
                  </a:lnTo>
                  <a:lnTo>
                    <a:pt x="100425" y="137733"/>
                  </a:lnTo>
                  <a:lnTo>
                    <a:pt x="104679" y="141788"/>
                  </a:lnTo>
                  <a:lnTo>
                    <a:pt x="107513" y="145286"/>
                  </a:lnTo>
                  <a:lnTo>
                    <a:pt x="110664" y="151289"/>
                  </a:lnTo>
                  <a:lnTo>
                    <a:pt x="114180" y="158719"/>
                  </a:lnTo>
                  <a:lnTo>
                    <a:pt x="116230" y="162923"/>
                  </a:lnTo>
                  <a:lnTo>
                    <a:pt x="116802" y="166520"/>
                  </a:lnTo>
                  <a:lnTo>
                    <a:pt x="116390" y="169711"/>
                  </a:lnTo>
                  <a:lnTo>
                    <a:pt x="115321" y="172633"/>
                  </a:lnTo>
                  <a:lnTo>
                    <a:pt x="114608" y="176168"/>
                  </a:lnTo>
                  <a:lnTo>
                    <a:pt x="114133" y="180112"/>
                  </a:lnTo>
                  <a:lnTo>
                    <a:pt x="113818" y="184329"/>
                  </a:lnTo>
                  <a:lnTo>
                    <a:pt x="112812" y="187934"/>
                  </a:lnTo>
                  <a:lnTo>
                    <a:pt x="109579" y="194056"/>
                  </a:lnTo>
                  <a:lnTo>
                    <a:pt x="107606" y="197594"/>
                  </a:lnTo>
                  <a:lnTo>
                    <a:pt x="103297" y="205758"/>
                  </a:lnTo>
                  <a:lnTo>
                    <a:pt x="100242" y="209363"/>
                  </a:lnTo>
                  <a:lnTo>
                    <a:pt x="96619" y="212561"/>
                  </a:lnTo>
                  <a:lnTo>
                    <a:pt x="92616" y="215487"/>
                  </a:lnTo>
                  <a:lnTo>
                    <a:pt x="89152" y="218231"/>
                  </a:lnTo>
                  <a:lnTo>
                    <a:pt x="86051" y="220854"/>
                  </a:lnTo>
                  <a:lnTo>
                    <a:pt x="83188" y="223396"/>
                  </a:lnTo>
                  <a:lnTo>
                    <a:pt x="80487" y="225091"/>
                  </a:lnTo>
                  <a:lnTo>
                    <a:pt x="77892" y="226221"/>
                  </a:lnTo>
                  <a:lnTo>
                    <a:pt x="75369" y="226975"/>
                  </a:lnTo>
                  <a:lnTo>
                    <a:pt x="72891" y="227477"/>
                  </a:lnTo>
                  <a:lnTo>
                    <a:pt x="70447" y="227812"/>
                  </a:lnTo>
                  <a:lnTo>
                    <a:pt x="68024" y="228035"/>
                  </a:lnTo>
                  <a:lnTo>
                    <a:pt x="65614" y="228184"/>
                  </a:lnTo>
                  <a:lnTo>
                    <a:pt x="60821" y="228349"/>
                  </a:lnTo>
                  <a:lnTo>
                    <a:pt x="58432" y="227600"/>
                  </a:lnTo>
                  <a:lnTo>
                    <a:pt x="56045" y="226306"/>
                  </a:lnTo>
                  <a:lnTo>
                    <a:pt x="53660" y="224650"/>
                  </a:lnTo>
                  <a:lnTo>
                    <a:pt x="51276" y="222752"/>
                  </a:lnTo>
                  <a:lnTo>
                    <a:pt x="48893" y="220693"/>
                  </a:lnTo>
                  <a:lnTo>
                    <a:pt x="46511" y="218526"/>
                  </a:lnTo>
                  <a:lnTo>
                    <a:pt x="41747" y="214003"/>
                  </a:lnTo>
                  <a:lnTo>
                    <a:pt x="39366" y="211685"/>
                  </a:lnTo>
                  <a:lnTo>
                    <a:pt x="37777" y="209347"/>
                  </a:lnTo>
                  <a:lnTo>
                    <a:pt x="36013" y="204631"/>
                  </a:lnTo>
                  <a:lnTo>
                    <a:pt x="35020" y="197514"/>
                  </a:lnTo>
                  <a:lnTo>
                    <a:pt x="34788" y="190641"/>
                  </a:lnTo>
                  <a:lnTo>
                    <a:pt x="34639" y="177086"/>
                  </a:lnTo>
                  <a:lnTo>
                    <a:pt x="35420" y="173580"/>
                  </a:lnTo>
                  <a:lnTo>
                    <a:pt x="36735" y="169656"/>
                  </a:lnTo>
                  <a:lnTo>
                    <a:pt x="38406" y="165452"/>
                  </a:lnTo>
                  <a:lnTo>
                    <a:pt x="41107" y="161062"/>
                  </a:lnTo>
                  <a:lnTo>
                    <a:pt x="44495" y="156547"/>
                  </a:lnTo>
                  <a:lnTo>
                    <a:pt x="48341" y="151950"/>
                  </a:lnTo>
                  <a:lnTo>
                    <a:pt x="51699" y="147298"/>
                  </a:lnTo>
                  <a:lnTo>
                    <a:pt x="54731" y="142609"/>
                  </a:lnTo>
                  <a:lnTo>
                    <a:pt x="57547" y="137896"/>
                  </a:lnTo>
                  <a:lnTo>
                    <a:pt x="61011" y="133166"/>
                  </a:lnTo>
                  <a:lnTo>
                    <a:pt x="64908" y="128425"/>
                  </a:lnTo>
                  <a:lnTo>
                    <a:pt x="69094" y="123677"/>
                  </a:lnTo>
                  <a:lnTo>
                    <a:pt x="77978" y="114168"/>
                  </a:lnTo>
                  <a:lnTo>
                    <a:pt x="82570" y="109410"/>
                  </a:lnTo>
                  <a:lnTo>
                    <a:pt x="87218" y="103857"/>
                  </a:lnTo>
                  <a:lnTo>
                    <a:pt x="91905" y="97773"/>
                  </a:lnTo>
                  <a:lnTo>
                    <a:pt x="96616" y="91337"/>
                  </a:lnTo>
                  <a:lnTo>
                    <a:pt x="100551" y="86251"/>
                  </a:lnTo>
                  <a:lnTo>
                    <a:pt x="103969" y="82068"/>
                  </a:lnTo>
                  <a:lnTo>
                    <a:pt x="107040" y="78485"/>
                  </a:lnTo>
                  <a:lnTo>
                    <a:pt x="110675" y="74508"/>
                  </a:lnTo>
                  <a:lnTo>
                    <a:pt x="118947" y="65857"/>
                  </a:lnTo>
                  <a:lnTo>
                    <a:pt x="121789" y="61328"/>
                  </a:lnTo>
                  <a:lnTo>
                    <a:pt x="123683" y="56721"/>
                  </a:lnTo>
                  <a:lnTo>
                    <a:pt x="124946" y="52062"/>
                  </a:lnTo>
                  <a:lnTo>
                    <a:pt x="125787" y="48162"/>
                  </a:lnTo>
                  <a:lnTo>
                    <a:pt x="126723" y="41712"/>
                  </a:lnTo>
                  <a:lnTo>
                    <a:pt x="127138" y="36200"/>
                  </a:lnTo>
                  <a:lnTo>
                    <a:pt x="127249" y="33619"/>
                  </a:lnTo>
                  <a:lnTo>
                    <a:pt x="125256" y="26517"/>
                  </a:lnTo>
                  <a:lnTo>
                    <a:pt x="121302" y="16608"/>
                  </a:lnTo>
                  <a:lnTo>
                    <a:pt x="118644" y="13136"/>
                  </a:lnTo>
                  <a:lnTo>
                    <a:pt x="114817" y="8947"/>
                  </a:lnTo>
                  <a:lnTo>
                    <a:pt x="110470" y="4440"/>
                  </a:lnTo>
                  <a:lnTo>
                    <a:pt x="107406" y="2920"/>
                  </a:lnTo>
                  <a:lnTo>
                    <a:pt x="103776" y="1907"/>
                  </a:lnTo>
                  <a:lnTo>
                    <a:pt x="99768" y="1232"/>
                  </a:lnTo>
                  <a:lnTo>
                    <a:pt x="96302" y="782"/>
                  </a:lnTo>
                  <a:lnTo>
                    <a:pt x="93198" y="482"/>
                  </a:lnTo>
                  <a:lnTo>
                    <a:pt x="90335" y="282"/>
                  </a:lnTo>
                  <a:lnTo>
                    <a:pt x="86839" y="148"/>
                  </a:lnTo>
                  <a:lnTo>
                    <a:pt x="78720" y="0"/>
                  </a:lnTo>
                  <a:lnTo>
                    <a:pt x="75127" y="754"/>
                  </a:lnTo>
                  <a:lnTo>
                    <a:pt x="71938" y="2051"/>
                  </a:lnTo>
                  <a:lnTo>
                    <a:pt x="69017" y="3709"/>
                  </a:lnTo>
                  <a:lnTo>
                    <a:pt x="61539" y="7668"/>
                  </a:lnTo>
                  <a:lnTo>
                    <a:pt x="48890" y="141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2" name="SMARTPenAnnotation258"/>
            <p:cNvSpPr/>
            <p:nvPr/>
          </p:nvSpPr>
          <p:spPr>
            <a:xfrm>
              <a:off x="6193631" y="3686175"/>
              <a:ext cx="192882" cy="7144"/>
            </a:xfrm>
            <a:custGeom>
              <a:avLst/>
              <a:gdLst/>
              <a:ahLst/>
              <a:cxnLst/>
              <a:rect l="0" t="0" r="0" b="0"/>
              <a:pathLst>
                <a:path w="192882" h="7144">
                  <a:moveTo>
                    <a:pt x="0" y="0"/>
                  </a:moveTo>
                  <a:lnTo>
                    <a:pt x="6151" y="0"/>
                  </a:lnTo>
                  <a:lnTo>
                    <a:pt x="7275" y="794"/>
                  </a:lnTo>
                  <a:lnTo>
                    <a:pt x="8819" y="2116"/>
                  </a:lnTo>
                  <a:lnTo>
                    <a:pt x="13207" y="6150"/>
                  </a:lnTo>
                  <a:lnTo>
                    <a:pt x="14361" y="6481"/>
                  </a:lnTo>
                  <a:lnTo>
                    <a:pt x="15924" y="6702"/>
                  </a:lnTo>
                  <a:lnTo>
                    <a:pt x="17760" y="6849"/>
                  </a:lnTo>
                  <a:lnTo>
                    <a:pt x="21916" y="7012"/>
                  </a:lnTo>
                  <a:lnTo>
                    <a:pt x="27203" y="7085"/>
                  </a:lnTo>
                  <a:lnTo>
                    <a:pt x="192881" y="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3" name="SMARTPenAnnotation259"/>
            <p:cNvSpPr/>
            <p:nvPr/>
          </p:nvSpPr>
          <p:spPr>
            <a:xfrm>
              <a:off x="6515190" y="3607593"/>
              <a:ext cx="185553" cy="250022"/>
            </a:xfrm>
            <a:custGeom>
              <a:avLst/>
              <a:gdLst/>
              <a:ahLst/>
              <a:cxnLst/>
              <a:rect l="0" t="0" r="0" b="0"/>
              <a:pathLst>
                <a:path w="185553" h="250022">
                  <a:moveTo>
                    <a:pt x="164216" y="0"/>
                  </a:moveTo>
                  <a:lnTo>
                    <a:pt x="185552" y="0"/>
                  </a:lnTo>
                  <a:lnTo>
                    <a:pt x="181826" y="0"/>
                  </a:lnTo>
                  <a:lnTo>
                    <a:pt x="180719" y="794"/>
                  </a:lnTo>
                  <a:lnTo>
                    <a:pt x="179981" y="2117"/>
                  </a:lnTo>
                  <a:lnTo>
                    <a:pt x="179488" y="3793"/>
                  </a:lnTo>
                  <a:lnTo>
                    <a:pt x="178366" y="4910"/>
                  </a:lnTo>
                  <a:lnTo>
                    <a:pt x="176824" y="5655"/>
                  </a:lnTo>
                  <a:lnTo>
                    <a:pt x="175003" y="6151"/>
                  </a:lnTo>
                  <a:lnTo>
                    <a:pt x="172201" y="6482"/>
                  </a:lnTo>
                  <a:lnTo>
                    <a:pt x="168746" y="6703"/>
                  </a:lnTo>
                  <a:lnTo>
                    <a:pt x="164854" y="6850"/>
                  </a:lnTo>
                  <a:lnTo>
                    <a:pt x="151793" y="7057"/>
                  </a:lnTo>
                  <a:lnTo>
                    <a:pt x="141662" y="7118"/>
                  </a:lnTo>
                  <a:lnTo>
                    <a:pt x="138067" y="7921"/>
                  </a:lnTo>
                  <a:lnTo>
                    <a:pt x="134083" y="9249"/>
                  </a:lnTo>
                  <a:lnTo>
                    <a:pt x="129840" y="10929"/>
                  </a:lnTo>
                  <a:lnTo>
                    <a:pt x="125424" y="12049"/>
                  </a:lnTo>
                  <a:lnTo>
                    <a:pt x="120892" y="12795"/>
                  </a:lnTo>
                  <a:lnTo>
                    <a:pt x="116283" y="13292"/>
                  </a:lnTo>
                  <a:lnTo>
                    <a:pt x="110830" y="13624"/>
                  </a:lnTo>
                  <a:lnTo>
                    <a:pt x="98420" y="13993"/>
                  </a:lnTo>
                  <a:lnTo>
                    <a:pt x="81838" y="14201"/>
                  </a:lnTo>
                  <a:lnTo>
                    <a:pt x="76754" y="15023"/>
                  </a:lnTo>
                  <a:lnTo>
                    <a:pt x="71776" y="16366"/>
                  </a:lnTo>
                  <a:lnTo>
                    <a:pt x="66871" y="18054"/>
                  </a:lnTo>
                  <a:lnTo>
                    <a:pt x="62806" y="19180"/>
                  </a:lnTo>
                  <a:lnTo>
                    <a:pt x="59304" y="19930"/>
                  </a:lnTo>
                  <a:lnTo>
                    <a:pt x="56174" y="20431"/>
                  </a:lnTo>
                  <a:lnTo>
                    <a:pt x="52500" y="20764"/>
                  </a:lnTo>
                  <a:lnTo>
                    <a:pt x="48464" y="20987"/>
                  </a:lnTo>
                  <a:lnTo>
                    <a:pt x="40539" y="21234"/>
                  </a:lnTo>
                  <a:lnTo>
                    <a:pt x="28984" y="21392"/>
                  </a:lnTo>
                  <a:lnTo>
                    <a:pt x="19058" y="21424"/>
                  </a:lnTo>
                  <a:lnTo>
                    <a:pt x="16644" y="22220"/>
                  </a:lnTo>
                  <a:lnTo>
                    <a:pt x="11845" y="25222"/>
                  </a:lnTo>
                  <a:lnTo>
                    <a:pt x="7474" y="28281"/>
                  </a:lnTo>
                  <a:lnTo>
                    <a:pt x="3386" y="28488"/>
                  </a:lnTo>
                  <a:lnTo>
                    <a:pt x="2227" y="29311"/>
                  </a:lnTo>
                  <a:lnTo>
                    <a:pt x="1455" y="30653"/>
                  </a:lnTo>
                  <a:lnTo>
                    <a:pt x="596" y="34261"/>
                  </a:lnTo>
                  <a:lnTo>
                    <a:pt x="113" y="40755"/>
                  </a:lnTo>
                  <a:lnTo>
                    <a:pt x="0" y="45366"/>
                  </a:lnTo>
                  <a:lnTo>
                    <a:pt x="764" y="47707"/>
                  </a:lnTo>
                  <a:lnTo>
                    <a:pt x="5576" y="55050"/>
                  </a:lnTo>
                  <a:lnTo>
                    <a:pt x="8732" y="58644"/>
                  </a:lnTo>
                  <a:lnTo>
                    <a:pt x="16910" y="66970"/>
                  </a:lnTo>
                  <a:lnTo>
                    <a:pt x="18387" y="69253"/>
                  </a:lnTo>
                  <a:lnTo>
                    <a:pt x="20028" y="73907"/>
                  </a:lnTo>
                  <a:lnTo>
                    <a:pt x="20952" y="80989"/>
                  </a:lnTo>
                  <a:lnTo>
                    <a:pt x="21226" y="88114"/>
                  </a:lnTo>
                  <a:lnTo>
                    <a:pt x="23407" y="94989"/>
                  </a:lnTo>
                  <a:lnTo>
                    <a:pt x="26227" y="102542"/>
                  </a:lnTo>
                  <a:lnTo>
                    <a:pt x="27481" y="108545"/>
                  </a:lnTo>
                  <a:lnTo>
                    <a:pt x="30156" y="113860"/>
                  </a:lnTo>
                  <a:lnTo>
                    <a:pt x="31980" y="116387"/>
                  </a:lnTo>
                  <a:lnTo>
                    <a:pt x="34007" y="121313"/>
                  </a:lnTo>
                  <a:lnTo>
                    <a:pt x="35148" y="128549"/>
                  </a:lnTo>
                  <a:lnTo>
                    <a:pt x="35600" y="135311"/>
                  </a:lnTo>
                  <a:lnTo>
                    <a:pt x="41279" y="135676"/>
                  </a:lnTo>
                  <a:lnTo>
                    <a:pt x="46477" y="135728"/>
                  </a:lnTo>
                  <a:lnTo>
                    <a:pt x="55764" y="135731"/>
                  </a:lnTo>
                  <a:lnTo>
                    <a:pt x="58600" y="133615"/>
                  </a:lnTo>
                  <a:lnTo>
                    <a:pt x="60469" y="131939"/>
                  </a:lnTo>
                  <a:lnTo>
                    <a:pt x="63301" y="130822"/>
                  </a:lnTo>
                  <a:lnTo>
                    <a:pt x="66777" y="130077"/>
                  </a:lnTo>
                  <a:lnTo>
                    <a:pt x="70682" y="129581"/>
                  </a:lnTo>
                  <a:lnTo>
                    <a:pt x="74872" y="129250"/>
                  </a:lnTo>
                  <a:lnTo>
                    <a:pt x="79253" y="129029"/>
                  </a:lnTo>
                  <a:lnTo>
                    <a:pt x="88354" y="128784"/>
                  </a:lnTo>
                  <a:lnTo>
                    <a:pt x="134256" y="128590"/>
                  </a:lnTo>
                  <a:lnTo>
                    <a:pt x="138687" y="129383"/>
                  </a:lnTo>
                  <a:lnTo>
                    <a:pt x="143228" y="130705"/>
                  </a:lnTo>
                  <a:lnTo>
                    <a:pt x="147843" y="132381"/>
                  </a:lnTo>
                  <a:lnTo>
                    <a:pt x="152506" y="134291"/>
                  </a:lnTo>
                  <a:lnTo>
                    <a:pt x="157204" y="136359"/>
                  </a:lnTo>
                  <a:lnTo>
                    <a:pt x="161922" y="138531"/>
                  </a:lnTo>
                  <a:lnTo>
                    <a:pt x="165861" y="140773"/>
                  </a:lnTo>
                  <a:lnTo>
                    <a:pt x="169282" y="143061"/>
                  </a:lnTo>
                  <a:lnTo>
                    <a:pt x="172356" y="145381"/>
                  </a:lnTo>
                  <a:lnTo>
                    <a:pt x="177888" y="150074"/>
                  </a:lnTo>
                  <a:lnTo>
                    <a:pt x="180474" y="152437"/>
                  </a:lnTo>
                  <a:lnTo>
                    <a:pt x="182198" y="154806"/>
                  </a:lnTo>
                  <a:lnTo>
                    <a:pt x="184115" y="159555"/>
                  </a:lnTo>
                  <a:lnTo>
                    <a:pt x="184966" y="166428"/>
                  </a:lnTo>
                  <a:lnTo>
                    <a:pt x="185345" y="173981"/>
                  </a:lnTo>
                  <a:lnTo>
                    <a:pt x="185513" y="179983"/>
                  </a:lnTo>
                  <a:lnTo>
                    <a:pt x="183471" y="187414"/>
                  </a:lnTo>
                  <a:lnTo>
                    <a:pt x="179917" y="195214"/>
                  </a:lnTo>
                  <a:lnTo>
                    <a:pt x="175693" y="201326"/>
                  </a:lnTo>
                  <a:lnTo>
                    <a:pt x="171169" y="206689"/>
                  </a:lnTo>
                  <a:lnTo>
                    <a:pt x="165719" y="212512"/>
                  </a:lnTo>
                  <a:lnTo>
                    <a:pt x="158005" y="220392"/>
                  </a:lnTo>
                  <a:lnTo>
                    <a:pt x="153725" y="223922"/>
                  </a:lnTo>
                  <a:lnTo>
                    <a:pt x="149285" y="227069"/>
                  </a:lnTo>
                  <a:lnTo>
                    <a:pt x="144737" y="229960"/>
                  </a:lnTo>
                  <a:lnTo>
                    <a:pt x="140117" y="232682"/>
                  </a:lnTo>
                  <a:lnTo>
                    <a:pt x="135450" y="235290"/>
                  </a:lnTo>
                  <a:lnTo>
                    <a:pt x="126030" y="240305"/>
                  </a:lnTo>
                  <a:lnTo>
                    <a:pt x="116553" y="245179"/>
                  </a:lnTo>
                  <a:lnTo>
                    <a:pt x="111803" y="246797"/>
                  </a:lnTo>
                  <a:lnTo>
                    <a:pt x="107049" y="247875"/>
                  </a:lnTo>
                  <a:lnTo>
                    <a:pt x="102292" y="248594"/>
                  </a:lnTo>
                  <a:lnTo>
                    <a:pt x="98327" y="249073"/>
                  </a:lnTo>
                  <a:lnTo>
                    <a:pt x="94890" y="249393"/>
                  </a:lnTo>
                  <a:lnTo>
                    <a:pt x="91805" y="249606"/>
                  </a:lnTo>
                  <a:lnTo>
                    <a:pt x="88161" y="249748"/>
                  </a:lnTo>
                  <a:lnTo>
                    <a:pt x="75447" y="249947"/>
                  </a:lnTo>
                  <a:lnTo>
                    <a:pt x="56002" y="250021"/>
                  </a:lnTo>
                  <a:lnTo>
                    <a:pt x="53180" y="249230"/>
                  </a:lnTo>
                  <a:lnTo>
                    <a:pt x="47927" y="246236"/>
                  </a:lnTo>
                  <a:lnTo>
                    <a:pt x="42946" y="244376"/>
                  </a:lnTo>
                  <a:lnTo>
                    <a:pt x="35628" y="2428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4" name="SMARTPenAnnotation260"/>
            <p:cNvSpPr/>
            <p:nvPr/>
          </p:nvSpPr>
          <p:spPr>
            <a:xfrm>
              <a:off x="6808986" y="3671985"/>
              <a:ext cx="206060" cy="306985"/>
            </a:xfrm>
            <a:custGeom>
              <a:avLst/>
              <a:gdLst/>
              <a:ahLst/>
              <a:cxnLst/>
              <a:rect l="0" t="0" r="0" b="0"/>
              <a:pathLst>
                <a:path w="206060" h="306985">
                  <a:moveTo>
                    <a:pt x="6151" y="7046"/>
                  </a:moveTo>
                  <a:lnTo>
                    <a:pt x="0" y="7046"/>
                  </a:lnTo>
                  <a:lnTo>
                    <a:pt x="463" y="7840"/>
                  </a:lnTo>
                  <a:lnTo>
                    <a:pt x="5245" y="13197"/>
                  </a:lnTo>
                  <a:lnTo>
                    <a:pt x="5749" y="15865"/>
                  </a:lnTo>
                  <a:lnTo>
                    <a:pt x="5883" y="17688"/>
                  </a:lnTo>
                  <a:lnTo>
                    <a:pt x="6766" y="19697"/>
                  </a:lnTo>
                  <a:lnTo>
                    <a:pt x="9864" y="24046"/>
                  </a:lnTo>
                  <a:lnTo>
                    <a:pt x="11007" y="27110"/>
                  </a:lnTo>
                  <a:lnTo>
                    <a:pt x="12279" y="34749"/>
                  </a:lnTo>
                  <a:lnTo>
                    <a:pt x="12993" y="44181"/>
                  </a:lnTo>
                  <a:lnTo>
                    <a:pt x="13161" y="51597"/>
                  </a:lnTo>
                  <a:lnTo>
                    <a:pt x="13294" y="108037"/>
                  </a:lnTo>
                  <a:lnTo>
                    <a:pt x="14089" y="110886"/>
                  </a:lnTo>
                  <a:lnTo>
                    <a:pt x="17087" y="116168"/>
                  </a:lnTo>
                  <a:lnTo>
                    <a:pt x="23238" y="123604"/>
                  </a:lnTo>
                  <a:lnTo>
                    <a:pt x="27768" y="128435"/>
                  </a:lnTo>
                  <a:lnTo>
                    <a:pt x="30088" y="130834"/>
                  </a:lnTo>
                  <a:lnTo>
                    <a:pt x="32427" y="132434"/>
                  </a:lnTo>
                  <a:lnTo>
                    <a:pt x="37144" y="134211"/>
                  </a:lnTo>
                  <a:lnTo>
                    <a:pt x="41886" y="135002"/>
                  </a:lnTo>
                  <a:lnTo>
                    <a:pt x="46639" y="135353"/>
                  </a:lnTo>
                  <a:lnTo>
                    <a:pt x="51398" y="135508"/>
                  </a:lnTo>
                  <a:lnTo>
                    <a:pt x="62332" y="135596"/>
                  </a:lnTo>
                  <a:lnTo>
                    <a:pt x="65830" y="134815"/>
                  </a:lnTo>
                  <a:lnTo>
                    <a:pt x="74545" y="130716"/>
                  </a:lnTo>
                  <a:lnTo>
                    <a:pt x="79676" y="129479"/>
                  </a:lnTo>
                  <a:lnTo>
                    <a:pt x="82949" y="127562"/>
                  </a:lnTo>
                  <a:lnTo>
                    <a:pt x="86718" y="124696"/>
                  </a:lnTo>
                  <a:lnTo>
                    <a:pt x="90819" y="121198"/>
                  </a:lnTo>
                  <a:lnTo>
                    <a:pt x="94346" y="118073"/>
                  </a:lnTo>
                  <a:lnTo>
                    <a:pt x="100382" y="112483"/>
                  </a:lnTo>
                  <a:lnTo>
                    <a:pt x="112035" y="101081"/>
                  </a:lnTo>
                  <a:lnTo>
                    <a:pt x="115634" y="96723"/>
                  </a:lnTo>
                  <a:lnTo>
                    <a:pt x="121750" y="87649"/>
                  </a:lnTo>
                  <a:lnTo>
                    <a:pt x="127114" y="78323"/>
                  </a:lnTo>
                  <a:lnTo>
                    <a:pt x="129656" y="73614"/>
                  </a:lnTo>
                  <a:lnTo>
                    <a:pt x="132480" y="64148"/>
                  </a:lnTo>
                  <a:lnTo>
                    <a:pt x="133232" y="59402"/>
                  </a:lnTo>
                  <a:lnTo>
                    <a:pt x="136186" y="52011"/>
                  </a:lnTo>
                  <a:lnTo>
                    <a:pt x="140144" y="45286"/>
                  </a:lnTo>
                  <a:lnTo>
                    <a:pt x="144550" y="37006"/>
                  </a:lnTo>
                  <a:lnTo>
                    <a:pt x="147036" y="30151"/>
                  </a:lnTo>
                  <a:lnTo>
                    <a:pt x="148437" y="21829"/>
                  </a:lnTo>
                  <a:lnTo>
                    <a:pt x="148851" y="14336"/>
                  </a:lnTo>
                  <a:lnTo>
                    <a:pt x="149010" y="5569"/>
                  </a:lnTo>
                  <a:lnTo>
                    <a:pt x="149015" y="3680"/>
                  </a:lnTo>
                  <a:lnTo>
                    <a:pt x="148225" y="2421"/>
                  </a:lnTo>
                  <a:lnTo>
                    <a:pt x="146904" y="1581"/>
                  </a:lnTo>
                  <a:lnTo>
                    <a:pt x="142176" y="0"/>
                  </a:lnTo>
                  <a:lnTo>
                    <a:pt x="141908" y="6061"/>
                  </a:lnTo>
                  <a:lnTo>
                    <a:pt x="146797" y="12555"/>
                  </a:lnTo>
                  <a:lnTo>
                    <a:pt x="149159" y="19173"/>
                  </a:lnTo>
                  <a:lnTo>
                    <a:pt x="153740" y="26161"/>
                  </a:lnTo>
                  <a:lnTo>
                    <a:pt x="155090" y="30887"/>
                  </a:lnTo>
                  <a:lnTo>
                    <a:pt x="155690" y="37750"/>
                  </a:lnTo>
                  <a:lnTo>
                    <a:pt x="155850" y="41803"/>
                  </a:lnTo>
                  <a:lnTo>
                    <a:pt x="157544" y="46092"/>
                  </a:lnTo>
                  <a:lnTo>
                    <a:pt x="163660" y="55091"/>
                  </a:lnTo>
                  <a:lnTo>
                    <a:pt x="167436" y="64383"/>
                  </a:lnTo>
                  <a:lnTo>
                    <a:pt x="168443" y="69083"/>
                  </a:lnTo>
                  <a:lnTo>
                    <a:pt x="170702" y="73010"/>
                  </a:lnTo>
                  <a:lnTo>
                    <a:pt x="173796" y="76422"/>
                  </a:lnTo>
                  <a:lnTo>
                    <a:pt x="177445" y="79491"/>
                  </a:lnTo>
                  <a:lnTo>
                    <a:pt x="180672" y="83917"/>
                  </a:lnTo>
                  <a:lnTo>
                    <a:pt x="183617" y="89250"/>
                  </a:lnTo>
                  <a:lnTo>
                    <a:pt x="186375" y="95186"/>
                  </a:lnTo>
                  <a:lnTo>
                    <a:pt x="188213" y="100731"/>
                  </a:lnTo>
                  <a:lnTo>
                    <a:pt x="189438" y="106015"/>
                  </a:lnTo>
                  <a:lnTo>
                    <a:pt x="190255" y="111125"/>
                  </a:lnTo>
                  <a:lnTo>
                    <a:pt x="191593" y="116120"/>
                  </a:lnTo>
                  <a:lnTo>
                    <a:pt x="193279" y="121036"/>
                  </a:lnTo>
                  <a:lnTo>
                    <a:pt x="195197" y="125902"/>
                  </a:lnTo>
                  <a:lnTo>
                    <a:pt x="199445" y="137658"/>
                  </a:lnTo>
                  <a:lnTo>
                    <a:pt x="201689" y="144127"/>
                  </a:lnTo>
                  <a:lnTo>
                    <a:pt x="203185" y="150027"/>
                  </a:lnTo>
                  <a:lnTo>
                    <a:pt x="204182" y="155548"/>
                  </a:lnTo>
                  <a:lnTo>
                    <a:pt x="204847" y="160816"/>
                  </a:lnTo>
                  <a:lnTo>
                    <a:pt x="205289" y="166709"/>
                  </a:lnTo>
                  <a:lnTo>
                    <a:pt x="205585" y="173019"/>
                  </a:lnTo>
                  <a:lnTo>
                    <a:pt x="205913" y="186381"/>
                  </a:lnTo>
                  <a:lnTo>
                    <a:pt x="206059" y="200256"/>
                  </a:lnTo>
                  <a:lnTo>
                    <a:pt x="205305" y="206496"/>
                  </a:lnTo>
                  <a:lnTo>
                    <a:pt x="204008" y="212244"/>
                  </a:lnTo>
                  <a:lnTo>
                    <a:pt x="202349" y="217664"/>
                  </a:lnTo>
                  <a:lnTo>
                    <a:pt x="200450" y="222864"/>
                  </a:lnTo>
                  <a:lnTo>
                    <a:pt x="198390" y="227918"/>
                  </a:lnTo>
                  <a:lnTo>
                    <a:pt x="196222" y="232875"/>
                  </a:lnTo>
                  <a:lnTo>
                    <a:pt x="191699" y="242616"/>
                  </a:lnTo>
                  <a:lnTo>
                    <a:pt x="175209" y="276117"/>
                  </a:lnTo>
                  <a:lnTo>
                    <a:pt x="172037" y="280089"/>
                  </a:lnTo>
                  <a:lnTo>
                    <a:pt x="168336" y="283531"/>
                  </a:lnTo>
                  <a:lnTo>
                    <a:pt x="164281" y="286619"/>
                  </a:lnTo>
                  <a:lnTo>
                    <a:pt x="159990" y="289472"/>
                  </a:lnTo>
                  <a:lnTo>
                    <a:pt x="155541" y="292167"/>
                  </a:lnTo>
                  <a:lnTo>
                    <a:pt x="150988" y="294758"/>
                  </a:lnTo>
                  <a:lnTo>
                    <a:pt x="146366" y="296485"/>
                  </a:lnTo>
                  <a:lnTo>
                    <a:pt x="141696" y="297637"/>
                  </a:lnTo>
                  <a:lnTo>
                    <a:pt x="136996" y="298404"/>
                  </a:lnTo>
                  <a:lnTo>
                    <a:pt x="131481" y="299710"/>
                  </a:lnTo>
                  <a:lnTo>
                    <a:pt x="125423" y="301374"/>
                  </a:lnTo>
                  <a:lnTo>
                    <a:pt x="119003" y="303277"/>
                  </a:lnTo>
                  <a:lnTo>
                    <a:pt x="113136" y="304545"/>
                  </a:lnTo>
                  <a:lnTo>
                    <a:pt x="107637" y="305391"/>
                  </a:lnTo>
                  <a:lnTo>
                    <a:pt x="102383" y="305955"/>
                  </a:lnTo>
                  <a:lnTo>
                    <a:pt x="97293" y="306331"/>
                  </a:lnTo>
                  <a:lnTo>
                    <a:pt x="92313" y="306582"/>
                  </a:lnTo>
                  <a:lnTo>
                    <a:pt x="82545" y="306860"/>
                  </a:lnTo>
                  <a:lnTo>
                    <a:pt x="72912" y="306984"/>
                  </a:lnTo>
                  <a:lnTo>
                    <a:pt x="68915" y="306224"/>
                  </a:lnTo>
                  <a:lnTo>
                    <a:pt x="65456" y="304923"/>
                  </a:lnTo>
                  <a:lnTo>
                    <a:pt x="62357" y="303261"/>
                  </a:lnTo>
                  <a:lnTo>
                    <a:pt x="58703" y="302154"/>
                  </a:lnTo>
                  <a:lnTo>
                    <a:pt x="54679" y="301416"/>
                  </a:lnTo>
                  <a:lnTo>
                    <a:pt x="50410" y="300924"/>
                  </a:lnTo>
                  <a:lnTo>
                    <a:pt x="46769" y="300596"/>
                  </a:lnTo>
                  <a:lnTo>
                    <a:pt x="40608" y="300231"/>
                  </a:lnTo>
                  <a:lnTo>
                    <a:pt x="38647" y="299340"/>
                  </a:lnTo>
                  <a:lnTo>
                    <a:pt x="37341" y="297952"/>
                  </a:lnTo>
                  <a:lnTo>
                    <a:pt x="36469" y="296234"/>
                  </a:lnTo>
                  <a:lnTo>
                    <a:pt x="31450" y="290022"/>
                  </a:lnTo>
                  <a:lnTo>
                    <a:pt x="29367" y="288565"/>
                  </a:lnTo>
                  <a:lnTo>
                    <a:pt x="24936" y="286947"/>
                  </a:lnTo>
                  <a:lnTo>
                    <a:pt x="23437" y="284928"/>
                  </a:lnTo>
                  <a:lnTo>
                    <a:pt x="21327" y="276089"/>
                  </a:lnTo>
                  <a:lnTo>
                    <a:pt x="20614" y="270181"/>
                  </a:lnTo>
                  <a:lnTo>
                    <a:pt x="20439" y="26422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5" name="SMARTPenAnnotation261"/>
            <p:cNvSpPr/>
            <p:nvPr/>
          </p:nvSpPr>
          <p:spPr>
            <a:xfrm>
              <a:off x="7172325" y="3671887"/>
              <a:ext cx="207169" cy="14289"/>
            </a:xfrm>
            <a:custGeom>
              <a:avLst/>
              <a:gdLst/>
              <a:ahLst/>
              <a:cxnLst/>
              <a:rect l="0" t="0" r="0" b="0"/>
              <a:pathLst>
                <a:path w="207169" h="14289">
                  <a:moveTo>
                    <a:pt x="0" y="14288"/>
                  </a:moveTo>
                  <a:lnTo>
                    <a:pt x="68396" y="14288"/>
                  </a:lnTo>
                  <a:lnTo>
                    <a:pt x="74172" y="13494"/>
                  </a:lnTo>
                  <a:lnTo>
                    <a:pt x="80405" y="12171"/>
                  </a:lnTo>
                  <a:lnTo>
                    <a:pt x="86941" y="10495"/>
                  </a:lnTo>
                  <a:lnTo>
                    <a:pt x="92885" y="9378"/>
                  </a:lnTo>
                  <a:lnTo>
                    <a:pt x="98436" y="8633"/>
                  </a:lnTo>
                  <a:lnTo>
                    <a:pt x="103724" y="8137"/>
                  </a:lnTo>
                  <a:lnTo>
                    <a:pt x="109631" y="7806"/>
                  </a:lnTo>
                  <a:lnTo>
                    <a:pt x="122543" y="7438"/>
                  </a:lnTo>
                  <a:lnTo>
                    <a:pt x="128527" y="6546"/>
                  </a:lnTo>
                  <a:lnTo>
                    <a:pt x="134103" y="5158"/>
                  </a:lnTo>
                  <a:lnTo>
                    <a:pt x="139408" y="3439"/>
                  </a:lnTo>
                  <a:lnTo>
                    <a:pt x="144533" y="2292"/>
                  </a:lnTo>
                  <a:lnTo>
                    <a:pt x="149536" y="1528"/>
                  </a:lnTo>
                  <a:lnTo>
                    <a:pt x="154460" y="1019"/>
                  </a:lnTo>
                  <a:lnTo>
                    <a:pt x="159329" y="679"/>
                  </a:lnTo>
                  <a:lnTo>
                    <a:pt x="164163" y="453"/>
                  </a:lnTo>
                  <a:lnTo>
                    <a:pt x="176434" y="134"/>
                  </a:lnTo>
                  <a:lnTo>
                    <a:pt x="201497" y="1"/>
                  </a:lnTo>
                  <a:lnTo>
                    <a:pt x="20716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6" name="SMARTPenAnnotation262"/>
            <p:cNvSpPr/>
            <p:nvPr/>
          </p:nvSpPr>
          <p:spPr>
            <a:xfrm>
              <a:off x="7215187" y="3743325"/>
              <a:ext cx="164307" cy="14288"/>
            </a:xfrm>
            <a:custGeom>
              <a:avLst/>
              <a:gdLst/>
              <a:ahLst/>
              <a:cxnLst/>
              <a:rect l="0" t="0" r="0" b="0"/>
              <a:pathLst>
                <a:path w="164307" h="14288">
                  <a:moveTo>
                    <a:pt x="0" y="14287"/>
                  </a:moveTo>
                  <a:lnTo>
                    <a:pt x="30986" y="14287"/>
                  </a:lnTo>
                  <a:lnTo>
                    <a:pt x="34151" y="13493"/>
                  </a:lnTo>
                  <a:lnTo>
                    <a:pt x="37848" y="12170"/>
                  </a:lnTo>
                  <a:lnTo>
                    <a:pt x="41901" y="10495"/>
                  </a:lnTo>
                  <a:lnTo>
                    <a:pt x="46984" y="9377"/>
                  </a:lnTo>
                  <a:lnTo>
                    <a:pt x="52754" y="8633"/>
                  </a:lnTo>
                  <a:lnTo>
                    <a:pt x="58982" y="8136"/>
                  </a:lnTo>
                  <a:lnTo>
                    <a:pt x="64722" y="7805"/>
                  </a:lnTo>
                  <a:lnTo>
                    <a:pt x="75332" y="7437"/>
                  </a:lnTo>
                  <a:lnTo>
                    <a:pt x="90230" y="7230"/>
                  </a:lnTo>
                  <a:lnTo>
                    <a:pt x="95079" y="6408"/>
                  </a:lnTo>
                  <a:lnTo>
                    <a:pt x="99899" y="5065"/>
                  </a:lnTo>
                  <a:lnTo>
                    <a:pt x="104699" y="3377"/>
                  </a:lnTo>
                  <a:lnTo>
                    <a:pt x="110281" y="2251"/>
                  </a:lnTo>
                  <a:lnTo>
                    <a:pt x="116384" y="1501"/>
                  </a:lnTo>
                  <a:lnTo>
                    <a:pt x="122832" y="1000"/>
                  </a:lnTo>
                  <a:lnTo>
                    <a:pt x="128719" y="667"/>
                  </a:lnTo>
                  <a:lnTo>
                    <a:pt x="139494" y="296"/>
                  </a:lnTo>
                  <a:lnTo>
                    <a:pt x="16430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7" name="SMARTPenAnnotation263"/>
            <p:cNvSpPr/>
            <p:nvPr/>
          </p:nvSpPr>
          <p:spPr>
            <a:xfrm>
              <a:off x="7500937" y="3671887"/>
              <a:ext cx="192882" cy="7145"/>
            </a:xfrm>
            <a:custGeom>
              <a:avLst/>
              <a:gdLst/>
              <a:ahLst/>
              <a:cxnLst/>
              <a:rect l="0" t="0" r="0" b="0"/>
              <a:pathLst>
                <a:path w="192882" h="7145">
                  <a:moveTo>
                    <a:pt x="0" y="0"/>
                  </a:moveTo>
                  <a:lnTo>
                    <a:pt x="3793" y="3792"/>
                  </a:lnTo>
                  <a:lnTo>
                    <a:pt x="5704" y="4910"/>
                  </a:lnTo>
                  <a:lnTo>
                    <a:pt x="7771" y="5654"/>
                  </a:lnTo>
                  <a:lnTo>
                    <a:pt x="9943" y="6151"/>
                  </a:lnTo>
                  <a:lnTo>
                    <a:pt x="12185" y="6482"/>
                  </a:lnTo>
                  <a:lnTo>
                    <a:pt x="14474" y="6703"/>
                  </a:lnTo>
                  <a:lnTo>
                    <a:pt x="16793" y="6850"/>
                  </a:lnTo>
                  <a:lnTo>
                    <a:pt x="21486" y="7013"/>
                  </a:lnTo>
                  <a:lnTo>
                    <a:pt x="30708" y="7105"/>
                  </a:lnTo>
                  <a:lnTo>
                    <a:pt x="90498" y="7143"/>
                  </a:lnTo>
                  <a:lnTo>
                    <a:pt x="95257" y="6350"/>
                  </a:lnTo>
                  <a:lnTo>
                    <a:pt x="100018" y="5027"/>
                  </a:lnTo>
                  <a:lnTo>
                    <a:pt x="104778" y="3351"/>
                  </a:lnTo>
                  <a:lnTo>
                    <a:pt x="109540" y="2234"/>
                  </a:lnTo>
                  <a:lnTo>
                    <a:pt x="114302" y="1489"/>
                  </a:lnTo>
                  <a:lnTo>
                    <a:pt x="119064" y="993"/>
                  </a:lnTo>
                  <a:lnTo>
                    <a:pt x="123827" y="662"/>
                  </a:lnTo>
                  <a:lnTo>
                    <a:pt x="128588" y="441"/>
                  </a:lnTo>
                  <a:lnTo>
                    <a:pt x="140759" y="131"/>
                  </a:lnTo>
                  <a:lnTo>
                    <a:pt x="183538" y="0"/>
                  </a:lnTo>
                  <a:lnTo>
                    <a:pt x="185065" y="794"/>
                  </a:lnTo>
                  <a:lnTo>
                    <a:pt x="186876" y="2117"/>
                  </a:lnTo>
                  <a:lnTo>
                    <a:pt x="192881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8" name="SMARTPenAnnotation264"/>
            <p:cNvSpPr/>
            <p:nvPr/>
          </p:nvSpPr>
          <p:spPr>
            <a:xfrm>
              <a:off x="7801001" y="3571914"/>
              <a:ext cx="207143" cy="242849"/>
            </a:xfrm>
            <a:custGeom>
              <a:avLst/>
              <a:gdLst/>
              <a:ahLst/>
              <a:cxnLst/>
              <a:rect l="0" t="0" r="0" b="0"/>
              <a:pathLst>
                <a:path w="207143" h="242849">
                  <a:moveTo>
                    <a:pt x="7117" y="57111"/>
                  </a:moveTo>
                  <a:lnTo>
                    <a:pt x="3324" y="57111"/>
                  </a:lnTo>
                  <a:lnTo>
                    <a:pt x="2207" y="56317"/>
                  </a:lnTo>
                  <a:lnTo>
                    <a:pt x="1463" y="54994"/>
                  </a:lnTo>
                  <a:lnTo>
                    <a:pt x="60" y="50261"/>
                  </a:lnTo>
                  <a:lnTo>
                    <a:pt x="0" y="46262"/>
                  </a:lnTo>
                  <a:lnTo>
                    <a:pt x="784" y="44322"/>
                  </a:lnTo>
                  <a:lnTo>
                    <a:pt x="5682" y="37799"/>
                  </a:lnTo>
                  <a:lnTo>
                    <a:pt x="9919" y="33182"/>
                  </a:lnTo>
                  <a:lnTo>
                    <a:pt x="20560" y="22327"/>
                  </a:lnTo>
                  <a:lnTo>
                    <a:pt x="24810" y="18841"/>
                  </a:lnTo>
                  <a:lnTo>
                    <a:pt x="29231" y="15722"/>
                  </a:lnTo>
                  <a:lnTo>
                    <a:pt x="33766" y="12850"/>
                  </a:lnTo>
                  <a:lnTo>
                    <a:pt x="39171" y="10140"/>
                  </a:lnTo>
                  <a:lnTo>
                    <a:pt x="45154" y="7541"/>
                  </a:lnTo>
                  <a:lnTo>
                    <a:pt x="51526" y="5014"/>
                  </a:lnTo>
                  <a:lnTo>
                    <a:pt x="57361" y="3330"/>
                  </a:lnTo>
                  <a:lnTo>
                    <a:pt x="62838" y="2206"/>
                  </a:lnTo>
                  <a:lnTo>
                    <a:pt x="68077" y="1458"/>
                  </a:lnTo>
                  <a:lnTo>
                    <a:pt x="73950" y="959"/>
                  </a:lnTo>
                  <a:lnTo>
                    <a:pt x="80248" y="626"/>
                  </a:lnTo>
                  <a:lnTo>
                    <a:pt x="93595" y="256"/>
                  </a:lnTo>
                  <a:lnTo>
                    <a:pt x="124868" y="0"/>
                  </a:lnTo>
                  <a:lnTo>
                    <a:pt x="130068" y="780"/>
                  </a:lnTo>
                  <a:lnTo>
                    <a:pt x="135121" y="2094"/>
                  </a:lnTo>
                  <a:lnTo>
                    <a:pt x="140079" y="3764"/>
                  </a:lnTo>
                  <a:lnTo>
                    <a:pt x="144971" y="5671"/>
                  </a:lnTo>
                  <a:lnTo>
                    <a:pt x="149819" y="7737"/>
                  </a:lnTo>
                  <a:lnTo>
                    <a:pt x="154639" y="9907"/>
                  </a:lnTo>
                  <a:lnTo>
                    <a:pt x="158646" y="12148"/>
                  </a:lnTo>
                  <a:lnTo>
                    <a:pt x="162112" y="14435"/>
                  </a:lnTo>
                  <a:lnTo>
                    <a:pt x="165215" y="16754"/>
                  </a:lnTo>
                  <a:lnTo>
                    <a:pt x="170781" y="23564"/>
                  </a:lnTo>
                  <a:lnTo>
                    <a:pt x="173376" y="27602"/>
                  </a:lnTo>
                  <a:lnTo>
                    <a:pt x="175107" y="31882"/>
                  </a:lnTo>
                  <a:lnTo>
                    <a:pt x="176260" y="36323"/>
                  </a:lnTo>
                  <a:lnTo>
                    <a:pt x="177030" y="40871"/>
                  </a:lnTo>
                  <a:lnTo>
                    <a:pt x="176748" y="46284"/>
                  </a:lnTo>
                  <a:lnTo>
                    <a:pt x="175767" y="52274"/>
                  </a:lnTo>
                  <a:lnTo>
                    <a:pt x="174319" y="58649"/>
                  </a:lnTo>
                  <a:lnTo>
                    <a:pt x="172561" y="65280"/>
                  </a:lnTo>
                  <a:lnTo>
                    <a:pt x="168489" y="78998"/>
                  </a:lnTo>
                  <a:lnTo>
                    <a:pt x="161735" y="100108"/>
                  </a:lnTo>
                  <a:lnTo>
                    <a:pt x="158614" y="107207"/>
                  </a:lnTo>
                  <a:lnTo>
                    <a:pt x="154946" y="114321"/>
                  </a:lnTo>
                  <a:lnTo>
                    <a:pt x="150914" y="121445"/>
                  </a:lnTo>
                  <a:lnTo>
                    <a:pt x="146637" y="127781"/>
                  </a:lnTo>
                  <a:lnTo>
                    <a:pt x="142200" y="133593"/>
                  </a:lnTo>
                  <a:lnTo>
                    <a:pt x="137653" y="139055"/>
                  </a:lnTo>
                  <a:lnTo>
                    <a:pt x="133035" y="145078"/>
                  </a:lnTo>
                  <a:lnTo>
                    <a:pt x="128369" y="151474"/>
                  </a:lnTo>
                  <a:lnTo>
                    <a:pt x="123671" y="158120"/>
                  </a:lnTo>
                  <a:lnTo>
                    <a:pt x="118950" y="164137"/>
                  </a:lnTo>
                  <a:lnTo>
                    <a:pt x="114217" y="169737"/>
                  </a:lnTo>
                  <a:lnTo>
                    <a:pt x="109473" y="175058"/>
                  </a:lnTo>
                  <a:lnTo>
                    <a:pt x="103929" y="179398"/>
                  </a:lnTo>
                  <a:lnTo>
                    <a:pt x="97853" y="183085"/>
                  </a:lnTo>
                  <a:lnTo>
                    <a:pt x="91420" y="186337"/>
                  </a:lnTo>
                  <a:lnTo>
                    <a:pt x="85544" y="190093"/>
                  </a:lnTo>
                  <a:lnTo>
                    <a:pt x="80040" y="194184"/>
                  </a:lnTo>
                  <a:lnTo>
                    <a:pt x="74782" y="198499"/>
                  </a:lnTo>
                  <a:lnTo>
                    <a:pt x="69689" y="202169"/>
                  </a:lnTo>
                  <a:lnTo>
                    <a:pt x="64707" y="205410"/>
                  </a:lnTo>
                  <a:lnTo>
                    <a:pt x="59798" y="208364"/>
                  </a:lnTo>
                  <a:lnTo>
                    <a:pt x="54938" y="210334"/>
                  </a:lnTo>
                  <a:lnTo>
                    <a:pt x="50110" y="211647"/>
                  </a:lnTo>
                  <a:lnTo>
                    <a:pt x="45304" y="212522"/>
                  </a:lnTo>
                  <a:lnTo>
                    <a:pt x="41307" y="213106"/>
                  </a:lnTo>
                  <a:lnTo>
                    <a:pt x="37848" y="213495"/>
                  </a:lnTo>
                  <a:lnTo>
                    <a:pt x="34748" y="213754"/>
                  </a:lnTo>
                  <a:lnTo>
                    <a:pt x="31888" y="213134"/>
                  </a:lnTo>
                  <a:lnTo>
                    <a:pt x="26594" y="210327"/>
                  </a:lnTo>
                  <a:lnTo>
                    <a:pt x="22942" y="208077"/>
                  </a:lnTo>
                  <a:lnTo>
                    <a:pt x="22429" y="206967"/>
                  </a:lnTo>
                  <a:lnTo>
                    <a:pt x="21861" y="203617"/>
                  </a:lnTo>
                  <a:lnTo>
                    <a:pt x="20915" y="201613"/>
                  </a:lnTo>
                  <a:lnTo>
                    <a:pt x="16586" y="195000"/>
                  </a:lnTo>
                  <a:lnTo>
                    <a:pt x="15294" y="190361"/>
                  </a:lnTo>
                  <a:lnTo>
                    <a:pt x="15743" y="188013"/>
                  </a:lnTo>
                  <a:lnTo>
                    <a:pt x="19375" y="180916"/>
                  </a:lnTo>
                  <a:lnTo>
                    <a:pt x="20502" y="176164"/>
                  </a:lnTo>
                  <a:lnTo>
                    <a:pt x="23121" y="171407"/>
                  </a:lnTo>
                  <a:lnTo>
                    <a:pt x="24929" y="169027"/>
                  </a:lnTo>
                  <a:lnTo>
                    <a:pt x="31173" y="164266"/>
                  </a:lnTo>
                  <a:lnTo>
                    <a:pt x="35061" y="161885"/>
                  </a:lnTo>
                  <a:lnTo>
                    <a:pt x="39239" y="159503"/>
                  </a:lnTo>
                  <a:lnTo>
                    <a:pt x="48117" y="154741"/>
                  </a:lnTo>
                  <a:lnTo>
                    <a:pt x="52707" y="153154"/>
                  </a:lnTo>
                  <a:lnTo>
                    <a:pt x="57354" y="152096"/>
                  </a:lnTo>
                  <a:lnTo>
                    <a:pt x="62039" y="151390"/>
                  </a:lnTo>
                  <a:lnTo>
                    <a:pt x="66751" y="150920"/>
                  </a:lnTo>
                  <a:lnTo>
                    <a:pt x="71479" y="150606"/>
                  </a:lnTo>
                  <a:lnTo>
                    <a:pt x="80172" y="150258"/>
                  </a:lnTo>
                  <a:lnTo>
                    <a:pt x="86682" y="150103"/>
                  </a:lnTo>
                  <a:lnTo>
                    <a:pt x="102394" y="150016"/>
                  </a:lnTo>
                  <a:lnTo>
                    <a:pt x="107148" y="150798"/>
                  </a:lnTo>
                  <a:lnTo>
                    <a:pt x="111111" y="152112"/>
                  </a:lnTo>
                  <a:lnTo>
                    <a:pt x="126966" y="159926"/>
                  </a:lnTo>
                  <a:lnTo>
                    <a:pt x="131466" y="162961"/>
                  </a:lnTo>
                  <a:lnTo>
                    <a:pt x="136054" y="166570"/>
                  </a:lnTo>
                  <a:lnTo>
                    <a:pt x="140701" y="170566"/>
                  </a:lnTo>
                  <a:lnTo>
                    <a:pt x="144592" y="174022"/>
                  </a:lnTo>
                  <a:lnTo>
                    <a:pt x="151032" y="179980"/>
                  </a:lnTo>
                  <a:lnTo>
                    <a:pt x="154654" y="182680"/>
                  </a:lnTo>
                  <a:lnTo>
                    <a:pt x="158656" y="185273"/>
                  </a:lnTo>
                  <a:lnTo>
                    <a:pt x="162912" y="187796"/>
                  </a:lnTo>
                  <a:lnTo>
                    <a:pt x="166542" y="191066"/>
                  </a:lnTo>
                  <a:lnTo>
                    <a:pt x="169757" y="194833"/>
                  </a:lnTo>
                  <a:lnTo>
                    <a:pt x="172694" y="198932"/>
                  </a:lnTo>
                  <a:lnTo>
                    <a:pt x="174652" y="203252"/>
                  </a:lnTo>
                  <a:lnTo>
                    <a:pt x="175957" y="207719"/>
                  </a:lnTo>
                  <a:lnTo>
                    <a:pt x="176826" y="212285"/>
                  </a:lnTo>
                  <a:lnTo>
                    <a:pt x="178994" y="216122"/>
                  </a:lnTo>
                  <a:lnTo>
                    <a:pt x="182028" y="219475"/>
                  </a:lnTo>
                  <a:lnTo>
                    <a:pt x="185636" y="222504"/>
                  </a:lnTo>
                  <a:lnTo>
                    <a:pt x="188042" y="225316"/>
                  </a:lnTo>
                  <a:lnTo>
                    <a:pt x="189646" y="227985"/>
                  </a:lnTo>
                  <a:lnTo>
                    <a:pt x="190715" y="230558"/>
                  </a:lnTo>
                  <a:lnTo>
                    <a:pt x="192222" y="232273"/>
                  </a:lnTo>
                  <a:lnTo>
                    <a:pt x="194021" y="233417"/>
                  </a:lnTo>
                  <a:lnTo>
                    <a:pt x="196013" y="234180"/>
                  </a:lnTo>
                  <a:lnTo>
                    <a:pt x="200344" y="237143"/>
                  </a:lnTo>
                  <a:lnTo>
                    <a:pt x="207142" y="24284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9" name="SMARTPenAnnotation265"/>
            <p:cNvSpPr/>
            <p:nvPr/>
          </p:nvSpPr>
          <p:spPr>
            <a:xfrm>
              <a:off x="8136731" y="3586162"/>
              <a:ext cx="14288" cy="214314"/>
            </a:xfrm>
            <a:custGeom>
              <a:avLst/>
              <a:gdLst/>
              <a:ahLst/>
              <a:cxnLst/>
              <a:rect l="0" t="0" r="0" b="0"/>
              <a:pathLst>
                <a:path w="14288" h="214314">
                  <a:moveTo>
                    <a:pt x="7144" y="0"/>
                  </a:moveTo>
                  <a:lnTo>
                    <a:pt x="7144" y="17000"/>
                  </a:lnTo>
                  <a:lnTo>
                    <a:pt x="7937" y="19271"/>
                  </a:lnTo>
                  <a:lnTo>
                    <a:pt x="9260" y="21579"/>
                  </a:lnTo>
                  <a:lnTo>
                    <a:pt x="10936" y="23911"/>
                  </a:lnTo>
                  <a:lnTo>
                    <a:pt x="12053" y="27053"/>
                  </a:lnTo>
                  <a:lnTo>
                    <a:pt x="12797" y="30735"/>
                  </a:lnTo>
                  <a:lnTo>
                    <a:pt x="13295" y="34778"/>
                  </a:lnTo>
                  <a:lnTo>
                    <a:pt x="13625" y="38266"/>
                  </a:lnTo>
                  <a:lnTo>
                    <a:pt x="13993" y="44259"/>
                  </a:lnTo>
                  <a:lnTo>
                    <a:pt x="14156" y="51685"/>
                  </a:lnTo>
                  <a:lnTo>
                    <a:pt x="14287" y="151438"/>
                  </a:lnTo>
                  <a:lnTo>
                    <a:pt x="13494" y="156521"/>
                  </a:lnTo>
                  <a:lnTo>
                    <a:pt x="12171" y="160704"/>
                  </a:lnTo>
                  <a:lnTo>
                    <a:pt x="10494" y="164286"/>
                  </a:lnTo>
                  <a:lnTo>
                    <a:pt x="9377" y="168261"/>
                  </a:lnTo>
                  <a:lnTo>
                    <a:pt x="8633" y="172500"/>
                  </a:lnTo>
                  <a:lnTo>
                    <a:pt x="8136" y="176912"/>
                  </a:lnTo>
                  <a:lnTo>
                    <a:pt x="7805" y="180648"/>
                  </a:lnTo>
                  <a:lnTo>
                    <a:pt x="7438" y="186915"/>
                  </a:lnTo>
                  <a:lnTo>
                    <a:pt x="6546" y="190491"/>
                  </a:lnTo>
                  <a:lnTo>
                    <a:pt x="5158" y="194463"/>
                  </a:lnTo>
                  <a:lnTo>
                    <a:pt x="1019" y="204659"/>
                  </a:lnTo>
                  <a:lnTo>
                    <a:pt x="679" y="206289"/>
                  </a:lnTo>
                  <a:lnTo>
                    <a:pt x="453" y="208170"/>
                  </a:lnTo>
                  <a:lnTo>
                    <a:pt x="0" y="21431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0" name="SMARTPenAnnotation266"/>
            <p:cNvSpPr/>
            <p:nvPr/>
          </p:nvSpPr>
          <p:spPr>
            <a:xfrm>
              <a:off x="8236753" y="3579018"/>
              <a:ext cx="191666" cy="192551"/>
            </a:xfrm>
            <a:custGeom>
              <a:avLst/>
              <a:gdLst/>
              <a:ahLst/>
              <a:cxnLst/>
              <a:rect l="0" t="0" r="0" b="0"/>
              <a:pathLst>
                <a:path w="191666" h="192551">
                  <a:moveTo>
                    <a:pt x="28565" y="21432"/>
                  </a:moveTo>
                  <a:lnTo>
                    <a:pt x="24772" y="21432"/>
                  </a:lnTo>
                  <a:lnTo>
                    <a:pt x="23655" y="22225"/>
                  </a:lnTo>
                  <a:lnTo>
                    <a:pt x="22911" y="23548"/>
                  </a:lnTo>
                  <a:lnTo>
                    <a:pt x="21716" y="27582"/>
                  </a:lnTo>
                  <a:lnTo>
                    <a:pt x="21508" y="32073"/>
                  </a:lnTo>
                  <a:lnTo>
                    <a:pt x="20687" y="34876"/>
                  </a:lnTo>
                  <a:lnTo>
                    <a:pt x="19343" y="38332"/>
                  </a:lnTo>
                  <a:lnTo>
                    <a:pt x="17655" y="42224"/>
                  </a:lnTo>
                  <a:lnTo>
                    <a:pt x="16530" y="45612"/>
                  </a:lnTo>
                  <a:lnTo>
                    <a:pt x="15278" y="51493"/>
                  </a:lnTo>
                  <a:lnTo>
                    <a:pt x="14945" y="54966"/>
                  </a:lnTo>
                  <a:lnTo>
                    <a:pt x="14723" y="58869"/>
                  </a:lnTo>
                  <a:lnTo>
                    <a:pt x="14574" y="63059"/>
                  </a:lnTo>
                  <a:lnTo>
                    <a:pt x="13682" y="67439"/>
                  </a:lnTo>
                  <a:lnTo>
                    <a:pt x="12293" y="71947"/>
                  </a:lnTo>
                  <a:lnTo>
                    <a:pt x="10573" y="76540"/>
                  </a:lnTo>
                  <a:lnTo>
                    <a:pt x="8633" y="81189"/>
                  </a:lnTo>
                  <a:lnTo>
                    <a:pt x="6546" y="85876"/>
                  </a:lnTo>
                  <a:lnTo>
                    <a:pt x="4361" y="90588"/>
                  </a:lnTo>
                  <a:lnTo>
                    <a:pt x="2904" y="95317"/>
                  </a:lnTo>
                  <a:lnTo>
                    <a:pt x="1932" y="100058"/>
                  </a:lnTo>
                  <a:lnTo>
                    <a:pt x="1286" y="104805"/>
                  </a:lnTo>
                  <a:lnTo>
                    <a:pt x="854" y="109558"/>
                  </a:lnTo>
                  <a:lnTo>
                    <a:pt x="565" y="114313"/>
                  </a:lnTo>
                  <a:lnTo>
                    <a:pt x="247" y="123037"/>
                  </a:lnTo>
                  <a:lnTo>
                    <a:pt x="103" y="129561"/>
                  </a:lnTo>
                  <a:lnTo>
                    <a:pt x="0" y="155076"/>
                  </a:lnTo>
                  <a:lnTo>
                    <a:pt x="791" y="158946"/>
                  </a:lnTo>
                  <a:lnTo>
                    <a:pt x="2111" y="162321"/>
                  </a:lnTo>
                  <a:lnTo>
                    <a:pt x="4902" y="168186"/>
                  </a:lnTo>
                  <a:lnTo>
                    <a:pt x="6142" y="173439"/>
                  </a:lnTo>
                  <a:lnTo>
                    <a:pt x="8810" y="178420"/>
                  </a:lnTo>
                  <a:lnTo>
                    <a:pt x="10633" y="180859"/>
                  </a:lnTo>
                  <a:lnTo>
                    <a:pt x="12642" y="182486"/>
                  </a:lnTo>
                  <a:lnTo>
                    <a:pt x="14775" y="183569"/>
                  </a:lnTo>
                  <a:lnTo>
                    <a:pt x="16991" y="184292"/>
                  </a:lnTo>
                  <a:lnTo>
                    <a:pt x="21569" y="187212"/>
                  </a:lnTo>
                  <a:lnTo>
                    <a:pt x="23900" y="189102"/>
                  </a:lnTo>
                  <a:lnTo>
                    <a:pt x="26249" y="190362"/>
                  </a:lnTo>
                  <a:lnTo>
                    <a:pt x="30976" y="191762"/>
                  </a:lnTo>
                  <a:lnTo>
                    <a:pt x="34141" y="192135"/>
                  </a:lnTo>
                  <a:lnTo>
                    <a:pt x="37838" y="192384"/>
                  </a:lnTo>
                  <a:lnTo>
                    <a:pt x="41891" y="192550"/>
                  </a:lnTo>
                  <a:lnTo>
                    <a:pt x="45387" y="191866"/>
                  </a:lnTo>
                  <a:lnTo>
                    <a:pt x="48511" y="190617"/>
                  </a:lnTo>
                  <a:lnTo>
                    <a:pt x="51387" y="188991"/>
                  </a:lnTo>
                  <a:lnTo>
                    <a:pt x="54892" y="187907"/>
                  </a:lnTo>
                  <a:lnTo>
                    <a:pt x="58817" y="187183"/>
                  </a:lnTo>
                  <a:lnTo>
                    <a:pt x="63021" y="186701"/>
                  </a:lnTo>
                  <a:lnTo>
                    <a:pt x="67410" y="185587"/>
                  </a:lnTo>
                  <a:lnTo>
                    <a:pt x="71925" y="184049"/>
                  </a:lnTo>
                  <a:lnTo>
                    <a:pt x="76521" y="182231"/>
                  </a:lnTo>
                  <a:lnTo>
                    <a:pt x="80380" y="180225"/>
                  </a:lnTo>
                  <a:lnTo>
                    <a:pt x="83746" y="178094"/>
                  </a:lnTo>
                  <a:lnTo>
                    <a:pt x="86783" y="175879"/>
                  </a:lnTo>
                  <a:lnTo>
                    <a:pt x="90396" y="173609"/>
                  </a:lnTo>
                  <a:lnTo>
                    <a:pt x="94392" y="171302"/>
                  </a:lnTo>
                  <a:lnTo>
                    <a:pt x="98644" y="168970"/>
                  </a:lnTo>
                  <a:lnTo>
                    <a:pt x="103065" y="165828"/>
                  </a:lnTo>
                  <a:lnTo>
                    <a:pt x="107601" y="162146"/>
                  </a:lnTo>
                  <a:lnTo>
                    <a:pt x="112212" y="158104"/>
                  </a:lnTo>
                  <a:lnTo>
                    <a:pt x="119452" y="151496"/>
                  </a:lnTo>
                  <a:lnTo>
                    <a:pt x="126109" y="145119"/>
                  </a:lnTo>
                  <a:lnTo>
                    <a:pt x="134360" y="136993"/>
                  </a:lnTo>
                  <a:lnTo>
                    <a:pt x="138783" y="133398"/>
                  </a:lnTo>
                  <a:lnTo>
                    <a:pt x="143319" y="130207"/>
                  </a:lnTo>
                  <a:lnTo>
                    <a:pt x="147930" y="127286"/>
                  </a:lnTo>
                  <a:lnTo>
                    <a:pt x="151798" y="123752"/>
                  </a:lnTo>
                  <a:lnTo>
                    <a:pt x="155171" y="119807"/>
                  </a:lnTo>
                  <a:lnTo>
                    <a:pt x="158212" y="115590"/>
                  </a:lnTo>
                  <a:lnTo>
                    <a:pt x="161034" y="111192"/>
                  </a:lnTo>
                  <a:lnTo>
                    <a:pt x="163710" y="106672"/>
                  </a:lnTo>
                  <a:lnTo>
                    <a:pt x="166286" y="102071"/>
                  </a:lnTo>
                  <a:lnTo>
                    <a:pt x="169592" y="98210"/>
                  </a:lnTo>
                  <a:lnTo>
                    <a:pt x="173383" y="94842"/>
                  </a:lnTo>
                  <a:lnTo>
                    <a:pt x="177497" y="91803"/>
                  </a:lnTo>
                  <a:lnTo>
                    <a:pt x="180241" y="88189"/>
                  </a:lnTo>
                  <a:lnTo>
                    <a:pt x="182071" y="84193"/>
                  </a:lnTo>
                  <a:lnTo>
                    <a:pt x="183289" y="79941"/>
                  </a:lnTo>
                  <a:lnTo>
                    <a:pt x="184896" y="75519"/>
                  </a:lnTo>
                  <a:lnTo>
                    <a:pt x="186761" y="70984"/>
                  </a:lnTo>
                  <a:lnTo>
                    <a:pt x="188798" y="66373"/>
                  </a:lnTo>
                  <a:lnTo>
                    <a:pt x="190156" y="62505"/>
                  </a:lnTo>
                  <a:lnTo>
                    <a:pt x="191061" y="59132"/>
                  </a:lnTo>
                  <a:lnTo>
                    <a:pt x="191665" y="56090"/>
                  </a:lnTo>
                  <a:lnTo>
                    <a:pt x="191273" y="52475"/>
                  </a:lnTo>
                  <a:lnTo>
                    <a:pt x="190219" y="48477"/>
                  </a:lnTo>
                  <a:lnTo>
                    <a:pt x="188721" y="44224"/>
                  </a:lnTo>
                  <a:lnTo>
                    <a:pt x="186929" y="40596"/>
                  </a:lnTo>
                  <a:lnTo>
                    <a:pt x="184942" y="37382"/>
                  </a:lnTo>
                  <a:lnTo>
                    <a:pt x="182823" y="34447"/>
                  </a:lnTo>
                  <a:lnTo>
                    <a:pt x="179823" y="31696"/>
                  </a:lnTo>
                  <a:lnTo>
                    <a:pt x="176235" y="29068"/>
                  </a:lnTo>
                  <a:lnTo>
                    <a:pt x="172256" y="26523"/>
                  </a:lnTo>
                  <a:lnTo>
                    <a:pt x="168809" y="24032"/>
                  </a:lnTo>
                  <a:lnTo>
                    <a:pt x="162862" y="19148"/>
                  </a:lnTo>
                  <a:lnTo>
                    <a:pt x="159372" y="16734"/>
                  </a:lnTo>
                  <a:lnTo>
                    <a:pt x="155458" y="14331"/>
                  </a:lnTo>
                  <a:lnTo>
                    <a:pt x="151260" y="11936"/>
                  </a:lnTo>
                  <a:lnTo>
                    <a:pt x="146874" y="10338"/>
                  </a:lnTo>
                  <a:lnTo>
                    <a:pt x="142363" y="9273"/>
                  </a:lnTo>
                  <a:lnTo>
                    <a:pt x="137768" y="8564"/>
                  </a:lnTo>
                  <a:lnTo>
                    <a:pt x="133117" y="7297"/>
                  </a:lnTo>
                  <a:lnTo>
                    <a:pt x="128429" y="5658"/>
                  </a:lnTo>
                  <a:lnTo>
                    <a:pt x="123716" y="3773"/>
                  </a:lnTo>
                  <a:lnTo>
                    <a:pt x="118987" y="2515"/>
                  </a:lnTo>
                  <a:lnTo>
                    <a:pt x="114247" y="1677"/>
                  </a:lnTo>
                  <a:lnTo>
                    <a:pt x="109498" y="1118"/>
                  </a:lnTo>
                  <a:lnTo>
                    <a:pt x="104746" y="746"/>
                  </a:lnTo>
                  <a:lnTo>
                    <a:pt x="99990" y="497"/>
                  </a:lnTo>
                  <a:lnTo>
                    <a:pt x="90472" y="221"/>
                  </a:lnTo>
                  <a:lnTo>
                    <a:pt x="5714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1" name="SMARTPenAnnotation267"/>
            <p:cNvSpPr/>
            <p:nvPr/>
          </p:nvSpPr>
          <p:spPr>
            <a:xfrm>
              <a:off x="6757987" y="4129087"/>
              <a:ext cx="292895" cy="471390"/>
            </a:xfrm>
            <a:custGeom>
              <a:avLst/>
              <a:gdLst/>
              <a:ahLst/>
              <a:cxnLst/>
              <a:rect l="0" t="0" r="0" b="0"/>
              <a:pathLst>
                <a:path w="292895" h="471390">
                  <a:moveTo>
                    <a:pt x="0" y="0"/>
                  </a:moveTo>
                  <a:lnTo>
                    <a:pt x="0" y="9943"/>
                  </a:lnTo>
                  <a:lnTo>
                    <a:pt x="794" y="12185"/>
                  </a:lnTo>
                  <a:lnTo>
                    <a:pt x="3793" y="16792"/>
                  </a:lnTo>
                  <a:lnTo>
                    <a:pt x="5654" y="23603"/>
                  </a:lnTo>
                  <a:lnTo>
                    <a:pt x="7276" y="31921"/>
                  </a:lnTo>
                  <a:lnTo>
                    <a:pt x="11857" y="44736"/>
                  </a:lnTo>
                  <a:lnTo>
                    <a:pt x="13567" y="54707"/>
                  </a:lnTo>
                  <a:lnTo>
                    <a:pt x="14868" y="67362"/>
                  </a:lnTo>
                  <a:lnTo>
                    <a:pt x="19927" y="81960"/>
                  </a:lnTo>
                  <a:lnTo>
                    <a:pt x="24202" y="94370"/>
                  </a:lnTo>
                  <a:lnTo>
                    <a:pt x="26632" y="105707"/>
                  </a:lnTo>
                  <a:lnTo>
                    <a:pt x="27711" y="116037"/>
                  </a:lnTo>
                  <a:lnTo>
                    <a:pt x="28191" y="125920"/>
                  </a:lnTo>
                  <a:lnTo>
                    <a:pt x="29113" y="129984"/>
                  </a:lnTo>
                  <a:lnTo>
                    <a:pt x="36295" y="144327"/>
                  </a:lnTo>
                  <a:lnTo>
                    <a:pt x="43033" y="155476"/>
                  </a:lnTo>
                  <a:lnTo>
                    <a:pt x="50057" y="163807"/>
                  </a:lnTo>
                  <a:lnTo>
                    <a:pt x="57166" y="171302"/>
                  </a:lnTo>
                  <a:lnTo>
                    <a:pt x="66678" y="180946"/>
                  </a:lnTo>
                  <a:lnTo>
                    <a:pt x="69059" y="182543"/>
                  </a:lnTo>
                  <a:lnTo>
                    <a:pt x="73820" y="184318"/>
                  </a:lnTo>
                  <a:lnTo>
                    <a:pt x="80963" y="185317"/>
                  </a:lnTo>
                  <a:lnTo>
                    <a:pt x="88106" y="185613"/>
                  </a:lnTo>
                  <a:lnTo>
                    <a:pt x="95250" y="185700"/>
                  </a:lnTo>
                  <a:lnTo>
                    <a:pt x="97631" y="184919"/>
                  </a:lnTo>
                  <a:lnTo>
                    <a:pt x="102394" y="181934"/>
                  </a:lnTo>
                  <a:lnTo>
                    <a:pt x="109538" y="175791"/>
                  </a:lnTo>
                  <a:lnTo>
                    <a:pt x="116681" y="168944"/>
                  </a:lnTo>
                  <a:lnTo>
                    <a:pt x="138113" y="147634"/>
                  </a:lnTo>
                  <a:lnTo>
                    <a:pt x="145256" y="136701"/>
                  </a:lnTo>
                  <a:lnTo>
                    <a:pt x="152400" y="123407"/>
                  </a:lnTo>
                  <a:lnTo>
                    <a:pt x="155046" y="116231"/>
                  </a:lnTo>
                  <a:lnTo>
                    <a:pt x="157015" y="109602"/>
                  </a:lnTo>
                  <a:lnTo>
                    <a:pt x="161793" y="96944"/>
                  </a:lnTo>
                  <a:lnTo>
                    <a:pt x="163562" y="83934"/>
                  </a:lnTo>
                  <a:lnTo>
                    <a:pt x="163976" y="77520"/>
                  </a:lnTo>
                  <a:lnTo>
                    <a:pt x="168001" y="65655"/>
                  </a:lnTo>
                  <a:lnTo>
                    <a:pt x="170428" y="55878"/>
                  </a:lnTo>
                  <a:lnTo>
                    <a:pt x="171316" y="43009"/>
                  </a:lnTo>
                  <a:lnTo>
                    <a:pt x="171442" y="32353"/>
                  </a:lnTo>
                  <a:lnTo>
                    <a:pt x="170652" y="31094"/>
                  </a:lnTo>
                  <a:lnTo>
                    <a:pt x="169330" y="30254"/>
                  </a:lnTo>
                  <a:lnTo>
                    <a:pt x="164393" y="28604"/>
                  </a:lnTo>
                  <a:lnTo>
                    <a:pt x="164332" y="32376"/>
                  </a:lnTo>
                  <a:lnTo>
                    <a:pt x="165117" y="33490"/>
                  </a:lnTo>
                  <a:lnTo>
                    <a:pt x="166435" y="34233"/>
                  </a:lnTo>
                  <a:lnTo>
                    <a:pt x="170459" y="35425"/>
                  </a:lnTo>
                  <a:lnTo>
                    <a:pt x="170790" y="36317"/>
                  </a:lnTo>
                  <a:lnTo>
                    <a:pt x="171156" y="39424"/>
                  </a:lnTo>
                  <a:lnTo>
                    <a:pt x="172048" y="41364"/>
                  </a:lnTo>
                  <a:lnTo>
                    <a:pt x="175155" y="45636"/>
                  </a:lnTo>
                  <a:lnTo>
                    <a:pt x="176302" y="48680"/>
                  </a:lnTo>
                  <a:lnTo>
                    <a:pt x="178708" y="60550"/>
                  </a:lnTo>
                  <a:lnTo>
                    <a:pt x="183302" y="74120"/>
                  </a:lnTo>
                  <a:lnTo>
                    <a:pt x="185810" y="88195"/>
                  </a:lnTo>
                  <a:lnTo>
                    <a:pt x="191227" y="102420"/>
                  </a:lnTo>
                  <a:lnTo>
                    <a:pt x="197065" y="116689"/>
                  </a:lnTo>
                  <a:lnTo>
                    <a:pt x="198710" y="126210"/>
                  </a:lnTo>
                  <a:lnTo>
                    <a:pt x="199441" y="137849"/>
                  </a:lnTo>
                  <a:lnTo>
                    <a:pt x="200559" y="150960"/>
                  </a:lnTo>
                  <a:lnTo>
                    <a:pt x="203702" y="164725"/>
                  </a:lnTo>
                  <a:lnTo>
                    <a:pt x="205628" y="176663"/>
                  </a:lnTo>
                  <a:lnTo>
                    <a:pt x="207278" y="188054"/>
                  </a:lnTo>
                  <a:lnTo>
                    <a:pt x="210657" y="201055"/>
                  </a:lnTo>
                  <a:lnTo>
                    <a:pt x="212688" y="214770"/>
                  </a:lnTo>
                  <a:lnTo>
                    <a:pt x="213590" y="228803"/>
                  </a:lnTo>
                  <a:lnTo>
                    <a:pt x="213992" y="242978"/>
                  </a:lnTo>
                  <a:lnTo>
                    <a:pt x="214300" y="300041"/>
                  </a:lnTo>
                  <a:lnTo>
                    <a:pt x="214310" y="328613"/>
                  </a:lnTo>
                  <a:lnTo>
                    <a:pt x="212195" y="342900"/>
                  </a:lnTo>
                  <a:lnTo>
                    <a:pt x="209403" y="357188"/>
                  </a:lnTo>
                  <a:lnTo>
                    <a:pt x="208162" y="371475"/>
                  </a:lnTo>
                  <a:lnTo>
                    <a:pt x="205494" y="383646"/>
                  </a:lnTo>
                  <a:lnTo>
                    <a:pt x="202455" y="394347"/>
                  </a:lnTo>
                  <a:lnTo>
                    <a:pt x="201105" y="404395"/>
                  </a:lnTo>
                  <a:lnTo>
                    <a:pt x="196553" y="418976"/>
                  </a:lnTo>
                  <a:lnTo>
                    <a:pt x="190280" y="428570"/>
                  </a:lnTo>
                  <a:lnTo>
                    <a:pt x="182994" y="437332"/>
                  </a:lnTo>
                  <a:lnTo>
                    <a:pt x="174430" y="446727"/>
                  </a:lnTo>
                  <a:lnTo>
                    <a:pt x="166865" y="454538"/>
                  </a:lnTo>
                  <a:lnTo>
                    <a:pt x="162003" y="459456"/>
                  </a:lnTo>
                  <a:lnTo>
                    <a:pt x="158803" y="461085"/>
                  </a:lnTo>
                  <a:lnTo>
                    <a:pt x="151012" y="462896"/>
                  </a:lnTo>
                  <a:lnTo>
                    <a:pt x="144375" y="465817"/>
                  </a:lnTo>
                  <a:lnTo>
                    <a:pt x="138779" y="468967"/>
                  </a:lnTo>
                  <a:lnTo>
                    <a:pt x="133646" y="470367"/>
                  </a:lnTo>
                  <a:lnTo>
                    <a:pt x="126603" y="470989"/>
                  </a:lnTo>
                  <a:lnTo>
                    <a:pt x="118974" y="471267"/>
                  </a:lnTo>
                  <a:lnTo>
                    <a:pt x="112938" y="471389"/>
                  </a:lnTo>
                  <a:lnTo>
                    <a:pt x="110217" y="470629"/>
                  </a:lnTo>
                  <a:lnTo>
                    <a:pt x="101801" y="466559"/>
                  </a:lnTo>
                  <a:lnTo>
                    <a:pt x="93928" y="465328"/>
                  </a:lnTo>
                  <a:lnTo>
                    <a:pt x="90400" y="464207"/>
                  </a:lnTo>
                  <a:lnTo>
                    <a:pt x="84363" y="460843"/>
                  </a:lnTo>
                  <a:lnTo>
                    <a:pt x="76502" y="454487"/>
                  </a:lnTo>
                  <a:lnTo>
                    <a:pt x="69146" y="447577"/>
                  </a:lnTo>
                  <a:lnTo>
                    <a:pt x="67528" y="444435"/>
                  </a:lnTo>
                  <a:lnTo>
                    <a:pt x="65732" y="436710"/>
                  </a:lnTo>
                  <a:lnTo>
                    <a:pt x="64577" y="423725"/>
                  </a:lnTo>
                  <a:lnTo>
                    <a:pt x="64378" y="411210"/>
                  </a:lnTo>
                  <a:lnTo>
                    <a:pt x="64297" y="373827"/>
                  </a:lnTo>
                  <a:lnTo>
                    <a:pt x="65884" y="369074"/>
                  </a:lnTo>
                  <a:lnTo>
                    <a:pt x="74907" y="354801"/>
                  </a:lnTo>
                  <a:lnTo>
                    <a:pt x="83755" y="340517"/>
                  </a:lnTo>
                  <a:lnTo>
                    <a:pt x="91728" y="330993"/>
                  </a:lnTo>
                  <a:lnTo>
                    <a:pt x="98447" y="321468"/>
                  </a:lnTo>
                  <a:lnTo>
                    <a:pt x="104873" y="311943"/>
                  </a:lnTo>
                  <a:lnTo>
                    <a:pt x="113021" y="302419"/>
                  </a:lnTo>
                  <a:lnTo>
                    <a:pt x="119817" y="295011"/>
                  </a:lnTo>
                  <a:lnTo>
                    <a:pt x="126277" y="289072"/>
                  </a:lnTo>
                  <a:lnTo>
                    <a:pt x="134440" y="283787"/>
                  </a:lnTo>
                  <a:lnTo>
                    <a:pt x="139633" y="281267"/>
                  </a:lnTo>
                  <a:lnTo>
                    <a:pt x="145476" y="278792"/>
                  </a:lnTo>
                  <a:lnTo>
                    <a:pt x="151754" y="276349"/>
                  </a:lnTo>
                  <a:lnTo>
                    <a:pt x="160844" y="273634"/>
                  </a:lnTo>
                  <a:lnTo>
                    <a:pt x="169118" y="272428"/>
                  </a:lnTo>
                  <a:lnTo>
                    <a:pt x="174658" y="272106"/>
                  </a:lnTo>
                  <a:lnTo>
                    <a:pt x="186369" y="271749"/>
                  </a:lnTo>
                  <a:lnTo>
                    <a:pt x="207908" y="271500"/>
                  </a:lnTo>
                  <a:lnTo>
                    <a:pt x="212424" y="270694"/>
                  </a:lnTo>
                  <a:lnTo>
                    <a:pt x="217816" y="269363"/>
                  </a:lnTo>
                  <a:lnTo>
                    <a:pt x="223792" y="267681"/>
                  </a:lnTo>
                  <a:lnTo>
                    <a:pt x="228570" y="267354"/>
                  </a:lnTo>
                  <a:lnTo>
                    <a:pt x="232549" y="267930"/>
                  </a:lnTo>
                  <a:lnTo>
                    <a:pt x="239880" y="269892"/>
                  </a:lnTo>
                  <a:lnTo>
                    <a:pt x="248430" y="270764"/>
                  </a:lnTo>
                  <a:lnTo>
                    <a:pt x="257521" y="271152"/>
                  </a:lnTo>
                  <a:lnTo>
                    <a:pt x="271566" y="271371"/>
                  </a:lnTo>
                  <a:lnTo>
                    <a:pt x="292894" y="27146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2" name="SMARTPenAnnotation268"/>
            <p:cNvSpPr/>
            <p:nvPr/>
          </p:nvSpPr>
          <p:spPr>
            <a:xfrm>
              <a:off x="7136606" y="4164806"/>
              <a:ext cx="150020" cy="42863"/>
            </a:xfrm>
            <a:custGeom>
              <a:avLst/>
              <a:gdLst/>
              <a:ahLst/>
              <a:cxnLst/>
              <a:rect l="0" t="0" r="0" b="0"/>
              <a:pathLst>
                <a:path w="150020" h="42863">
                  <a:moveTo>
                    <a:pt x="0" y="42862"/>
                  </a:moveTo>
                  <a:lnTo>
                    <a:pt x="0" y="36711"/>
                  </a:lnTo>
                  <a:lnTo>
                    <a:pt x="794" y="35587"/>
                  </a:lnTo>
                  <a:lnTo>
                    <a:pt x="2117" y="34043"/>
                  </a:lnTo>
                  <a:lnTo>
                    <a:pt x="3793" y="32220"/>
                  </a:lnTo>
                  <a:lnTo>
                    <a:pt x="5703" y="31005"/>
                  </a:lnTo>
                  <a:lnTo>
                    <a:pt x="7771" y="30195"/>
                  </a:lnTo>
                  <a:lnTo>
                    <a:pt x="9943" y="29655"/>
                  </a:lnTo>
                  <a:lnTo>
                    <a:pt x="12185" y="28501"/>
                  </a:lnTo>
                  <a:lnTo>
                    <a:pt x="14473" y="26938"/>
                  </a:lnTo>
                  <a:lnTo>
                    <a:pt x="16793" y="25103"/>
                  </a:lnTo>
                  <a:lnTo>
                    <a:pt x="19132" y="23085"/>
                  </a:lnTo>
                  <a:lnTo>
                    <a:pt x="21486" y="20946"/>
                  </a:lnTo>
                  <a:lnTo>
                    <a:pt x="23849" y="18727"/>
                  </a:lnTo>
                  <a:lnTo>
                    <a:pt x="27011" y="17247"/>
                  </a:lnTo>
                  <a:lnTo>
                    <a:pt x="30708" y="16260"/>
                  </a:lnTo>
                  <a:lnTo>
                    <a:pt x="34759" y="15603"/>
                  </a:lnTo>
                  <a:lnTo>
                    <a:pt x="38254" y="14371"/>
                  </a:lnTo>
                  <a:lnTo>
                    <a:pt x="41378" y="12755"/>
                  </a:lnTo>
                  <a:lnTo>
                    <a:pt x="44254" y="10884"/>
                  </a:lnTo>
                  <a:lnTo>
                    <a:pt x="47759" y="9638"/>
                  </a:lnTo>
                  <a:lnTo>
                    <a:pt x="51683" y="8807"/>
                  </a:lnTo>
                  <a:lnTo>
                    <a:pt x="55886" y="8252"/>
                  </a:lnTo>
                  <a:lnTo>
                    <a:pt x="60276" y="7088"/>
                  </a:lnTo>
                  <a:lnTo>
                    <a:pt x="64790" y="5520"/>
                  </a:lnTo>
                  <a:lnTo>
                    <a:pt x="69387" y="3680"/>
                  </a:lnTo>
                  <a:lnTo>
                    <a:pt x="73246" y="2453"/>
                  </a:lnTo>
                  <a:lnTo>
                    <a:pt x="76611" y="1635"/>
                  </a:lnTo>
                  <a:lnTo>
                    <a:pt x="79649" y="1090"/>
                  </a:lnTo>
                  <a:lnTo>
                    <a:pt x="83262" y="726"/>
                  </a:lnTo>
                  <a:lnTo>
                    <a:pt x="87258" y="485"/>
                  </a:lnTo>
                  <a:lnTo>
                    <a:pt x="95137" y="215"/>
                  </a:lnTo>
                  <a:lnTo>
                    <a:pt x="104036" y="63"/>
                  </a:lnTo>
                  <a:lnTo>
                    <a:pt x="141374" y="0"/>
                  </a:lnTo>
                  <a:lnTo>
                    <a:pt x="142668" y="794"/>
                  </a:lnTo>
                  <a:lnTo>
                    <a:pt x="144324" y="2117"/>
                  </a:lnTo>
                  <a:lnTo>
                    <a:pt x="150019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3" name="SMARTPenAnnotation269"/>
            <p:cNvSpPr/>
            <p:nvPr/>
          </p:nvSpPr>
          <p:spPr>
            <a:xfrm>
              <a:off x="7129488" y="4244381"/>
              <a:ext cx="149994" cy="13295"/>
            </a:xfrm>
            <a:custGeom>
              <a:avLst/>
              <a:gdLst/>
              <a:ahLst/>
              <a:cxnLst/>
              <a:rect l="0" t="0" r="0" b="0"/>
              <a:pathLst>
                <a:path w="149994" h="13295">
                  <a:moveTo>
                    <a:pt x="7118" y="13294"/>
                  </a:moveTo>
                  <a:lnTo>
                    <a:pt x="0" y="13294"/>
                  </a:lnTo>
                  <a:lnTo>
                    <a:pt x="16768" y="13294"/>
                  </a:lnTo>
                  <a:lnTo>
                    <a:pt x="19901" y="12500"/>
                  </a:lnTo>
                  <a:lnTo>
                    <a:pt x="23577" y="11177"/>
                  </a:lnTo>
                  <a:lnTo>
                    <a:pt x="27616" y="9501"/>
                  </a:lnTo>
                  <a:lnTo>
                    <a:pt x="31895" y="8384"/>
                  </a:lnTo>
                  <a:lnTo>
                    <a:pt x="36336" y="7639"/>
                  </a:lnTo>
                  <a:lnTo>
                    <a:pt x="40884" y="7143"/>
                  </a:lnTo>
                  <a:lnTo>
                    <a:pt x="44710" y="6812"/>
                  </a:lnTo>
                  <a:lnTo>
                    <a:pt x="48054" y="6591"/>
                  </a:lnTo>
                  <a:lnTo>
                    <a:pt x="51077" y="6444"/>
                  </a:lnTo>
                  <a:lnTo>
                    <a:pt x="58670" y="6281"/>
                  </a:lnTo>
                  <a:lnTo>
                    <a:pt x="90552" y="6158"/>
                  </a:lnTo>
                  <a:lnTo>
                    <a:pt x="95284" y="5361"/>
                  </a:lnTo>
                  <a:lnTo>
                    <a:pt x="100027" y="4037"/>
                  </a:lnTo>
                  <a:lnTo>
                    <a:pt x="104775" y="2360"/>
                  </a:lnTo>
                  <a:lnTo>
                    <a:pt x="109529" y="1242"/>
                  </a:lnTo>
                  <a:lnTo>
                    <a:pt x="114286" y="497"/>
                  </a:lnTo>
                  <a:lnTo>
                    <a:pt x="119044" y="0"/>
                  </a:lnTo>
                  <a:lnTo>
                    <a:pt x="124598" y="463"/>
                  </a:lnTo>
                  <a:lnTo>
                    <a:pt x="130682" y="1565"/>
                  </a:lnTo>
                  <a:lnTo>
                    <a:pt x="149993" y="615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4" name="SMARTPenAnnotation270"/>
            <p:cNvSpPr/>
            <p:nvPr/>
          </p:nvSpPr>
          <p:spPr>
            <a:xfrm>
              <a:off x="7429503" y="4029162"/>
              <a:ext cx="207166" cy="99926"/>
            </a:xfrm>
            <a:custGeom>
              <a:avLst/>
              <a:gdLst/>
              <a:ahLst/>
              <a:cxnLst/>
              <a:rect l="0" t="0" r="0" b="0"/>
              <a:pathLst>
                <a:path w="207166" h="99926">
                  <a:moveTo>
                    <a:pt x="50003" y="7056"/>
                  </a:moveTo>
                  <a:lnTo>
                    <a:pt x="43154" y="7056"/>
                  </a:lnTo>
                  <a:lnTo>
                    <a:pt x="42990" y="4940"/>
                  </a:lnTo>
                  <a:lnTo>
                    <a:pt x="42867" y="207"/>
                  </a:lnTo>
                  <a:lnTo>
                    <a:pt x="46653" y="0"/>
                  </a:lnTo>
                  <a:lnTo>
                    <a:pt x="47770" y="764"/>
                  </a:lnTo>
                  <a:lnTo>
                    <a:pt x="48514" y="2068"/>
                  </a:lnTo>
                  <a:lnTo>
                    <a:pt x="49011" y="3731"/>
                  </a:lnTo>
                  <a:lnTo>
                    <a:pt x="48547" y="4839"/>
                  </a:lnTo>
                  <a:lnTo>
                    <a:pt x="47445" y="5578"/>
                  </a:lnTo>
                  <a:lnTo>
                    <a:pt x="45916" y="6071"/>
                  </a:lnTo>
                  <a:lnTo>
                    <a:pt x="45691" y="7193"/>
                  </a:lnTo>
                  <a:lnTo>
                    <a:pt x="46335" y="8735"/>
                  </a:lnTo>
                  <a:lnTo>
                    <a:pt x="47558" y="10557"/>
                  </a:lnTo>
                  <a:lnTo>
                    <a:pt x="47578" y="12565"/>
                  </a:lnTo>
                  <a:lnTo>
                    <a:pt x="46800" y="14698"/>
                  </a:lnTo>
                  <a:lnTo>
                    <a:pt x="45485" y="16913"/>
                  </a:lnTo>
                  <a:lnTo>
                    <a:pt x="44610" y="19977"/>
                  </a:lnTo>
                  <a:lnTo>
                    <a:pt x="44026" y="23608"/>
                  </a:lnTo>
                  <a:lnTo>
                    <a:pt x="43638" y="27616"/>
                  </a:lnTo>
                  <a:lnTo>
                    <a:pt x="43378" y="31875"/>
                  </a:lnTo>
                  <a:lnTo>
                    <a:pt x="43089" y="40841"/>
                  </a:lnTo>
                  <a:lnTo>
                    <a:pt x="42219" y="44661"/>
                  </a:lnTo>
                  <a:lnTo>
                    <a:pt x="40844" y="48001"/>
                  </a:lnTo>
                  <a:lnTo>
                    <a:pt x="39135" y="51021"/>
                  </a:lnTo>
                  <a:lnTo>
                    <a:pt x="35118" y="58611"/>
                  </a:lnTo>
                  <a:lnTo>
                    <a:pt x="26072" y="76418"/>
                  </a:lnTo>
                  <a:lnTo>
                    <a:pt x="23731" y="80286"/>
                  </a:lnTo>
                  <a:lnTo>
                    <a:pt x="21375" y="83657"/>
                  </a:lnTo>
                  <a:lnTo>
                    <a:pt x="19012" y="86698"/>
                  </a:lnTo>
                  <a:lnTo>
                    <a:pt x="16642" y="89520"/>
                  </a:lnTo>
                  <a:lnTo>
                    <a:pt x="14268" y="92194"/>
                  </a:lnTo>
                  <a:lnTo>
                    <a:pt x="11893" y="94771"/>
                  </a:lnTo>
                  <a:lnTo>
                    <a:pt x="9515" y="96489"/>
                  </a:lnTo>
                  <a:lnTo>
                    <a:pt x="3170" y="98907"/>
                  </a:lnTo>
                  <a:lnTo>
                    <a:pt x="2" y="99923"/>
                  </a:lnTo>
                  <a:lnTo>
                    <a:pt x="0" y="99924"/>
                  </a:lnTo>
                  <a:lnTo>
                    <a:pt x="6148" y="99925"/>
                  </a:lnTo>
                  <a:lnTo>
                    <a:pt x="10933" y="97808"/>
                  </a:lnTo>
                  <a:lnTo>
                    <a:pt x="14431" y="96133"/>
                  </a:lnTo>
                  <a:lnTo>
                    <a:pt x="20435" y="94271"/>
                  </a:lnTo>
                  <a:lnTo>
                    <a:pt x="26543" y="92649"/>
                  </a:lnTo>
                  <a:lnTo>
                    <a:pt x="30394" y="91106"/>
                  </a:lnTo>
                  <a:lnTo>
                    <a:pt x="34549" y="89283"/>
                  </a:lnTo>
                  <a:lnTo>
                    <a:pt x="38907" y="88068"/>
                  </a:lnTo>
                  <a:lnTo>
                    <a:pt x="43399" y="87258"/>
                  </a:lnTo>
                  <a:lnTo>
                    <a:pt x="47981" y="86718"/>
                  </a:lnTo>
                  <a:lnTo>
                    <a:pt x="52624" y="85564"/>
                  </a:lnTo>
                  <a:lnTo>
                    <a:pt x="57307" y="84001"/>
                  </a:lnTo>
                  <a:lnTo>
                    <a:pt x="62016" y="82166"/>
                  </a:lnTo>
                  <a:lnTo>
                    <a:pt x="66744" y="80942"/>
                  </a:lnTo>
                  <a:lnTo>
                    <a:pt x="71482" y="80126"/>
                  </a:lnTo>
                  <a:lnTo>
                    <a:pt x="76228" y="79582"/>
                  </a:lnTo>
                  <a:lnTo>
                    <a:pt x="80980" y="79219"/>
                  </a:lnTo>
                  <a:lnTo>
                    <a:pt x="85735" y="78977"/>
                  </a:lnTo>
                  <a:lnTo>
                    <a:pt x="95253" y="78709"/>
                  </a:lnTo>
                  <a:lnTo>
                    <a:pt x="128585" y="78507"/>
                  </a:lnTo>
                  <a:lnTo>
                    <a:pt x="143842" y="78496"/>
                  </a:lnTo>
                  <a:lnTo>
                    <a:pt x="147487" y="79289"/>
                  </a:lnTo>
                  <a:lnTo>
                    <a:pt x="151505" y="80611"/>
                  </a:lnTo>
                  <a:lnTo>
                    <a:pt x="155771" y="82287"/>
                  </a:lnTo>
                  <a:lnTo>
                    <a:pt x="159408" y="83404"/>
                  </a:lnTo>
                  <a:lnTo>
                    <a:pt x="165567" y="84645"/>
                  </a:lnTo>
                  <a:lnTo>
                    <a:pt x="170950" y="85196"/>
                  </a:lnTo>
                  <a:lnTo>
                    <a:pt x="173497" y="85344"/>
                  </a:lnTo>
                  <a:lnTo>
                    <a:pt x="175989" y="86235"/>
                  </a:lnTo>
                  <a:lnTo>
                    <a:pt x="180873" y="89343"/>
                  </a:lnTo>
                  <a:lnTo>
                    <a:pt x="185691" y="91253"/>
                  </a:lnTo>
                  <a:lnTo>
                    <a:pt x="191271" y="92102"/>
                  </a:lnTo>
                  <a:lnTo>
                    <a:pt x="194982" y="92329"/>
                  </a:lnTo>
                  <a:lnTo>
                    <a:pt x="207165" y="927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5" name="SMARTPenAnnotation271"/>
            <p:cNvSpPr/>
            <p:nvPr/>
          </p:nvSpPr>
          <p:spPr>
            <a:xfrm>
              <a:off x="7579518" y="3979068"/>
              <a:ext cx="42864" cy="314326"/>
            </a:xfrm>
            <a:custGeom>
              <a:avLst/>
              <a:gdLst/>
              <a:ahLst/>
              <a:cxnLst/>
              <a:rect l="0" t="0" r="0" b="0"/>
              <a:pathLst>
                <a:path w="42864" h="314326">
                  <a:moveTo>
                    <a:pt x="42863" y="0"/>
                  </a:moveTo>
                  <a:lnTo>
                    <a:pt x="36712" y="0"/>
                  </a:lnTo>
                  <a:lnTo>
                    <a:pt x="39806" y="0"/>
                  </a:lnTo>
                  <a:lnTo>
                    <a:pt x="40825" y="794"/>
                  </a:lnTo>
                  <a:lnTo>
                    <a:pt x="41504" y="2117"/>
                  </a:lnTo>
                  <a:lnTo>
                    <a:pt x="41957" y="3793"/>
                  </a:lnTo>
                  <a:lnTo>
                    <a:pt x="41465" y="6498"/>
                  </a:lnTo>
                  <a:lnTo>
                    <a:pt x="40344" y="9888"/>
                  </a:lnTo>
                  <a:lnTo>
                    <a:pt x="38802" y="13736"/>
                  </a:lnTo>
                  <a:lnTo>
                    <a:pt x="37775" y="18682"/>
                  </a:lnTo>
                  <a:lnTo>
                    <a:pt x="37089" y="24361"/>
                  </a:lnTo>
                  <a:lnTo>
                    <a:pt x="36633" y="30528"/>
                  </a:lnTo>
                  <a:lnTo>
                    <a:pt x="35535" y="37021"/>
                  </a:lnTo>
                  <a:lnTo>
                    <a:pt x="34009" y="43731"/>
                  </a:lnTo>
                  <a:lnTo>
                    <a:pt x="32198" y="50585"/>
                  </a:lnTo>
                  <a:lnTo>
                    <a:pt x="30990" y="56743"/>
                  </a:lnTo>
                  <a:lnTo>
                    <a:pt x="30185" y="62435"/>
                  </a:lnTo>
                  <a:lnTo>
                    <a:pt x="29649" y="67817"/>
                  </a:lnTo>
                  <a:lnTo>
                    <a:pt x="29291" y="73786"/>
                  </a:lnTo>
                  <a:lnTo>
                    <a:pt x="28894" y="86769"/>
                  </a:lnTo>
                  <a:lnTo>
                    <a:pt x="28670" y="111258"/>
                  </a:lnTo>
                  <a:lnTo>
                    <a:pt x="27844" y="119416"/>
                  </a:lnTo>
                  <a:lnTo>
                    <a:pt x="26501" y="127236"/>
                  </a:lnTo>
                  <a:lnTo>
                    <a:pt x="24810" y="134830"/>
                  </a:lnTo>
                  <a:lnTo>
                    <a:pt x="23684" y="142275"/>
                  </a:lnTo>
                  <a:lnTo>
                    <a:pt x="22933" y="149618"/>
                  </a:lnTo>
                  <a:lnTo>
                    <a:pt x="22434" y="156895"/>
                  </a:lnTo>
                  <a:lnTo>
                    <a:pt x="21305" y="164922"/>
                  </a:lnTo>
                  <a:lnTo>
                    <a:pt x="19760" y="173448"/>
                  </a:lnTo>
                  <a:lnTo>
                    <a:pt x="17936" y="182307"/>
                  </a:lnTo>
                  <a:lnTo>
                    <a:pt x="16720" y="190594"/>
                  </a:lnTo>
                  <a:lnTo>
                    <a:pt x="15909" y="198501"/>
                  </a:lnTo>
                  <a:lnTo>
                    <a:pt x="15369" y="206153"/>
                  </a:lnTo>
                  <a:lnTo>
                    <a:pt x="15009" y="213635"/>
                  </a:lnTo>
                  <a:lnTo>
                    <a:pt x="14608" y="228299"/>
                  </a:lnTo>
                  <a:lnTo>
                    <a:pt x="13708" y="235543"/>
                  </a:lnTo>
                  <a:lnTo>
                    <a:pt x="12313" y="242754"/>
                  </a:lnTo>
                  <a:lnTo>
                    <a:pt x="10590" y="249942"/>
                  </a:lnTo>
                  <a:lnTo>
                    <a:pt x="8649" y="256322"/>
                  </a:lnTo>
                  <a:lnTo>
                    <a:pt x="6559" y="262163"/>
                  </a:lnTo>
                  <a:lnTo>
                    <a:pt x="4373" y="267644"/>
                  </a:lnTo>
                  <a:lnTo>
                    <a:pt x="2916" y="272886"/>
                  </a:lnTo>
                  <a:lnTo>
                    <a:pt x="1944" y="277968"/>
                  </a:lnTo>
                  <a:lnTo>
                    <a:pt x="1296" y="282943"/>
                  </a:lnTo>
                  <a:lnTo>
                    <a:pt x="575" y="292705"/>
                  </a:lnTo>
                  <a:lnTo>
                    <a:pt x="113" y="304322"/>
                  </a:lnTo>
                  <a:lnTo>
                    <a:pt x="2" y="314080"/>
                  </a:lnTo>
                  <a:lnTo>
                    <a:pt x="0" y="3143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6" name="SMARTPenAnnotation272"/>
            <p:cNvSpPr/>
            <p:nvPr/>
          </p:nvSpPr>
          <p:spPr>
            <a:xfrm>
              <a:off x="7651986" y="4007974"/>
              <a:ext cx="313293" cy="248576"/>
            </a:xfrm>
            <a:custGeom>
              <a:avLst/>
              <a:gdLst/>
              <a:ahLst/>
              <a:cxnLst/>
              <a:rect l="0" t="0" r="0" b="0"/>
              <a:pathLst>
                <a:path w="313293" h="248576">
                  <a:moveTo>
                    <a:pt x="27545" y="63963"/>
                  </a:moveTo>
                  <a:lnTo>
                    <a:pt x="27545" y="60171"/>
                  </a:lnTo>
                  <a:lnTo>
                    <a:pt x="28339" y="59053"/>
                  </a:lnTo>
                  <a:lnTo>
                    <a:pt x="29661" y="58309"/>
                  </a:lnTo>
                  <a:lnTo>
                    <a:pt x="31338" y="57812"/>
                  </a:lnTo>
                  <a:lnTo>
                    <a:pt x="32455" y="56687"/>
                  </a:lnTo>
                  <a:lnTo>
                    <a:pt x="33199" y="55144"/>
                  </a:lnTo>
                  <a:lnTo>
                    <a:pt x="33696" y="53321"/>
                  </a:lnTo>
                  <a:lnTo>
                    <a:pt x="36364" y="49179"/>
                  </a:lnTo>
                  <a:lnTo>
                    <a:pt x="42329" y="42385"/>
                  </a:lnTo>
                  <a:lnTo>
                    <a:pt x="47663" y="36770"/>
                  </a:lnTo>
                  <a:lnTo>
                    <a:pt x="56172" y="32005"/>
                  </a:lnTo>
                  <a:lnTo>
                    <a:pt x="58536" y="29958"/>
                  </a:lnTo>
                  <a:lnTo>
                    <a:pt x="60112" y="27799"/>
                  </a:lnTo>
                  <a:lnTo>
                    <a:pt x="62657" y="23284"/>
                  </a:lnTo>
                  <a:lnTo>
                    <a:pt x="66433" y="18631"/>
                  </a:lnTo>
                  <a:lnTo>
                    <a:pt x="72875" y="13918"/>
                  </a:lnTo>
                  <a:lnTo>
                    <a:pt x="80235" y="9971"/>
                  </a:lnTo>
                  <a:lnTo>
                    <a:pt x="89636" y="6955"/>
                  </a:lnTo>
                  <a:lnTo>
                    <a:pt x="97739" y="3436"/>
                  </a:lnTo>
                  <a:lnTo>
                    <a:pt x="104515" y="1344"/>
                  </a:lnTo>
                  <a:lnTo>
                    <a:pt x="110967" y="413"/>
                  </a:lnTo>
                  <a:lnTo>
                    <a:pt x="119125" y="0"/>
                  </a:lnTo>
                  <a:lnTo>
                    <a:pt x="122730" y="684"/>
                  </a:lnTo>
                  <a:lnTo>
                    <a:pt x="132388" y="4644"/>
                  </a:lnTo>
                  <a:lnTo>
                    <a:pt x="140553" y="5849"/>
                  </a:lnTo>
                  <a:lnTo>
                    <a:pt x="144159" y="6964"/>
                  </a:lnTo>
                  <a:lnTo>
                    <a:pt x="150281" y="10320"/>
                  </a:lnTo>
                  <a:lnTo>
                    <a:pt x="158191" y="16671"/>
                  </a:lnTo>
                  <a:lnTo>
                    <a:pt x="165562" y="23581"/>
                  </a:lnTo>
                  <a:lnTo>
                    <a:pt x="187086" y="44915"/>
                  </a:lnTo>
                  <a:lnTo>
                    <a:pt x="188674" y="48090"/>
                  </a:lnTo>
                  <a:lnTo>
                    <a:pt x="190439" y="55850"/>
                  </a:lnTo>
                  <a:lnTo>
                    <a:pt x="193341" y="62474"/>
                  </a:lnTo>
                  <a:lnTo>
                    <a:pt x="195225" y="65352"/>
                  </a:lnTo>
                  <a:lnTo>
                    <a:pt x="197320" y="72782"/>
                  </a:lnTo>
                  <a:lnTo>
                    <a:pt x="197878" y="76987"/>
                  </a:lnTo>
                  <a:lnTo>
                    <a:pt x="197457" y="81376"/>
                  </a:lnTo>
                  <a:lnTo>
                    <a:pt x="196383" y="85891"/>
                  </a:lnTo>
                  <a:lnTo>
                    <a:pt x="194872" y="90488"/>
                  </a:lnTo>
                  <a:lnTo>
                    <a:pt x="193865" y="95140"/>
                  </a:lnTo>
                  <a:lnTo>
                    <a:pt x="193194" y="99829"/>
                  </a:lnTo>
                  <a:lnTo>
                    <a:pt x="192746" y="104543"/>
                  </a:lnTo>
                  <a:lnTo>
                    <a:pt x="191654" y="109273"/>
                  </a:lnTo>
                  <a:lnTo>
                    <a:pt x="190133" y="114013"/>
                  </a:lnTo>
                  <a:lnTo>
                    <a:pt x="188324" y="118761"/>
                  </a:lnTo>
                  <a:lnTo>
                    <a:pt x="185531" y="123514"/>
                  </a:lnTo>
                  <a:lnTo>
                    <a:pt x="182082" y="128270"/>
                  </a:lnTo>
                  <a:lnTo>
                    <a:pt x="178194" y="133028"/>
                  </a:lnTo>
                  <a:lnTo>
                    <a:pt x="174809" y="138581"/>
                  </a:lnTo>
                  <a:lnTo>
                    <a:pt x="171758" y="144665"/>
                  </a:lnTo>
                  <a:lnTo>
                    <a:pt x="166253" y="156981"/>
                  </a:lnTo>
                  <a:lnTo>
                    <a:pt x="161160" y="167746"/>
                  </a:lnTo>
                  <a:lnTo>
                    <a:pt x="157896" y="172839"/>
                  </a:lnTo>
                  <a:lnTo>
                    <a:pt x="154134" y="177822"/>
                  </a:lnTo>
                  <a:lnTo>
                    <a:pt x="150036" y="182731"/>
                  </a:lnTo>
                  <a:lnTo>
                    <a:pt x="146513" y="187592"/>
                  </a:lnTo>
                  <a:lnTo>
                    <a:pt x="143369" y="192420"/>
                  </a:lnTo>
                  <a:lnTo>
                    <a:pt x="140480" y="197226"/>
                  </a:lnTo>
                  <a:lnTo>
                    <a:pt x="133036" y="204683"/>
                  </a:lnTo>
                  <a:lnTo>
                    <a:pt x="124437" y="211436"/>
                  </a:lnTo>
                  <a:lnTo>
                    <a:pt x="119920" y="215460"/>
                  </a:lnTo>
                  <a:lnTo>
                    <a:pt x="111463" y="223370"/>
                  </a:lnTo>
                  <a:lnTo>
                    <a:pt x="105059" y="229532"/>
                  </a:lnTo>
                  <a:lnTo>
                    <a:pt x="95333" y="234915"/>
                  </a:lnTo>
                  <a:lnTo>
                    <a:pt x="89405" y="237463"/>
                  </a:lnTo>
                  <a:lnTo>
                    <a:pt x="80704" y="240293"/>
                  </a:lnTo>
                  <a:lnTo>
                    <a:pt x="73395" y="242344"/>
                  </a:lnTo>
                  <a:lnTo>
                    <a:pt x="64856" y="245902"/>
                  </a:lnTo>
                  <a:lnTo>
                    <a:pt x="57886" y="248012"/>
                  </a:lnTo>
                  <a:lnTo>
                    <a:pt x="54917" y="248575"/>
                  </a:lnTo>
                  <a:lnTo>
                    <a:pt x="51349" y="248156"/>
                  </a:lnTo>
                  <a:lnTo>
                    <a:pt x="39537" y="244569"/>
                  </a:lnTo>
                  <a:lnTo>
                    <a:pt x="33404" y="243451"/>
                  </a:lnTo>
                  <a:lnTo>
                    <a:pt x="28032" y="240837"/>
                  </a:lnTo>
                  <a:lnTo>
                    <a:pt x="25488" y="239029"/>
                  </a:lnTo>
                  <a:lnTo>
                    <a:pt x="20546" y="237020"/>
                  </a:lnTo>
                  <a:lnTo>
                    <a:pt x="18116" y="236485"/>
                  </a:lnTo>
                  <a:lnTo>
                    <a:pt x="13300" y="233773"/>
                  </a:lnTo>
                  <a:lnTo>
                    <a:pt x="10905" y="231938"/>
                  </a:lnTo>
                  <a:lnTo>
                    <a:pt x="9308" y="229921"/>
                  </a:lnTo>
                  <a:lnTo>
                    <a:pt x="8243" y="227783"/>
                  </a:lnTo>
                  <a:lnTo>
                    <a:pt x="6534" y="222441"/>
                  </a:lnTo>
                  <a:lnTo>
                    <a:pt x="5600" y="222002"/>
                  </a:lnTo>
                  <a:lnTo>
                    <a:pt x="2446" y="221515"/>
                  </a:lnTo>
                  <a:lnTo>
                    <a:pt x="1287" y="220591"/>
                  </a:lnTo>
                  <a:lnTo>
                    <a:pt x="515" y="219182"/>
                  </a:lnTo>
                  <a:lnTo>
                    <a:pt x="0" y="217449"/>
                  </a:lnTo>
                  <a:lnTo>
                    <a:pt x="450" y="216293"/>
                  </a:lnTo>
                  <a:lnTo>
                    <a:pt x="1544" y="215523"/>
                  </a:lnTo>
                  <a:lnTo>
                    <a:pt x="5211" y="214286"/>
                  </a:lnTo>
                  <a:lnTo>
                    <a:pt x="9638" y="210280"/>
                  </a:lnTo>
                  <a:lnTo>
                    <a:pt x="11639" y="209132"/>
                  </a:lnTo>
                  <a:lnTo>
                    <a:pt x="19090" y="207140"/>
                  </a:lnTo>
                  <a:lnTo>
                    <a:pt x="27999" y="206878"/>
                  </a:lnTo>
                  <a:lnTo>
                    <a:pt x="102763" y="206838"/>
                  </a:lnTo>
                  <a:lnTo>
                    <a:pt x="108647" y="207632"/>
                  </a:lnTo>
                  <a:lnTo>
                    <a:pt x="114950" y="208955"/>
                  </a:lnTo>
                  <a:lnTo>
                    <a:pt x="121534" y="210630"/>
                  </a:lnTo>
                  <a:lnTo>
                    <a:pt x="128304" y="211748"/>
                  </a:lnTo>
                  <a:lnTo>
                    <a:pt x="135199" y="212492"/>
                  </a:lnTo>
                  <a:lnTo>
                    <a:pt x="142177" y="212989"/>
                  </a:lnTo>
                  <a:lnTo>
                    <a:pt x="149210" y="213320"/>
                  </a:lnTo>
                  <a:lnTo>
                    <a:pt x="163374" y="213688"/>
                  </a:lnTo>
                  <a:lnTo>
                    <a:pt x="283008" y="213982"/>
                  </a:lnTo>
                  <a:lnTo>
                    <a:pt x="286755" y="213188"/>
                  </a:lnTo>
                  <a:lnTo>
                    <a:pt x="295818" y="209072"/>
                  </a:lnTo>
                  <a:lnTo>
                    <a:pt x="301030" y="207831"/>
                  </a:lnTo>
                  <a:lnTo>
                    <a:pt x="305991" y="205163"/>
                  </a:lnTo>
                  <a:lnTo>
                    <a:pt x="311852" y="200775"/>
                  </a:lnTo>
                  <a:lnTo>
                    <a:pt x="312333" y="199621"/>
                  </a:lnTo>
                  <a:lnTo>
                    <a:pt x="313168" y="193638"/>
                  </a:lnTo>
                  <a:lnTo>
                    <a:pt x="313269" y="187062"/>
                  </a:lnTo>
                  <a:lnTo>
                    <a:pt x="313292" y="175786"/>
                  </a:lnTo>
                  <a:lnTo>
                    <a:pt x="312499" y="174231"/>
                  </a:lnTo>
                  <a:lnTo>
                    <a:pt x="311176" y="173194"/>
                  </a:lnTo>
                  <a:lnTo>
                    <a:pt x="309501" y="172502"/>
                  </a:lnTo>
                  <a:lnTo>
                    <a:pt x="308385" y="171248"/>
                  </a:lnTo>
                  <a:lnTo>
                    <a:pt x="307641" y="169617"/>
                  </a:lnTo>
                  <a:lnTo>
                    <a:pt x="306151" y="16397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93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1652067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22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-x + y - 5z = -87</a:t>
            </a:r>
            <a:br>
              <a:rPr lang="en-US" sz="22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22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-x - 3y + z = -73</a:t>
            </a:r>
            <a:br>
              <a:rPr lang="en-US" sz="22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22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2x + 6y - 3z = </a:t>
            </a:r>
            <a:r>
              <a:rPr lang="en-US" sz="22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119</a:t>
            </a:r>
            <a:endParaRPr lang="en-US" sz="2200" kern="1200" dirty="0" smtClean="0">
              <a:solidFill>
                <a:schemeClr val="tx1"/>
              </a:solidFill>
              <a:effectLst/>
              <a:latin typeface="+mj-lt"/>
              <a:ea typeface="+mj-ea"/>
              <a:cs typeface="+mj-cs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34930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2.)    x - y = - 3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x + 4y = 12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013439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3.)    4x + 2y = 56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x - 2y = - 6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05961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4.)    5x - 3y = 9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5x + 5y = 65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615354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5.)    - x - 5y = - 43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x + 3y = 29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grpSp>
        <p:nvGrpSpPr>
          <p:cNvPr id="54" name="Group 53"/>
          <p:cNvGrpSpPr/>
          <p:nvPr/>
        </p:nvGrpSpPr>
        <p:grpSpPr>
          <a:xfrm>
            <a:off x="3357562" y="950118"/>
            <a:ext cx="3521567" cy="3250408"/>
            <a:chOff x="3357562" y="950118"/>
            <a:chExt cx="3521567" cy="3250408"/>
          </a:xfrm>
        </p:grpSpPr>
        <p:sp>
          <p:nvSpPr>
            <p:cNvPr id="4" name="SMARTPenAnnotation319"/>
            <p:cNvSpPr/>
            <p:nvPr/>
          </p:nvSpPr>
          <p:spPr>
            <a:xfrm>
              <a:off x="3489178" y="950118"/>
              <a:ext cx="68410" cy="221458"/>
            </a:xfrm>
            <a:custGeom>
              <a:avLst/>
              <a:gdLst/>
              <a:ahLst/>
              <a:cxnLst/>
              <a:rect l="0" t="0" r="0" b="0"/>
              <a:pathLst>
                <a:path w="68410" h="221458">
                  <a:moveTo>
                    <a:pt x="4115" y="0"/>
                  </a:moveTo>
                  <a:lnTo>
                    <a:pt x="4115" y="6151"/>
                  </a:lnTo>
                  <a:lnTo>
                    <a:pt x="1999" y="8819"/>
                  </a:lnTo>
                  <a:lnTo>
                    <a:pt x="323" y="10642"/>
                  </a:lnTo>
                  <a:lnTo>
                    <a:pt x="0" y="11857"/>
                  </a:lnTo>
                  <a:lnTo>
                    <a:pt x="578" y="12668"/>
                  </a:lnTo>
                  <a:lnTo>
                    <a:pt x="1757" y="13208"/>
                  </a:lnTo>
                  <a:lnTo>
                    <a:pt x="2543" y="14361"/>
                  </a:lnTo>
                  <a:lnTo>
                    <a:pt x="4444" y="19778"/>
                  </a:lnTo>
                  <a:lnTo>
                    <a:pt x="5921" y="21916"/>
                  </a:lnTo>
                  <a:lnTo>
                    <a:pt x="7701" y="24136"/>
                  </a:lnTo>
                  <a:lnTo>
                    <a:pt x="9680" y="26409"/>
                  </a:lnTo>
                  <a:lnTo>
                    <a:pt x="11794" y="28719"/>
                  </a:lnTo>
                  <a:lnTo>
                    <a:pt x="13997" y="31052"/>
                  </a:lnTo>
                  <a:lnTo>
                    <a:pt x="15466" y="33402"/>
                  </a:lnTo>
                  <a:lnTo>
                    <a:pt x="17097" y="38129"/>
                  </a:lnTo>
                  <a:lnTo>
                    <a:pt x="18326" y="41294"/>
                  </a:lnTo>
                  <a:lnTo>
                    <a:pt x="19939" y="44992"/>
                  </a:lnTo>
                  <a:lnTo>
                    <a:pt x="23848" y="53334"/>
                  </a:lnTo>
                  <a:lnTo>
                    <a:pt x="28231" y="62333"/>
                  </a:lnTo>
                  <a:lnTo>
                    <a:pt x="30511" y="66162"/>
                  </a:lnTo>
                  <a:lnTo>
                    <a:pt x="32825" y="69508"/>
                  </a:lnTo>
                  <a:lnTo>
                    <a:pt x="35161" y="72532"/>
                  </a:lnTo>
                  <a:lnTo>
                    <a:pt x="36719" y="76136"/>
                  </a:lnTo>
                  <a:lnTo>
                    <a:pt x="37757" y="80126"/>
                  </a:lnTo>
                  <a:lnTo>
                    <a:pt x="38450" y="84374"/>
                  </a:lnTo>
                  <a:lnTo>
                    <a:pt x="39705" y="88793"/>
                  </a:lnTo>
                  <a:lnTo>
                    <a:pt x="41335" y="93327"/>
                  </a:lnTo>
                  <a:lnTo>
                    <a:pt x="43216" y="97937"/>
                  </a:lnTo>
                  <a:lnTo>
                    <a:pt x="44470" y="102597"/>
                  </a:lnTo>
                  <a:lnTo>
                    <a:pt x="45306" y="107292"/>
                  </a:lnTo>
                  <a:lnTo>
                    <a:pt x="45863" y="112009"/>
                  </a:lnTo>
                  <a:lnTo>
                    <a:pt x="46235" y="117536"/>
                  </a:lnTo>
                  <a:lnTo>
                    <a:pt x="46482" y="123601"/>
                  </a:lnTo>
                  <a:lnTo>
                    <a:pt x="46831" y="141398"/>
                  </a:lnTo>
                  <a:lnTo>
                    <a:pt x="46949" y="161633"/>
                  </a:lnTo>
                  <a:lnTo>
                    <a:pt x="47753" y="166493"/>
                  </a:lnTo>
                  <a:lnTo>
                    <a:pt x="49081" y="171321"/>
                  </a:lnTo>
                  <a:lnTo>
                    <a:pt x="50762" y="176126"/>
                  </a:lnTo>
                  <a:lnTo>
                    <a:pt x="51881" y="180124"/>
                  </a:lnTo>
                  <a:lnTo>
                    <a:pt x="53126" y="186682"/>
                  </a:lnTo>
                  <a:lnTo>
                    <a:pt x="53458" y="190336"/>
                  </a:lnTo>
                  <a:lnTo>
                    <a:pt x="53679" y="194360"/>
                  </a:lnTo>
                  <a:lnTo>
                    <a:pt x="53991" y="205490"/>
                  </a:lnTo>
                  <a:lnTo>
                    <a:pt x="54096" y="212570"/>
                  </a:lnTo>
                  <a:lnTo>
                    <a:pt x="56227" y="215655"/>
                  </a:lnTo>
                  <a:lnTo>
                    <a:pt x="61240" y="221427"/>
                  </a:lnTo>
                  <a:lnTo>
                    <a:pt x="68409" y="22145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SMARTPenAnnotation320"/>
            <p:cNvSpPr/>
            <p:nvPr/>
          </p:nvSpPr>
          <p:spPr>
            <a:xfrm>
              <a:off x="3407568" y="1017503"/>
              <a:ext cx="300039" cy="25485"/>
            </a:xfrm>
            <a:custGeom>
              <a:avLst/>
              <a:gdLst/>
              <a:ahLst/>
              <a:cxnLst/>
              <a:rect l="0" t="0" r="0" b="0"/>
              <a:pathLst>
                <a:path w="300039" h="25485">
                  <a:moveTo>
                    <a:pt x="0" y="25484"/>
                  </a:moveTo>
                  <a:lnTo>
                    <a:pt x="58694" y="25484"/>
                  </a:lnTo>
                  <a:lnTo>
                    <a:pt x="66117" y="24690"/>
                  </a:lnTo>
                  <a:lnTo>
                    <a:pt x="74241" y="23367"/>
                  </a:lnTo>
                  <a:lnTo>
                    <a:pt x="82831" y="21692"/>
                  </a:lnTo>
                  <a:lnTo>
                    <a:pt x="91733" y="20575"/>
                  </a:lnTo>
                  <a:lnTo>
                    <a:pt x="100843" y="19830"/>
                  </a:lnTo>
                  <a:lnTo>
                    <a:pt x="110092" y="19333"/>
                  </a:lnTo>
                  <a:lnTo>
                    <a:pt x="128834" y="18782"/>
                  </a:lnTo>
                  <a:lnTo>
                    <a:pt x="138277" y="18634"/>
                  </a:lnTo>
                  <a:lnTo>
                    <a:pt x="146953" y="17743"/>
                  </a:lnTo>
                  <a:lnTo>
                    <a:pt x="155119" y="16354"/>
                  </a:lnTo>
                  <a:lnTo>
                    <a:pt x="162944" y="14635"/>
                  </a:lnTo>
                  <a:lnTo>
                    <a:pt x="171336" y="13489"/>
                  </a:lnTo>
                  <a:lnTo>
                    <a:pt x="180105" y="12725"/>
                  </a:lnTo>
                  <a:lnTo>
                    <a:pt x="189127" y="12215"/>
                  </a:lnTo>
                  <a:lnTo>
                    <a:pt x="198316" y="11082"/>
                  </a:lnTo>
                  <a:lnTo>
                    <a:pt x="207617" y="9533"/>
                  </a:lnTo>
                  <a:lnTo>
                    <a:pt x="216992" y="7706"/>
                  </a:lnTo>
                  <a:lnTo>
                    <a:pt x="225624" y="6488"/>
                  </a:lnTo>
                  <a:lnTo>
                    <a:pt x="233760" y="5676"/>
                  </a:lnTo>
                  <a:lnTo>
                    <a:pt x="241565" y="5135"/>
                  </a:lnTo>
                  <a:lnTo>
                    <a:pt x="254471" y="4534"/>
                  </a:lnTo>
                  <a:lnTo>
                    <a:pt x="260135" y="4373"/>
                  </a:lnTo>
                  <a:lnTo>
                    <a:pt x="265498" y="3473"/>
                  </a:lnTo>
                  <a:lnTo>
                    <a:pt x="270661" y="2079"/>
                  </a:lnTo>
                  <a:lnTo>
                    <a:pt x="275691" y="355"/>
                  </a:lnTo>
                  <a:lnTo>
                    <a:pt x="279838" y="0"/>
                  </a:lnTo>
                  <a:lnTo>
                    <a:pt x="283396" y="557"/>
                  </a:lnTo>
                  <a:lnTo>
                    <a:pt x="286562" y="1723"/>
                  </a:lnTo>
                  <a:lnTo>
                    <a:pt x="289466" y="2499"/>
                  </a:lnTo>
                  <a:lnTo>
                    <a:pt x="292196" y="3017"/>
                  </a:lnTo>
                  <a:lnTo>
                    <a:pt x="300038" y="405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SMARTPenAnnotation321"/>
            <p:cNvSpPr/>
            <p:nvPr/>
          </p:nvSpPr>
          <p:spPr>
            <a:xfrm>
              <a:off x="3357562" y="1257300"/>
              <a:ext cx="3078957" cy="121444"/>
            </a:xfrm>
            <a:custGeom>
              <a:avLst/>
              <a:gdLst/>
              <a:ahLst/>
              <a:cxnLst/>
              <a:rect l="0" t="0" r="0" b="0"/>
              <a:pathLst>
                <a:path w="3078957" h="121444">
                  <a:moveTo>
                    <a:pt x="0" y="42862"/>
                  </a:moveTo>
                  <a:lnTo>
                    <a:pt x="3792" y="39070"/>
                  </a:lnTo>
                  <a:lnTo>
                    <a:pt x="5703" y="37953"/>
                  </a:lnTo>
                  <a:lnTo>
                    <a:pt x="9943" y="36711"/>
                  </a:lnTo>
                  <a:lnTo>
                    <a:pt x="19926" y="35121"/>
                  </a:lnTo>
                  <a:lnTo>
                    <a:pt x="27641" y="32013"/>
                  </a:lnTo>
                  <a:lnTo>
                    <a:pt x="37118" y="29593"/>
                  </a:lnTo>
                  <a:lnTo>
                    <a:pt x="58044" y="27982"/>
                  </a:lnTo>
                  <a:lnTo>
                    <a:pt x="68395" y="24872"/>
                  </a:lnTo>
                  <a:lnTo>
                    <a:pt x="83148" y="22450"/>
                  </a:lnTo>
                  <a:lnTo>
                    <a:pt x="128061" y="20697"/>
                  </a:lnTo>
                  <a:lnTo>
                    <a:pt x="139202" y="17665"/>
                  </a:lnTo>
                  <a:lnTo>
                    <a:pt x="164992" y="14954"/>
                  </a:lnTo>
                  <a:lnTo>
                    <a:pt x="185941" y="13691"/>
                  </a:lnTo>
                  <a:lnTo>
                    <a:pt x="200115" y="10582"/>
                  </a:lnTo>
                  <a:lnTo>
                    <a:pt x="287737" y="7183"/>
                  </a:lnTo>
                  <a:lnTo>
                    <a:pt x="314914" y="5038"/>
                  </a:lnTo>
                  <a:lnTo>
                    <a:pt x="340958" y="1493"/>
                  </a:lnTo>
                  <a:lnTo>
                    <a:pt x="431096" y="25"/>
                  </a:lnTo>
                  <a:lnTo>
                    <a:pt x="808544" y="0"/>
                  </a:lnTo>
                  <a:lnTo>
                    <a:pt x="841672" y="3792"/>
                  </a:lnTo>
                  <a:lnTo>
                    <a:pt x="924782" y="6947"/>
                  </a:lnTo>
                  <a:lnTo>
                    <a:pt x="1235879" y="7143"/>
                  </a:lnTo>
                  <a:lnTo>
                    <a:pt x="1278734" y="10936"/>
                  </a:lnTo>
                  <a:lnTo>
                    <a:pt x="1364457" y="13993"/>
                  </a:lnTo>
                  <a:lnTo>
                    <a:pt x="1435894" y="16365"/>
                  </a:lnTo>
                  <a:lnTo>
                    <a:pt x="1478756" y="19930"/>
                  </a:lnTo>
                  <a:lnTo>
                    <a:pt x="1564481" y="21299"/>
                  </a:lnTo>
                  <a:lnTo>
                    <a:pt x="1655861" y="23536"/>
                  </a:lnTo>
                  <a:lnTo>
                    <a:pt x="1701888" y="27082"/>
                  </a:lnTo>
                  <a:lnTo>
                    <a:pt x="1782983" y="28378"/>
                  </a:lnTo>
                  <a:lnTo>
                    <a:pt x="1877107" y="29351"/>
                  </a:lnTo>
                  <a:lnTo>
                    <a:pt x="1926633" y="33479"/>
                  </a:lnTo>
                  <a:lnTo>
                    <a:pt x="1976497" y="35848"/>
                  </a:lnTo>
                  <a:lnTo>
                    <a:pt x="2009801" y="39216"/>
                  </a:lnTo>
                  <a:lnTo>
                    <a:pt x="2098777" y="42382"/>
                  </a:lnTo>
                  <a:lnTo>
                    <a:pt x="2149828" y="44836"/>
                  </a:lnTo>
                  <a:lnTo>
                    <a:pt x="2200145" y="48474"/>
                  </a:lnTo>
                  <a:lnTo>
                    <a:pt x="2252359" y="51669"/>
                  </a:lnTo>
                  <a:lnTo>
                    <a:pt x="2288511" y="54714"/>
                  </a:lnTo>
                  <a:lnTo>
                    <a:pt x="2391371" y="57729"/>
                  </a:lnTo>
                  <a:lnTo>
                    <a:pt x="2445632" y="61996"/>
                  </a:lnTo>
                  <a:lnTo>
                    <a:pt x="2497252" y="64406"/>
                  </a:lnTo>
                  <a:lnTo>
                    <a:pt x="2530967" y="67783"/>
                  </a:lnTo>
                  <a:lnTo>
                    <a:pt x="2597884" y="71509"/>
                  </a:lnTo>
                  <a:lnTo>
                    <a:pt x="2631255" y="74909"/>
                  </a:lnTo>
                  <a:lnTo>
                    <a:pt x="2681280" y="81285"/>
                  </a:lnTo>
                  <a:lnTo>
                    <a:pt x="2742258" y="85641"/>
                  </a:lnTo>
                  <a:lnTo>
                    <a:pt x="2771356" y="89127"/>
                  </a:lnTo>
                  <a:lnTo>
                    <a:pt x="2828842" y="92923"/>
                  </a:lnTo>
                  <a:lnTo>
                    <a:pt x="2870176" y="97559"/>
                  </a:lnTo>
                  <a:lnTo>
                    <a:pt x="2904030" y="100079"/>
                  </a:lnTo>
                  <a:lnTo>
                    <a:pt x="2927128" y="103481"/>
                  </a:lnTo>
                  <a:lnTo>
                    <a:pt x="3018427" y="107886"/>
                  </a:lnTo>
                  <a:lnTo>
                    <a:pt x="3036768" y="112046"/>
                  </a:lnTo>
                  <a:lnTo>
                    <a:pt x="3068924" y="114212"/>
                  </a:lnTo>
                  <a:lnTo>
                    <a:pt x="3070681" y="115035"/>
                  </a:lnTo>
                  <a:lnTo>
                    <a:pt x="3074749" y="118066"/>
                  </a:lnTo>
                  <a:lnTo>
                    <a:pt x="3078956" y="1214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SMARTPenAnnotation322"/>
            <p:cNvSpPr/>
            <p:nvPr/>
          </p:nvSpPr>
          <p:spPr>
            <a:xfrm>
              <a:off x="4529137" y="1600200"/>
              <a:ext cx="214314" cy="7144"/>
            </a:xfrm>
            <a:custGeom>
              <a:avLst/>
              <a:gdLst/>
              <a:ahLst/>
              <a:cxnLst/>
              <a:rect l="0" t="0" r="0" b="0"/>
              <a:pathLst>
                <a:path w="214314" h="7144">
                  <a:moveTo>
                    <a:pt x="0" y="7143"/>
                  </a:moveTo>
                  <a:lnTo>
                    <a:pt x="36911" y="7143"/>
                  </a:lnTo>
                  <a:lnTo>
                    <a:pt x="40482" y="6350"/>
                  </a:lnTo>
                  <a:lnTo>
                    <a:pt x="44451" y="5027"/>
                  </a:lnTo>
                  <a:lnTo>
                    <a:pt x="48684" y="3351"/>
                  </a:lnTo>
                  <a:lnTo>
                    <a:pt x="53093" y="2234"/>
                  </a:lnTo>
                  <a:lnTo>
                    <a:pt x="57621" y="1489"/>
                  </a:lnTo>
                  <a:lnTo>
                    <a:pt x="62226" y="993"/>
                  </a:lnTo>
                  <a:lnTo>
                    <a:pt x="66884" y="661"/>
                  </a:lnTo>
                  <a:lnTo>
                    <a:pt x="71577" y="441"/>
                  </a:lnTo>
                  <a:lnTo>
                    <a:pt x="81818" y="196"/>
                  </a:lnTo>
                  <a:lnTo>
                    <a:pt x="187700" y="0"/>
                  </a:lnTo>
                  <a:lnTo>
                    <a:pt x="190221" y="793"/>
                  </a:lnTo>
                  <a:lnTo>
                    <a:pt x="192695" y="2116"/>
                  </a:lnTo>
                  <a:lnTo>
                    <a:pt x="195138" y="3792"/>
                  </a:lnTo>
                  <a:lnTo>
                    <a:pt x="198355" y="4909"/>
                  </a:lnTo>
                  <a:lnTo>
                    <a:pt x="202087" y="5654"/>
                  </a:lnTo>
                  <a:lnTo>
                    <a:pt x="214313" y="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SMARTPenAnnotation323"/>
            <p:cNvSpPr/>
            <p:nvPr/>
          </p:nvSpPr>
          <p:spPr>
            <a:xfrm>
              <a:off x="4814887" y="1457647"/>
              <a:ext cx="207170" cy="242566"/>
            </a:xfrm>
            <a:custGeom>
              <a:avLst/>
              <a:gdLst/>
              <a:ahLst/>
              <a:cxnLst/>
              <a:rect l="0" t="0" r="0" b="0"/>
              <a:pathLst>
                <a:path w="207170" h="242566">
                  <a:moveTo>
                    <a:pt x="0" y="28253"/>
                  </a:moveTo>
                  <a:lnTo>
                    <a:pt x="0" y="24460"/>
                  </a:lnTo>
                  <a:lnTo>
                    <a:pt x="794" y="23343"/>
                  </a:lnTo>
                  <a:lnTo>
                    <a:pt x="2117" y="22598"/>
                  </a:lnTo>
                  <a:lnTo>
                    <a:pt x="3792" y="22102"/>
                  </a:lnTo>
                  <a:lnTo>
                    <a:pt x="7771" y="19433"/>
                  </a:lnTo>
                  <a:lnTo>
                    <a:pt x="9943" y="17611"/>
                  </a:lnTo>
                  <a:lnTo>
                    <a:pt x="12979" y="16395"/>
                  </a:lnTo>
                  <a:lnTo>
                    <a:pt x="16590" y="15585"/>
                  </a:lnTo>
                  <a:lnTo>
                    <a:pt x="20585" y="15045"/>
                  </a:lnTo>
                  <a:lnTo>
                    <a:pt x="24836" y="13891"/>
                  </a:lnTo>
                  <a:lnTo>
                    <a:pt x="29258" y="12328"/>
                  </a:lnTo>
                  <a:lnTo>
                    <a:pt x="33793" y="10493"/>
                  </a:lnTo>
                  <a:lnTo>
                    <a:pt x="39197" y="9269"/>
                  </a:lnTo>
                  <a:lnTo>
                    <a:pt x="45181" y="8453"/>
                  </a:lnTo>
                  <a:lnTo>
                    <a:pt x="51552" y="7909"/>
                  </a:lnTo>
                  <a:lnTo>
                    <a:pt x="57387" y="6753"/>
                  </a:lnTo>
                  <a:lnTo>
                    <a:pt x="62864" y="5188"/>
                  </a:lnTo>
                  <a:lnTo>
                    <a:pt x="68103" y="3351"/>
                  </a:lnTo>
                  <a:lnTo>
                    <a:pt x="73183" y="2127"/>
                  </a:lnTo>
                  <a:lnTo>
                    <a:pt x="78158" y="1310"/>
                  </a:lnTo>
                  <a:lnTo>
                    <a:pt x="83061" y="766"/>
                  </a:lnTo>
                  <a:lnTo>
                    <a:pt x="88712" y="403"/>
                  </a:lnTo>
                  <a:lnTo>
                    <a:pt x="94860" y="161"/>
                  </a:lnTo>
                  <a:lnTo>
                    <a:pt x="101340" y="0"/>
                  </a:lnTo>
                  <a:lnTo>
                    <a:pt x="107247" y="686"/>
                  </a:lnTo>
                  <a:lnTo>
                    <a:pt x="112773" y="1938"/>
                  </a:lnTo>
                  <a:lnTo>
                    <a:pt x="118045" y="3565"/>
                  </a:lnTo>
                  <a:lnTo>
                    <a:pt x="123146" y="4651"/>
                  </a:lnTo>
                  <a:lnTo>
                    <a:pt x="128135" y="5374"/>
                  </a:lnTo>
                  <a:lnTo>
                    <a:pt x="133048" y="5857"/>
                  </a:lnTo>
                  <a:lnTo>
                    <a:pt x="137118" y="6972"/>
                  </a:lnTo>
                  <a:lnTo>
                    <a:pt x="140624" y="8509"/>
                  </a:lnTo>
                  <a:lnTo>
                    <a:pt x="146638" y="12334"/>
                  </a:lnTo>
                  <a:lnTo>
                    <a:pt x="151955" y="16680"/>
                  </a:lnTo>
                  <a:lnTo>
                    <a:pt x="155279" y="18950"/>
                  </a:lnTo>
                  <a:lnTo>
                    <a:pt x="159082" y="21257"/>
                  </a:lnTo>
                  <a:lnTo>
                    <a:pt x="163204" y="23589"/>
                  </a:lnTo>
                  <a:lnTo>
                    <a:pt x="166747" y="26731"/>
                  </a:lnTo>
                  <a:lnTo>
                    <a:pt x="169902" y="30413"/>
                  </a:lnTo>
                  <a:lnTo>
                    <a:pt x="172800" y="34455"/>
                  </a:lnTo>
                  <a:lnTo>
                    <a:pt x="175525" y="38738"/>
                  </a:lnTo>
                  <a:lnTo>
                    <a:pt x="178135" y="43180"/>
                  </a:lnTo>
                  <a:lnTo>
                    <a:pt x="180669" y="47729"/>
                  </a:lnTo>
                  <a:lnTo>
                    <a:pt x="185602" y="54900"/>
                  </a:lnTo>
                  <a:lnTo>
                    <a:pt x="190440" y="61527"/>
                  </a:lnTo>
                  <a:lnTo>
                    <a:pt x="192841" y="65517"/>
                  </a:lnTo>
                  <a:lnTo>
                    <a:pt x="195236" y="69764"/>
                  </a:lnTo>
                  <a:lnTo>
                    <a:pt x="196832" y="74183"/>
                  </a:lnTo>
                  <a:lnTo>
                    <a:pt x="197896" y="78717"/>
                  </a:lnTo>
                  <a:lnTo>
                    <a:pt x="198606" y="83327"/>
                  </a:lnTo>
                  <a:lnTo>
                    <a:pt x="199079" y="87987"/>
                  </a:lnTo>
                  <a:lnTo>
                    <a:pt x="199394" y="92682"/>
                  </a:lnTo>
                  <a:lnTo>
                    <a:pt x="199605" y="97399"/>
                  </a:lnTo>
                  <a:lnTo>
                    <a:pt x="198951" y="102132"/>
                  </a:lnTo>
                  <a:lnTo>
                    <a:pt x="197722" y="106874"/>
                  </a:lnTo>
                  <a:lnTo>
                    <a:pt x="196108" y="111623"/>
                  </a:lnTo>
                  <a:lnTo>
                    <a:pt x="195033" y="116377"/>
                  </a:lnTo>
                  <a:lnTo>
                    <a:pt x="194315" y="121133"/>
                  </a:lnTo>
                  <a:lnTo>
                    <a:pt x="193837" y="125892"/>
                  </a:lnTo>
                  <a:lnTo>
                    <a:pt x="191189" y="133296"/>
                  </a:lnTo>
                  <a:lnTo>
                    <a:pt x="189372" y="136381"/>
                  </a:lnTo>
                  <a:lnTo>
                    <a:pt x="188161" y="140026"/>
                  </a:lnTo>
                  <a:lnTo>
                    <a:pt x="187353" y="144043"/>
                  </a:lnTo>
                  <a:lnTo>
                    <a:pt x="186815" y="148309"/>
                  </a:lnTo>
                  <a:lnTo>
                    <a:pt x="185662" y="152740"/>
                  </a:lnTo>
                  <a:lnTo>
                    <a:pt x="184099" y="157282"/>
                  </a:lnTo>
                  <a:lnTo>
                    <a:pt x="182264" y="161897"/>
                  </a:lnTo>
                  <a:lnTo>
                    <a:pt x="178109" y="169142"/>
                  </a:lnTo>
                  <a:lnTo>
                    <a:pt x="172822" y="175801"/>
                  </a:lnTo>
                  <a:lnTo>
                    <a:pt x="169190" y="179800"/>
                  </a:lnTo>
                  <a:lnTo>
                    <a:pt x="158610" y="190895"/>
                  </a:lnTo>
                  <a:lnTo>
                    <a:pt x="152250" y="196582"/>
                  </a:lnTo>
                  <a:lnTo>
                    <a:pt x="148331" y="199210"/>
                  </a:lnTo>
                  <a:lnTo>
                    <a:pt x="144131" y="201755"/>
                  </a:lnTo>
                  <a:lnTo>
                    <a:pt x="139743" y="205040"/>
                  </a:lnTo>
                  <a:lnTo>
                    <a:pt x="135231" y="208817"/>
                  </a:lnTo>
                  <a:lnTo>
                    <a:pt x="126778" y="216453"/>
                  </a:lnTo>
                  <a:lnTo>
                    <a:pt x="120375" y="222493"/>
                  </a:lnTo>
                  <a:lnTo>
                    <a:pt x="116762" y="225215"/>
                  </a:lnTo>
                  <a:lnTo>
                    <a:pt x="112766" y="227823"/>
                  </a:lnTo>
                  <a:lnTo>
                    <a:pt x="108515" y="230356"/>
                  </a:lnTo>
                  <a:lnTo>
                    <a:pt x="104094" y="232044"/>
                  </a:lnTo>
                  <a:lnTo>
                    <a:pt x="99558" y="233170"/>
                  </a:lnTo>
                  <a:lnTo>
                    <a:pt x="94947" y="233921"/>
                  </a:lnTo>
                  <a:lnTo>
                    <a:pt x="90286" y="235214"/>
                  </a:lnTo>
                  <a:lnTo>
                    <a:pt x="85590" y="236871"/>
                  </a:lnTo>
                  <a:lnTo>
                    <a:pt x="80873" y="238769"/>
                  </a:lnTo>
                  <a:lnTo>
                    <a:pt x="76934" y="240034"/>
                  </a:lnTo>
                  <a:lnTo>
                    <a:pt x="73514" y="240878"/>
                  </a:lnTo>
                  <a:lnTo>
                    <a:pt x="70441" y="241440"/>
                  </a:lnTo>
                  <a:lnTo>
                    <a:pt x="66804" y="241815"/>
                  </a:lnTo>
                  <a:lnTo>
                    <a:pt x="62793" y="242065"/>
                  </a:lnTo>
                  <a:lnTo>
                    <a:pt x="54895" y="242343"/>
                  </a:lnTo>
                  <a:lnTo>
                    <a:pt x="44604" y="242536"/>
                  </a:lnTo>
                  <a:lnTo>
                    <a:pt x="39586" y="242556"/>
                  </a:lnTo>
                  <a:lnTo>
                    <a:pt x="37504" y="241765"/>
                  </a:lnTo>
                  <a:lnTo>
                    <a:pt x="31574" y="237654"/>
                  </a:lnTo>
                  <a:lnTo>
                    <a:pt x="29907" y="236414"/>
                  </a:lnTo>
                  <a:lnTo>
                    <a:pt x="29463" y="235289"/>
                  </a:lnTo>
                  <a:lnTo>
                    <a:pt x="28970" y="231923"/>
                  </a:lnTo>
                  <a:lnTo>
                    <a:pt x="29632" y="230708"/>
                  </a:lnTo>
                  <a:lnTo>
                    <a:pt x="30867" y="229898"/>
                  </a:lnTo>
                  <a:lnTo>
                    <a:pt x="34356" y="228998"/>
                  </a:lnTo>
                  <a:lnTo>
                    <a:pt x="38553" y="228598"/>
                  </a:lnTo>
                  <a:lnTo>
                    <a:pt x="39989" y="227697"/>
                  </a:lnTo>
                  <a:lnTo>
                    <a:pt x="40947" y="226303"/>
                  </a:lnTo>
                  <a:lnTo>
                    <a:pt x="41585" y="224580"/>
                  </a:lnTo>
                  <a:lnTo>
                    <a:pt x="42805" y="223431"/>
                  </a:lnTo>
                  <a:lnTo>
                    <a:pt x="44412" y="222665"/>
                  </a:lnTo>
                  <a:lnTo>
                    <a:pt x="46277" y="222155"/>
                  </a:lnTo>
                  <a:lnTo>
                    <a:pt x="52582" y="221588"/>
                  </a:lnTo>
                  <a:lnTo>
                    <a:pt x="56486" y="221436"/>
                  </a:lnTo>
                  <a:lnTo>
                    <a:pt x="59882" y="220542"/>
                  </a:lnTo>
                  <a:lnTo>
                    <a:pt x="65773" y="217431"/>
                  </a:lnTo>
                  <a:lnTo>
                    <a:pt x="69248" y="216284"/>
                  </a:lnTo>
                  <a:lnTo>
                    <a:pt x="73153" y="215519"/>
                  </a:lnTo>
                  <a:lnTo>
                    <a:pt x="77344" y="215010"/>
                  </a:lnTo>
                  <a:lnTo>
                    <a:pt x="80931" y="215464"/>
                  </a:lnTo>
                  <a:lnTo>
                    <a:pt x="84117" y="216560"/>
                  </a:lnTo>
                  <a:lnTo>
                    <a:pt x="87034" y="218085"/>
                  </a:lnTo>
                  <a:lnTo>
                    <a:pt x="90567" y="219101"/>
                  </a:lnTo>
                  <a:lnTo>
                    <a:pt x="94509" y="219778"/>
                  </a:lnTo>
                  <a:lnTo>
                    <a:pt x="98725" y="220230"/>
                  </a:lnTo>
                  <a:lnTo>
                    <a:pt x="102329" y="220531"/>
                  </a:lnTo>
                  <a:lnTo>
                    <a:pt x="108450" y="220866"/>
                  </a:lnTo>
                  <a:lnTo>
                    <a:pt x="111988" y="221749"/>
                  </a:lnTo>
                  <a:lnTo>
                    <a:pt x="115934" y="223131"/>
                  </a:lnTo>
                  <a:lnTo>
                    <a:pt x="120152" y="224847"/>
                  </a:lnTo>
                  <a:lnTo>
                    <a:pt x="124551" y="225990"/>
                  </a:lnTo>
                  <a:lnTo>
                    <a:pt x="129072" y="226753"/>
                  </a:lnTo>
                  <a:lnTo>
                    <a:pt x="133673" y="227261"/>
                  </a:lnTo>
                  <a:lnTo>
                    <a:pt x="138328" y="228394"/>
                  </a:lnTo>
                  <a:lnTo>
                    <a:pt x="143018" y="229943"/>
                  </a:lnTo>
                  <a:lnTo>
                    <a:pt x="147733" y="231769"/>
                  </a:lnTo>
                  <a:lnTo>
                    <a:pt x="152464" y="232986"/>
                  </a:lnTo>
                  <a:lnTo>
                    <a:pt x="157205" y="233798"/>
                  </a:lnTo>
                  <a:lnTo>
                    <a:pt x="161954" y="234339"/>
                  </a:lnTo>
                  <a:lnTo>
                    <a:pt x="165912" y="235494"/>
                  </a:lnTo>
                  <a:lnTo>
                    <a:pt x="169346" y="237057"/>
                  </a:lnTo>
                  <a:lnTo>
                    <a:pt x="172428" y="238893"/>
                  </a:lnTo>
                  <a:lnTo>
                    <a:pt x="176071" y="240117"/>
                  </a:lnTo>
                  <a:lnTo>
                    <a:pt x="180087" y="240933"/>
                  </a:lnTo>
                  <a:lnTo>
                    <a:pt x="184352" y="241477"/>
                  </a:lnTo>
                  <a:lnTo>
                    <a:pt x="187989" y="241840"/>
                  </a:lnTo>
                  <a:lnTo>
                    <a:pt x="194146" y="242243"/>
                  </a:lnTo>
                  <a:lnTo>
                    <a:pt x="199529" y="242422"/>
                  </a:lnTo>
                  <a:lnTo>
                    <a:pt x="207169" y="24256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SMARTPenAnnotation324"/>
            <p:cNvSpPr/>
            <p:nvPr/>
          </p:nvSpPr>
          <p:spPr>
            <a:xfrm>
              <a:off x="5114925" y="1557669"/>
              <a:ext cx="242470" cy="342558"/>
            </a:xfrm>
            <a:custGeom>
              <a:avLst/>
              <a:gdLst/>
              <a:ahLst/>
              <a:cxnLst/>
              <a:rect l="0" t="0" r="0" b="0"/>
              <a:pathLst>
                <a:path w="242470" h="342558">
                  <a:moveTo>
                    <a:pt x="0" y="21099"/>
                  </a:moveTo>
                  <a:lnTo>
                    <a:pt x="0" y="14949"/>
                  </a:lnTo>
                  <a:lnTo>
                    <a:pt x="794" y="14617"/>
                  </a:lnTo>
                  <a:lnTo>
                    <a:pt x="3792" y="14250"/>
                  </a:lnTo>
                  <a:lnTo>
                    <a:pt x="4909" y="14945"/>
                  </a:lnTo>
                  <a:lnTo>
                    <a:pt x="5654" y="16203"/>
                  </a:lnTo>
                  <a:lnTo>
                    <a:pt x="6150" y="17835"/>
                  </a:lnTo>
                  <a:lnTo>
                    <a:pt x="7275" y="18923"/>
                  </a:lnTo>
                  <a:lnTo>
                    <a:pt x="8819" y="19648"/>
                  </a:lnTo>
                  <a:lnTo>
                    <a:pt x="10641" y="20132"/>
                  </a:lnTo>
                  <a:lnTo>
                    <a:pt x="11857" y="21248"/>
                  </a:lnTo>
                  <a:lnTo>
                    <a:pt x="12667" y="22786"/>
                  </a:lnTo>
                  <a:lnTo>
                    <a:pt x="13207" y="24605"/>
                  </a:lnTo>
                  <a:lnTo>
                    <a:pt x="15924" y="28743"/>
                  </a:lnTo>
                  <a:lnTo>
                    <a:pt x="17760" y="30957"/>
                  </a:lnTo>
                  <a:lnTo>
                    <a:pt x="18983" y="33228"/>
                  </a:lnTo>
                  <a:lnTo>
                    <a:pt x="20343" y="37867"/>
                  </a:lnTo>
                  <a:lnTo>
                    <a:pt x="20947" y="44691"/>
                  </a:lnTo>
                  <a:lnTo>
                    <a:pt x="21109" y="48733"/>
                  </a:lnTo>
                  <a:lnTo>
                    <a:pt x="22010" y="52222"/>
                  </a:lnTo>
                  <a:lnTo>
                    <a:pt x="26277" y="60924"/>
                  </a:lnTo>
                  <a:lnTo>
                    <a:pt x="28687" y="69324"/>
                  </a:lnTo>
                  <a:lnTo>
                    <a:pt x="32064" y="77193"/>
                  </a:lnTo>
                  <a:lnTo>
                    <a:pt x="34094" y="83865"/>
                  </a:lnTo>
                  <a:lnTo>
                    <a:pt x="34636" y="86756"/>
                  </a:lnTo>
                  <a:lnTo>
                    <a:pt x="37354" y="92084"/>
                  </a:lnTo>
                  <a:lnTo>
                    <a:pt x="43347" y="99546"/>
                  </a:lnTo>
                  <a:lnTo>
                    <a:pt x="50149" y="106785"/>
                  </a:lnTo>
                  <a:lnTo>
                    <a:pt x="52483" y="109179"/>
                  </a:lnTo>
                  <a:lnTo>
                    <a:pt x="54832" y="110775"/>
                  </a:lnTo>
                  <a:lnTo>
                    <a:pt x="61931" y="113816"/>
                  </a:lnTo>
                  <a:lnTo>
                    <a:pt x="69062" y="119391"/>
                  </a:lnTo>
                  <a:lnTo>
                    <a:pt x="73821" y="123787"/>
                  </a:lnTo>
                  <a:lnTo>
                    <a:pt x="76201" y="125276"/>
                  </a:lnTo>
                  <a:lnTo>
                    <a:pt x="80963" y="126931"/>
                  </a:lnTo>
                  <a:lnTo>
                    <a:pt x="88106" y="127863"/>
                  </a:lnTo>
                  <a:lnTo>
                    <a:pt x="95250" y="128139"/>
                  </a:lnTo>
                  <a:lnTo>
                    <a:pt x="97631" y="127384"/>
                  </a:lnTo>
                  <a:lnTo>
                    <a:pt x="102393" y="124429"/>
                  </a:lnTo>
                  <a:lnTo>
                    <a:pt x="109537" y="118302"/>
                  </a:lnTo>
                  <a:lnTo>
                    <a:pt x="116681" y="111460"/>
                  </a:lnTo>
                  <a:lnTo>
                    <a:pt x="123560" y="106768"/>
                  </a:lnTo>
                  <a:lnTo>
                    <a:pt x="131115" y="102037"/>
                  </a:lnTo>
                  <a:lnTo>
                    <a:pt x="137119" y="97288"/>
                  </a:lnTo>
                  <a:lnTo>
                    <a:pt x="142433" y="92532"/>
                  </a:lnTo>
                  <a:lnTo>
                    <a:pt x="144961" y="90152"/>
                  </a:lnTo>
                  <a:lnTo>
                    <a:pt x="149887" y="83275"/>
                  </a:lnTo>
                  <a:lnTo>
                    <a:pt x="154723" y="74927"/>
                  </a:lnTo>
                  <a:lnTo>
                    <a:pt x="159517" y="65925"/>
                  </a:lnTo>
                  <a:lnTo>
                    <a:pt x="162178" y="58749"/>
                  </a:lnTo>
                  <a:lnTo>
                    <a:pt x="163675" y="50246"/>
                  </a:lnTo>
                  <a:lnTo>
                    <a:pt x="164119" y="40583"/>
                  </a:lnTo>
                  <a:lnTo>
                    <a:pt x="164301" y="14091"/>
                  </a:lnTo>
                  <a:lnTo>
                    <a:pt x="164305" y="8250"/>
                  </a:lnTo>
                  <a:lnTo>
                    <a:pt x="162189" y="5334"/>
                  </a:lnTo>
                  <a:lnTo>
                    <a:pt x="157456" y="0"/>
                  </a:lnTo>
                  <a:lnTo>
                    <a:pt x="157170" y="10319"/>
                  </a:lnTo>
                  <a:lnTo>
                    <a:pt x="157164" y="16670"/>
                  </a:lnTo>
                  <a:lnTo>
                    <a:pt x="160955" y="27372"/>
                  </a:lnTo>
                  <a:lnTo>
                    <a:pt x="164438" y="40301"/>
                  </a:lnTo>
                  <a:lnTo>
                    <a:pt x="167804" y="48419"/>
                  </a:lnTo>
                  <a:lnTo>
                    <a:pt x="170369" y="58122"/>
                  </a:lnTo>
                  <a:lnTo>
                    <a:pt x="175203" y="65600"/>
                  </a:lnTo>
                  <a:lnTo>
                    <a:pt x="178714" y="69816"/>
                  </a:lnTo>
                  <a:lnTo>
                    <a:pt x="181055" y="74215"/>
                  </a:lnTo>
                  <a:lnTo>
                    <a:pt x="183657" y="83335"/>
                  </a:lnTo>
                  <a:lnTo>
                    <a:pt x="189045" y="92681"/>
                  </a:lnTo>
                  <a:lnTo>
                    <a:pt x="195939" y="102919"/>
                  </a:lnTo>
                  <a:lnTo>
                    <a:pt x="198888" y="108984"/>
                  </a:lnTo>
                  <a:lnTo>
                    <a:pt x="201648" y="115408"/>
                  </a:lnTo>
                  <a:lnTo>
                    <a:pt x="206832" y="126779"/>
                  </a:lnTo>
                  <a:lnTo>
                    <a:pt x="214212" y="142105"/>
                  </a:lnTo>
                  <a:lnTo>
                    <a:pt x="223817" y="161507"/>
                  </a:lnTo>
                  <a:lnTo>
                    <a:pt x="226205" y="167092"/>
                  </a:lnTo>
                  <a:lnTo>
                    <a:pt x="228591" y="173196"/>
                  </a:lnTo>
                  <a:lnTo>
                    <a:pt x="230975" y="179647"/>
                  </a:lnTo>
                  <a:lnTo>
                    <a:pt x="233358" y="185535"/>
                  </a:lnTo>
                  <a:lnTo>
                    <a:pt x="235741" y="191049"/>
                  </a:lnTo>
                  <a:lnTo>
                    <a:pt x="239711" y="201407"/>
                  </a:lnTo>
                  <a:lnTo>
                    <a:pt x="241475" y="211303"/>
                  </a:lnTo>
                  <a:lnTo>
                    <a:pt x="242260" y="220992"/>
                  </a:lnTo>
                  <a:lnTo>
                    <a:pt x="242469" y="225799"/>
                  </a:lnTo>
                  <a:lnTo>
                    <a:pt x="240584" y="235373"/>
                  </a:lnTo>
                  <a:lnTo>
                    <a:pt x="237101" y="244920"/>
                  </a:lnTo>
                  <a:lnTo>
                    <a:pt x="232907" y="254454"/>
                  </a:lnTo>
                  <a:lnTo>
                    <a:pt x="228398" y="263983"/>
                  </a:lnTo>
                  <a:lnTo>
                    <a:pt x="222953" y="273510"/>
                  </a:lnTo>
                  <a:lnTo>
                    <a:pt x="219279" y="278273"/>
                  </a:lnTo>
                  <a:lnTo>
                    <a:pt x="215242" y="283036"/>
                  </a:lnTo>
                  <a:lnTo>
                    <a:pt x="210963" y="287799"/>
                  </a:lnTo>
                  <a:lnTo>
                    <a:pt x="201976" y="297324"/>
                  </a:lnTo>
                  <a:lnTo>
                    <a:pt x="187991" y="311612"/>
                  </a:lnTo>
                  <a:lnTo>
                    <a:pt x="182478" y="315581"/>
                  </a:lnTo>
                  <a:lnTo>
                    <a:pt x="176420" y="319020"/>
                  </a:lnTo>
                  <a:lnTo>
                    <a:pt x="153381" y="330244"/>
                  </a:lnTo>
                  <a:lnTo>
                    <a:pt x="147498" y="332764"/>
                  </a:lnTo>
                  <a:lnTo>
                    <a:pt x="141194" y="335239"/>
                  </a:lnTo>
                  <a:lnTo>
                    <a:pt x="134611" y="337681"/>
                  </a:lnTo>
                  <a:lnTo>
                    <a:pt x="128634" y="339310"/>
                  </a:lnTo>
                  <a:lnTo>
                    <a:pt x="123062" y="340396"/>
                  </a:lnTo>
                  <a:lnTo>
                    <a:pt x="117760" y="341120"/>
                  </a:lnTo>
                  <a:lnTo>
                    <a:pt x="112638" y="341603"/>
                  </a:lnTo>
                  <a:lnTo>
                    <a:pt x="107636" y="341924"/>
                  </a:lnTo>
                  <a:lnTo>
                    <a:pt x="102713" y="342139"/>
                  </a:lnTo>
                  <a:lnTo>
                    <a:pt x="93010" y="342377"/>
                  </a:lnTo>
                  <a:lnTo>
                    <a:pt x="59539" y="342557"/>
                  </a:lnTo>
                  <a:lnTo>
                    <a:pt x="55567" y="341767"/>
                  </a:lnTo>
                  <a:lnTo>
                    <a:pt x="49038" y="338772"/>
                  </a:lnTo>
                  <a:lnTo>
                    <a:pt x="37107" y="332624"/>
                  </a:lnTo>
                  <a:lnTo>
                    <a:pt x="34263" y="330382"/>
                  </a:lnTo>
                  <a:lnTo>
                    <a:pt x="32367" y="328094"/>
                  </a:lnTo>
                  <a:lnTo>
                    <a:pt x="29466" y="323435"/>
                  </a:lnTo>
                  <a:lnTo>
                    <a:pt x="25532" y="318719"/>
                  </a:lnTo>
                  <a:lnTo>
                    <a:pt x="24165" y="316350"/>
                  </a:lnTo>
                  <a:lnTo>
                    <a:pt x="22645" y="311601"/>
                  </a:lnTo>
                  <a:lnTo>
                    <a:pt x="21671" y="302085"/>
                  </a:lnTo>
                  <a:lnTo>
                    <a:pt x="21538" y="297323"/>
                  </a:lnTo>
                  <a:lnTo>
                    <a:pt x="22296" y="294942"/>
                  </a:lnTo>
                  <a:lnTo>
                    <a:pt x="28575" y="2854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SMARTPenAnnotation325"/>
            <p:cNvSpPr/>
            <p:nvPr/>
          </p:nvSpPr>
          <p:spPr>
            <a:xfrm>
              <a:off x="5479256" y="1571625"/>
              <a:ext cx="171451" cy="7144"/>
            </a:xfrm>
            <a:custGeom>
              <a:avLst/>
              <a:gdLst/>
              <a:ahLst/>
              <a:cxnLst/>
              <a:rect l="0" t="0" r="0" b="0"/>
              <a:pathLst>
                <a:path w="171451" h="7144">
                  <a:moveTo>
                    <a:pt x="0" y="7143"/>
                  </a:moveTo>
                  <a:lnTo>
                    <a:pt x="97634" y="7143"/>
                  </a:lnTo>
                  <a:lnTo>
                    <a:pt x="102396" y="6350"/>
                  </a:lnTo>
                  <a:lnTo>
                    <a:pt x="107158" y="5027"/>
                  </a:lnTo>
                  <a:lnTo>
                    <a:pt x="111920" y="3351"/>
                  </a:lnTo>
                  <a:lnTo>
                    <a:pt x="116682" y="2234"/>
                  </a:lnTo>
                  <a:lnTo>
                    <a:pt x="121444" y="1489"/>
                  </a:lnTo>
                  <a:lnTo>
                    <a:pt x="126206" y="993"/>
                  </a:lnTo>
                  <a:lnTo>
                    <a:pt x="130175" y="661"/>
                  </a:lnTo>
                  <a:lnTo>
                    <a:pt x="133614" y="441"/>
                  </a:lnTo>
                  <a:lnTo>
                    <a:pt x="136701" y="294"/>
                  </a:lnTo>
                  <a:lnTo>
                    <a:pt x="144364" y="130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SMARTPenAnnotation326"/>
            <p:cNvSpPr/>
            <p:nvPr/>
          </p:nvSpPr>
          <p:spPr>
            <a:xfrm>
              <a:off x="5486400" y="1650206"/>
              <a:ext cx="192882" cy="28576"/>
            </a:xfrm>
            <a:custGeom>
              <a:avLst/>
              <a:gdLst/>
              <a:ahLst/>
              <a:cxnLst/>
              <a:rect l="0" t="0" r="0" b="0"/>
              <a:pathLst>
                <a:path w="192882" h="28576">
                  <a:moveTo>
                    <a:pt x="0" y="28575"/>
                  </a:moveTo>
                  <a:lnTo>
                    <a:pt x="3792" y="28575"/>
                  </a:lnTo>
                  <a:lnTo>
                    <a:pt x="4909" y="27781"/>
                  </a:lnTo>
                  <a:lnTo>
                    <a:pt x="5654" y="26458"/>
                  </a:lnTo>
                  <a:lnTo>
                    <a:pt x="6150" y="24782"/>
                  </a:lnTo>
                  <a:lnTo>
                    <a:pt x="7275" y="23665"/>
                  </a:lnTo>
                  <a:lnTo>
                    <a:pt x="8819" y="22921"/>
                  </a:lnTo>
                  <a:lnTo>
                    <a:pt x="10641" y="22424"/>
                  </a:lnTo>
                  <a:lnTo>
                    <a:pt x="13444" y="22093"/>
                  </a:lnTo>
                  <a:lnTo>
                    <a:pt x="16900" y="21872"/>
                  </a:lnTo>
                  <a:lnTo>
                    <a:pt x="20792" y="21725"/>
                  </a:lnTo>
                  <a:lnTo>
                    <a:pt x="33853" y="21518"/>
                  </a:lnTo>
                  <a:lnTo>
                    <a:pt x="59599" y="21439"/>
                  </a:lnTo>
                  <a:lnTo>
                    <a:pt x="65133" y="20642"/>
                  </a:lnTo>
                  <a:lnTo>
                    <a:pt x="70409" y="19318"/>
                  </a:lnTo>
                  <a:lnTo>
                    <a:pt x="75514" y="17641"/>
                  </a:lnTo>
                  <a:lnTo>
                    <a:pt x="79711" y="16523"/>
                  </a:lnTo>
                  <a:lnTo>
                    <a:pt x="83303" y="15778"/>
                  </a:lnTo>
                  <a:lnTo>
                    <a:pt x="86492" y="15281"/>
                  </a:lnTo>
                  <a:lnTo>
                    <a:pt x="90999" y="14950"/>
                  </a:lnTo>
                  <a:lnTo>
                    <a:pt x="96384" y="14729"/>
                  </a:lnTo>
                  <a:lnTo>
                    <a:pt x="114553" y="14374"/>
                  </a:lnTo>
                  <a:lnTo>
                    <a:pt x="118437" y="13552"/>
                  </a:lnTo>
                  <a:lnTo>
                    <a:pt x="122614" y="12209"/>
                  </a:lnTo>
                  <a:lnTo>
                    <a:pt x="126986" y="10521"/>
                  </a:lnTo>
                  <a:lnTo>
                    <a:pt x="131489" y="9395"/>
                  </a:lnTo>
                  <a:lnTo>
                    <a:pt x="136078" y="8645"/>
                  </a:lnTo>
                  <a:lnTo>
                    <a:pt x="140725" y="8144"/>
                  </a:lnTo>
                  <a:lnTo>
                    <a:pt x="144616" y="7811"/>
                  </a:lnTo>
                  <a:lnTo>
                    <a:pt x="148004" y="7588"/>
                  </a:lnTo>
                  <a:lnTo>
                    <a:pt x="151057" y="7440"/>
                  </a:lnTo>
                  <a:lnTo>
                    <a:pt x="154679" y="6547"/>
                  </a:lnTo>
                  <a:lnTo>
                    <a:pt x="158682" y="5159"/>
                  </a:lnTo>
                  <a:lnTo>
                    <a:pt x="162938" y="3439"/>
                  </a:lnTo>
                  <a:lnTo>
                    <a:pt x="166569" y="2293"/>
                  </a:lnTo>
                  <a:lnTo>
                    <a:pt x="169783" y="1528"/>
                  </a:lnTo>
                  <a:lnTo>
                    <a:pt x="172720" y="1019"/>
                  </a:lnTo>
                  <a:lnTo>
                    <a:pt x="176265" y="679"/>
                  </a:lnTo>
                  <a:lnTo>
                    <a:pt x="180216" y="453"/>
                  </a:lnTo>
                  <a:lnTo>
                    <a:pt x="19288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SMARTPenAnnotation327"/>
            <p:cNvSpPr/>
            <p:nvPr/>
          </p:nvSpPr>
          <p:spPr>
            <a:xfrm>
              <a:off x="5900737" y="1635918"/>
              <a:ext cx="171451" cy="21433"/>
            </a:xfrm>
            <a:custGeom>
              <a:avLst/>
              <a:gdLst/>
              <a:ahLst/>
              <a:cxnLst/>
              <a:rect l="0" t="0" r="0" b="0"/>
              <a:pathLst>
                <a:path w="171451" h="21433">
                  <a:moveTo>
                    <a:pt x="0" y="21432"/>
                  </a:moveTo>
                  <a:lnTo>
                    <a:pt x="52538" y="21432"/>
                  </a:lnTo>
                  <a:lnTo>
                    <a:pt x="58044" y="20638"/>
                  </a:lnTo>
                  <a:lnTo>
                    <a:pt x="63302" y="19315"/>
                  </a:lnTo>
                  <a:lnTo>
                    <a:pt x="68395" y="17639"/>
                  </a:lnTo>
                  <a:lnTo>
                    <a:pt x="73378" y="16522"/>
                  </a:lnTo>
                  <a:lnTo>
                    <a:pt x="78287" y="15777"/>
                  </a:lnTo>
                  <a:lnTo>
                    <a:pt x="83148" y="15281"/>
                  </a:lnTo>
                  <a:lnTo>
                    <a:pt x="87976" y="14950"/>
                  </a:lnTo>
                  <a:lnTo>
                    <a:pt x="92782" y="14729"/>
                  </a:lnTo>
                  <a:lnTo>
                    <a:pt x="97574" y="14582"/>
                  </a:lnTo>
                  <a:lnTo>
                    <a:pt x="102355" y="13690"/>
                  </a:lnTo>
                  <a:lnTo>
                    <a:pt x="107131" y="12302"/>
                  </a:lnTo>
                  <a:lnTo>
                    <a:pt x="111902" y="10583"/>
                  </a:lnTo>
                  <a:lnTo>
                    <a:pt x="116670" y="9436"/>
                  </a:lnTo>
                  <a:lnTo>
                    <a:pt x="121436" y="8672"/>
                  </a:lnTo>
                  <a:lnTo>
                    <a:pt x="126202" y="8163"/>
                  </a:lnTo>
                  <a:lnTo>
                    <a:pt x="130172" y="7823"/>
                  </a:lnTo>
                  <a:lnTo>
                    <a:pt x="133613" y="7597"/>
                  </a:lnTo>
                  <a:lnTo>
                    <a:pt x="136700" y="7446"/>
                  </a:lnTo>
                  <a:lnTo>
                    <a:pt x="140346" y="6552"/>
                  </a:lnTo>
                  <a:lnTo>
                    <a:pt x="144364" y="5162"/>
                  </a:lnTo>
                  <a:lnTo>
                    <a:pt x="148630" y="3441"/>
                  </a:lnTo>
                  <a:lnTo>
                    <a:pt x="153062" y="2294"/>
                  </a:lnTo>
                  <a:lnTo>
                    <a:pt x="157604" y="1530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SMARTPenAnnotation328"/>
            <p:cNvSpPr/>
            <p:nvPr/>
          </p:nvSpPr>
          <p:spPr>
            <a:xfrm>
              <a:off x="6136481" y="1521705"/>
              <a:ext cx="85726" cy="249946"/>
            </a:xfrm>
            <a:custGeom>
              <a:avLst/>
              <a:gdLst/>
              <a:ahLst/>
              <a:cxnLst/>
              <a:rect l="0" t="0" r="0" b="0"/>
              <a:pathLst>
                <a:path w="85726" h="249946">
                  <a:moveTo>
                    <a:pt x="0" y="7057"/>
                  </a:moveTo>
                  <a:lnTo>
                    <a:pt x="0" y="0"/>
                  </a:lnTo>
                  <a:lnTo>
                    <a:pt x="2117" y="2069"/>
                  </a:lnTo>
                  <a:lnTo>
                    <a:pt x="6151" y="6072"/>
                  </a:lnTo>
                  <a:lnTo>
                    <a:pt x="6702" y="8736"/>
                  </a:lnTo>
                  <a:lnTo>
                    <a:pt x="7013" y="14698"/>
                  </a:lnTo>
                  <a:lnTo>
                    <a:pt x="7056" y="16914"/>
                  </a:lnTo>
                  <a:lnTo>
                    <a:pt x="7879" y="19184"/>
                  </a:lnTo>
                  <a:lnTo>
                    <a:pt x="9222" y="21492"/>
                  </a:lnTo>
                  <a:lnTo>
                    <a:pt x="10910" y="23824"/>
                  </a:lnTo>
                  <a:lnTo>
                    <a:pt x="12787" y="28532"/>
                  </a:lnTo>
                  <a:lnTo>
                    <a:pt x="14414" y="34064"/>
                  </a:lnTo>
                  <a:lnTo>
                    <a:pt x="15959" y="37762"/>
                  </a:lnTo>
                  <a:lnTo>
                    <a:pt x="17783" y="41814"/>
                  </a:lnTo>
                  <a:lnTo>
                    <a:pt x="18999" y="46104"/>
                  </a:lnTo>
                  <a:lnTo>
                    <a:pt x="19810" y="50551"/>
                  </a:lnTo>
                  <a:lnTo>
                    <a:pt x="20350" y="55103"/>
                  </a:lnTo>
                  <a:lnTo>
                    <a:pt x="20951" y="62277"/>
                  </a:lnTo>
                  <a:lnTo>
                    <a:pt x="21111" y="65302"/>
                  </a:lnTo>
                  <a:lnTo>
                    <a:pt x="23405" y="72896"/>
                  </a:lnTo>
                  <a:lnTo>
                    <a:pt x="25128" y="77143"/>
                  </a:lnTo>
                  <a:lnTo>
                    <a:pt x="26277" y="81562"/>
                  </a:lnTo>
                  <a:lnTo>
                    <a:pt x="27043" y="86096"/>
                  </a:lnTo>
                  <a:lnTo>
                    <a:pt x="27553" y="90706"/>
                  </a:lnTo>
                  <a:lnTo>
                    <a:pt x="28688" y="95367"/>
                  </a:lnTo>
                  <a:lnTo>
                    <a:pt x="30238" y="100061"/>
                  </a:lnTo>
                  <a:lnTo>
                    <a:pt x="32064" y="104779"/>
                  </a:lnTo>
                  <a:lnTo>
                    <a:pt x="33283" y="110305"/>
                  </a:lnTo>
                  <a:lnTo>
                    <a:pt x="34095" y="116370"/>
                  </a:lnTo>
                  <a:lnTo>
                    <a:pt x="34636" y="122795"/>
                  </a:lnTo>
                  <a:lnTo>
                    <a:pt x="34997" y="128665"/>
                  </a:lnTo>
                  <a:lnTo>
                    <a:pt x="35398" y="139422"/>
                  </a:lnTo>
                  <a:lnTo>
                    <a:pt x="36298" y="144513"/>
                  </a:lnTo>
                  <a:lnTo>
                    <a:pt x="37693" y="149494"/>
                  </a:lnTo>
                  <a:lnTo>
                    <a:pt x="39416" y="154403"/>
                  </a:lnTo>
                  <a:lnTo>
                    <a:pt x="40565" y="159262"/>
                  </a:lnTo>
                  <a:lnTo>
                    <a:pt x="41331" y="164090"/>
                  </a:lnTo>
                  <a:lnTo>
                    <a:pt x="41841" y="168896"/>
                  </a:lnTo>
                  <a:lnTo>
                    <a:pt x="42975" y="173687"/>
                  </a:lnTo>
                  <a:lnTo>
                    <a:pt x="44525" y="178469"/>
                  </a:lnTo>
                  <a:lnTo>
                    <a:pt x="46352" y="183244"/>
                  </a:lnTo>
                  <a:lnTo>
                    <a:pt x="47570" y="188015"/>
                  </a:lnTo>
                  <a:lnTo>
                    <a:pt x="48382" y="192783"/>
                  </a:lnTo>
                  <a:lnTo>
                    <a:pt x="48924" y="197549"/>
                  </a:lnTo>
                  <a:lnTo>
                    <a:pt x="50078" y="201521"/>
                  </a:lnTo>
                  <a:lnTo>
                    <a:pt x="51642" y="204962"/>
                  </a:lnTo>
                  <a:lnTo>
                    <a:pt x="53477" y="208050"/>
                  </a:lnTo>
                  <a:lnTo>
                    <a:pt x="55496" y="210902"/>
                  </a:lnTo>
                  <a:lnTo>
                    <a:pt x="57635" y="213598"/>
                  </a:lnTo>
                  <a:lnTo>
                    <a:pt x="59854" y="216188"/>
                  </a:lnTo>
                  <a:lnTo>
                    <a:pt x="61334" y="218709"/>
                  </a:lnTo>
                  <a:lnTo>
                    <a:pt x="62978" y="223627"/>
                  </a:lnTo>
                  <a:lnTo>
                    <a:pt x="64210" y="226049"/>
                  </a:lnTo>
                  <a:lnTo>
                    <a:pt x="65826" y="228458"/>
                  </a:lnTo>
                  <a:lnTo>
                    <a:pt x="67696" y="230858"/>
                  </a:lnTo>
                  <a:lnTo>
                    <a:pt x="69775" y="235641"/>
                  </a:lnTo>
                  <a:lnTo>
                    <a:pt x="70329" y="238027"/>
                  </a:lnTo>
                  <a:lnTo>
                    <a:pt x="71492" y="239619"/>
                  </a:lnTo>
                  <a:lnTo>
                    <a:pt x="73062" y="240679"/>
                  </a:lnTo>
                  <a:lnTo>
                    <a:pt x="77490" y="242382"/>
                  </a:lnTo>
                  <a:lnTo>
                    <a:pt x="77854" y="243315"/>
                  </a:lnTo>
                  <a:lnTo>
                    <a:pt x="78258" y="246469"/>
                  </a:lnTo>
                  <a:lnTo>
                    <a:pt x="79160" y="247628"/>
                  </a:lnTo>
                  <a:lnTo>
                    <a:pt x="80555" y="248400"/>
                  </a:lnTo>
                  <a:lnTo>
                    <a:pt x="85725" y="24994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SMARTPenAnnotation329"/>
            <p:cNvSpPr/>
            <p:nvPr/>
          </p:nvSpPr>
          <p:spPr>
            <a:xfrm>
              <a:off x="6257925" y="1507331"/>
              <a:ext cx="207169" cy="121416"/>
            </a:xfrm>
            <a:custGeom>
              <a:avLst/>
              <a:gdLst/>
              <a:ahLst/>
              <a:cxnLst/>
              <a:rect l="0" t="0" r="0" b="0"/>
              <a:pathLst>
                <a:path w="207169" h="121416">
                  <a:moveTo>
                    <a:pt x="0" y="0"/>
                  </a:moveTo>
                  <a:lnTo>
                    <a:pt x="6150" y="0"/>
                  </a:lnTo>
                  <a:lnTo>
                    <a:pt x="6481" y="794"/>
                  </a:lnTo>
                  <a:lnTo>
                    <a:pt x="6849" y="3792"/>
                  </a:lnTo>
                  <a:lnTo>
                    <a:pt x="6947" y="5703"/>
                  </a:lnTo>
                  <a:lnTo>
                    <a:pt x="7056" y="9943"/>
                  </a:lnTo>
                  <a:lnTo>
                    <a:pt x="7141" y="30967"/>
                  </a:lnTo>
                  <a:lnTo>
                    <a:pt x="7935" y="33345"/>
                  </a:lnTo>
                  <a:lnTo>
                    <a:pt x="9259" y="35723"/>
                  </a:lnTo>
                  <a:lnTo>
                    <a:pt x="10935" y="38103"/>
                  </a:lnTo>
                  <a:lnTo>
                    <a:pt x="12052" y="41277"/>
                  </a:lnTo>
                  <a:lnTo>
                    <a:pt x="12797" y="44980"/>
                  </a:lnTo>
                  <a:lnTo>
                    <a:pt x="13294" y="49037"/>
                  </a:lnTo>
                  <a:lnTo>
                    <a:pt x="13625" y="52535"/>
                  </a:lnTo>
                  <a:lnTo>
                    <a:pt x="13846" y="55661"/>
                  </a:lnTo>
                  <a:lnTo>
                    <a:pt x="13993" y="58538"/>
                  </a:lnTo>
                  <a:lnTo>
                    <a:pt x="14156" y="63852"/>
                  </a:lnTo>
                  <a:lnTo>
                    <a:pt x="14261" y="77524"/>
                  </a:lnTo>
                  <a:lnTo>
                    <a:pt x="14286" y="98512"/>
                  </a:lnTo>
                  <a:lnTo>
                    <a:pt x="16404" y="101462"/>
                  </a:lnTo>
                  <a:lnTo>
                    <a:pt x="20438" y="106031"/>
                  </a:lnTo>
                  <a:lnTo>
                    <a:pt x="27494" y="113208"/>
                  </a:lnTo>
                  <a:lnTo>
                    <a:pt x="32047" y="117769"/>
                  </a:lnTo>
                  <a:lnTo>
                    <a:pt x="34064" y="118994"/>
                  </a:lnTo>
                  <a:lnTo>
                    <a:pt x="38423" y="120355"/>
                  </a:lnTo>
                  <a:lnTo>
                    <a:pt x="41490" y="120718"/>
                  </a:lnTo>
                  <a:lnTo>
                    <a:pt x="45122" y="120960"/>
                  </a:lnTo>
                  <a:lnTo>
                    <a:pt x="52598" y="121228"/>
                  </a:lnTo>
                  <a:lnTo>
                    <a:pt x="62062" y="121380"/>
                  </a:lnTo>
                  <a:lnTo>
                    <a:pt x="70181" y="121415"/>
                  </a:lnTo>
                  <a:lnTo>
                    <a:pt x="74569" y="120631"/>
                  </a:lnTo>
                  <a:lnTo>
                    <a:pt x="79081" y="119314"/>
                  </a:lnTo>
                  <a:lnTo>
                    <a:pt x="83677" y="117643"/>
                  </a:lnTo>
                  <a:lnTo>
                    <a:pt x="87534" y="116528"/>
                  </a:lnTo>
                  <a:lnTo>
                    <a:pt x="93937" y="115290"/>
                  </a:lnTo>
                  <a:lnTo>
                    <a:pt x="98343" y="114960"/>
                  </a:lnTo>
                  <a:lnTo>
                    <a:pt x="103662" y="114740"/>
                  </a:lnTo>
                  <a:lnTo>
                    <a:pt x="109589" y="114593"/>
                  </a:lnTo>
                  <a:lnTo>
                    <a:pt x="115128" y="113702"/>
                  </a:lnTo>
                  <a:lnTo>
                    <a:pt x="120408" y="112314"/>
                  </a:lnTo>
                  <a:lnTo>
                    <a:pt x="125516" y="110594"/>
                  </a:lnTo>
                  <a:lnTo>
                    <a:pt x="130508" y="109448"/>
                  </a:lnTo>
                  <a:lnTo>
                    <a:pt x="135424" y="108684"/>
                  </a:lnTo>
                  <a:lnTo>
                    <a:pt x="140289" y="108175"/>
                  </a:lnTo>
                  <a:lnTo>
                    <a:pt x="145120" y="107041"/>
                  </a:lnTo>
                  <a:lnTo>
                    <a:pt x="149928" y="105492"/>
                  </a:lnTo>
                  <a:lnTo>
                    <a:pt x="154720" y="103666"/>
                  </a:lnTo>
                  <a:lnTo>
                    <a:pt x="159503" y="102448"/>
                  </a:lnTo>
                  <a:lnTo>
                    <a:pt x="164279" y="101636"/>
                  </a:lnTo>
                  <a:lnTo>
                    <a:pt x="169050" y="101095"/>
                  </a:lnTo>
                  <a:lnTo>
                    <a:pt x="173025" y="100734"/>
                  </a:lnTo>
                  <a:lnTo>
                    <a:pt x="176469" y="100493"/>
                  </a:lnTo>
                  <a:lnTo>
                    <a:pt x="179558" y="100333"/>
                  </a:lnTo>
                  <a:lnTo>
                    <a:pt x="182412" y="99432"/>
                  </a:lnTo>
                  <a:lnTo>
                    <a:pt x="187699" y="96315"/>
                  </a:lnTo>
                  <a:lnTo>
                    <a:pt x="190220" y="94372"/>
                  </a:lnTo>
                  <a:lnTo>
                    <a:pt x="192695" y="92284"/>
                  </a:lnTo>
                  <a:lnTo>
                    <a:pt x="195138" y="90097"/>
                  </a:lnTo>
                  <a:lnTo>
                    <a:pt x="197561" y="88640"/>
                  </a:lnTo>
                  <a:lnTo>
                    <a:pt x="202369" y="87020"/>
                  </a:lnTo>
                  <a:lnTo>
                    <a:pt x="203969" y="85795"/>
                  </a:lnTo>
                  <a:lnTo>
                    <a:pt x="205035" y="84184"/>
                  </a:lnTo>
                  <a:lnTo>
                    <a:pt x="207168" y="785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SMARTPenAnnotation330"/>
            <p:cNvSpPr/>
            <p:nvPr/>
          </p:nvSpPr>
          <p:spPr>
            <a:xfrm>
              <a:off x="6393656" y="1479050"/>
              <a:ext cx="100013" cy="278310"/>
            </a:xfrm>
            <a:custGeom>
              <a:avLst/>
              <a:gdLst/>
              <a:ahLst/>
              <a:cxnLst/>
              <a:rect l="0" t="0" r="0" b="0"/>
              <a:pathLst>
                <a:path w="100013" h="278310">
                  <a:moveTo>
                    <a:pt x="0" y="6850"/>
                  </a:moveTo>
                  <a:lnTo>
                    <a:pt x="0" y="0"/>
                  </a:lnTo>
                  <a:lnTo>
                    <a:pt x="0" y="16708"/>
                  </a:lnTo>
                  <a:lnTo>
                    <a:pt x="794" y="18978"/>
                  </a:lnTo>
                  <a:lnTo>
                    <a:pt x="3792" y="23617"/>
                  </a:lnTo>
                  <a:lnTo>
                    <a:pt x="5654" y="30441"/>
                  </a:lnTo>
                  <a:lnTo>
                    <a:pt x="6151" y="34484"/>
                  </a:lnTo>
                  <a:lnTo>
                    <a:pt x="7275" y="37972"/>
                  </a:lnTo>
                  <a:lnTo>
                    <a:pt x="8819" y="41092"/>
                  </a:lnTo>
                  <a:lnTo>
                    <a:pt x="10642" y="43965"/>
                  </a:lnTo>
                  <a:lnTo>
                    <a:pt x="12651" y="47468"/>
                  </a:lnTo>
                  <a:lnTo>
                    <a:pt x="17000" y="55594"/>
                  </a:lnTo>
                  <a:lnTo>
                    <a:pt x="18477" y="59983"/>
                  </a:lnTo>
                  <a:lnTo>
                    <a:pt x="19461" y="64497"/>
                  </a:lnTo>
                  <a:lnTo>
                    <a:pt x="20118" y="69094"/>
                  </a:lnTo>
                  <a:lnTo>
                    <a:pt x="21350" y="73746"/>
                  </a:lnTo>
                  <a:lnTo>
                    <a:pt x="22964" y="78434"/>
                  </a:lnTo>
                  <a:lnTo>
                    <a:pt x="24835" y="83148"/>
                  </a:lnTo>
                  <a:lnTo>
                    <a:pt x="26875" y="87878"/>
                  </a:lnTo>
                  <a:lnTo>
                    <a:pt x="31259" y="97366"/>
                  </a:lnTo>
                  <a:lnTo>
                    <a:pt x="32745" y="102119"/>
                  </a:lnTo>
                  <a:lnTo>
                    <a:pt x="33736" y="106875"/>
                  </a:lnTo>
                  <a:lnTo>
                    <a:pt x="34397" y="111633"/>
                  </a:lnTo>
                  <a:lnTo>
                    <a:pt x="35631" y="117187"/>
                  </a:lnTo>
                  <a:lnTo>
                    <a:pt x="37248" y="123270"/>
                  </a:lnTo>
                  <a:lnTo>
                    <a:pt x="39119" y="129707"/>
                  </a:lnTo>
                  <a:lnTo>
                    <a:pt x="41161" y="135586"/>
                  </a:lnTo>
                  <a:lnTo>
                    <a:pt x="43315" y="141092"/>
                  </a:lnTo>
                  <a:lnTo>
                    <a:pt x="45545" y="146351"/>
                  </a:lnTo>
                  <a:lnTo>
                    <a:pt x="50140" y="156427"/>
                  </a:lnTo>
                  <a:lnTo>
                    <a:pt x="59557" y="175831"/>
                  </a:lnTo>
                  <a:lnTo>
                    <a:pt x="61930" y="181417"/>
                  </a:lnTo>
                  <a:lnTo>
                    <a:pt x="64305" y="187521"/>
                  </a:lnTo>
                  <a:lnTo>
                    <a:pt x="66683" y="193972"/>
                  </a:lnTo>
                  <a:lnTo>
                    <a:pt x="68268" y="199861"/>
                  </a:lnTo>
                  <a:lnTo>
                    <a:pt x="69324" y="205373"/>
                  </a:lnTo>
                  <a:lnTo>
                    <a:pt x="70028" y="210636"/>
                  </a:lnTo>
                  <a:lnTo>
                    <a:pt x="71292" y="215732"/>
                  </a:lnTo>
                  <a:lnTo>
                    <a:pt x="72928" y="220717"/>
                  </a:lnTo>
                  <a:lnTo>
                    <a:pt x="74813" y="225628"/>
                  </a:lnTo>
                  <a:lnTo>
                    <a:pt x="76862" y="229696"/>
                  </a:lnTo>
                  <a:lnTo>
                    <a:pt x="79023" y="233201"/>
                  </a:lnTo>
                  <a:lnTo>
                    <a:pt x="81257" y="236332"/>
                  </a:lnTo>
                  <a:lnTo>
                    <a:pt x="83739" y="244044"/>
                  </a:lnTo>
                  <a:lnTo>
                    <a:pt x="84401" y="248323"/>
                  </a:lnTo>
                  <a:lnTo>
                    <a:pt x="87253" y="255194"/>
                  </a:lnTo>
                  <a:lnTo>
                    <a:pt x="90373" y="260893"/>
                  </a:lnTo>
                  <a:lnTo>
                    <a:pt x="92376" y="268904"/>
                  </a:lnTo>
                  <a:lnTo>
                    <a:pt x="92540" y="269658"/>
                  </a:lnTo>
                  <a:lnTo>
                    <a:pt x="94839" y="272614"/>
                  </a:lnTo>
                  <a:lnTo>
                    <a:pt x="100009" y="278308"/>
                  </a:lnTo>
                  <a:lnTo>
                    <a:pt x="100010" y="278309"/>
                  </a:lnTo>
                  <a:lnTo>
                    <a:pt x="100012" y="27116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SMARTPenAnnotation331"/>
            <p:cNvSpPr/>
            <p:nvPr/>
          </p:nvSpPr>
          <p:spPr>
            <a:xfrm>
              <a:off x="4636293" y="1843218"/>
              <a:ext cx="778670" cy="28444"/>
            </a:xfrm>
            <a:custGeom>
              <a:avLst/>
              <a:gdLst/>
              <a:ahLst/>
              <a:cxnLst/>
              <a:rect l="0" t="0" r="0" b="0"/>
              <a:pathLst>
                <a:path w="778670" h="28444">
                  <a:moveTo>
                    <a:pt x="0" y="7013"/>
                  </a:moveTo>
                  <a:lnTo>
                    <a:pt x="20792" y="7013"/>
                  </a:lnTo>
                  <a:lnTo>
                    <a:pt x="24180" y="6219"/>
                  </a:lnTo>
                  <a:lnTo>
                    <a:pt x="27233" y="4896"/>
                  </a:lnTo>
                  <a:lnTo>
                    <a:pt x="30062" y="3221"/>
                  </a:lnTo>
                  <a:lnTo>
                    <a:pt x="33535" y="2103"/>
                  </a:lnTo>
                  <a:lnTo>
                    <a:pt x="37438" y="1358"/>
                  </a:lnTo>
                  <a:lnTo>
                    <a:pt x="46802" y="531"/>
                  </a:lnTo>
                  <a:lnTo>
                    <a:pt x="70099" y="0"/>
                  </a:lnTo>
                  <a:lnTo>
                    <a:pt x="81955" y="721"/>
                  </a:lnTo>
                  <a:lnTo>
                    <a:pt x="89562" y="2024"/>
                  </a:lnTo>
                  <a:lnTo>
                    <a:pt x="97808" y="3687"/>
                  </a:lnTo>
                  <a:lnTo>
                    <a:pt x="105687" y="4796"/>
                  </a:lnTo>
                  <a:lnTo>
                    <a:pt x="113320" y="5535"/>
                  </a:lnTo>
                  <a:lnTo>
                    <a:pt x="120791" y="6027"/>
                  </a:lnTo>
                  <a:lnTo>
                    <a:pt x="128946" y="7150"/>
                  </a:lnTo>
                  <a:lnTo>
                    <a:pt x="137558" y="8691"/>
                  </a:lnTo>
                  <a:lnTo>
                    <a:pt x="146474" y="10513"/>
                  </a:lnTo>
                  <a:lnTo>
                    <a:pt x="156387" y="11728"/>
                  </a:lnTo>
                  <a:lnTo>
                    <a:pt x="166964" y="12537"/>
                  </a:lnTo>
                  <a:lnTo>
                    <a:pt x="177985" y="13077"/>
                  </a:lnTo>
                  <a:lnTo>
                    <a:pt x="189300" y="14231"/>
                  </a:lnTo>
                  <a:lnTo>
                    <a:pt x="200813" y="15793"/>
                  </a:lnTo>
                  <a:lnTo>
                    <a:pt x="212457" y="17629"/>
                  </a:lnTo>
                  <a:lnTo>
                    <a:pt x="224982" y="18853"/>
                  </a:lnTo>
                  <a:lnTo>
                    <a:pt x="238094" y="19669"/>
                  </a:lnTo>
                  <a:lnTo>
                    <a:pt x="265364" y="20575"/>
                  </a:lnTo>
                  <a:lnTo>
                    <a:pt x="293358" y="20978"/>
                  </a:lnTo>
                  <a:lnTo>
                    <a:pt x="306697" y="21879"/>
                  </a:lnTo>
                  <a:lnTo>
                    <a:pt x="319559" y="23274"/>
                  </a:lnTo>
                  <a:lnTo>
                    <a:pt x="332102" y="24997"/>
                  </a:lnTo>
                  <a:lnTo>
                    <a:pt x="345226" y="26146"/>
                  </a:lnTo>
                  <a:lnTo>
                    <a:pt x="358739" y="26912"/>
                  </a:lnTo>
                  <a:lnTo>
                    <a:pt x="385658" y="27763"/>
                  </a:lnTo>
                  <a:lnTo>
                    <a:pt x="447348" y="28354"/>
                  </a:lnTo>
                  <a:lnTo>
                    <a:pt x="584397" y="28443"/>
                  </a:lnTo>
                  <a:lnTo>
                    <a:pt x="595179" y="27650"/>
                  </a:lnTo>
                  <a:lnTo>
                    <a:pt x="605542" y="26327"/>
                  </a:lnTo>
                  <a:lnTo>
                    <a:pt x="615626" y="24652"/>
                  </a:lnTo>
                  <a:lnTo>
                    <a:pt x="625524" y="23534"/>
                  </a:lnTo>
                  <a:lnTo>
                    <a:pt x="635298" y="22790"/>
                  </a:lnTo>
                  <a:lnTo>
                    <a:pt x="653829" y="21962"/>
                  </a:lnTo>
                  <a:lnTo>
                    <a:pt x="670004" y="21594"/>
                  </a:lnTo>
                  <a:lnTo>
                    <a:pt x="696289" y="21387"/>
                  </a:lnTo>
                  <a:lnTo>
                    <a:pt x="703905" y="20565"/>
                  </a:lnTo>
                  <a:lnTo>
                    <a:pt x="710570" y="19222"/>
                  </a:lnTo>
                  <a:lnTo>
                    <a:pt x="716601" y="17534"/>
                  </a:lnTo>
                  <a:lnTo>
                    <a:pt x="723003" y="16408"/>
                  </a:lnTo>
                  <a:lnTo>
                    <a:pt x="729652" y="15658"/>
                  </a:lnTo>
                  <a:lnTo>
                    <a:pt x="741803" y="14824"/>
                  </a:lnTo>
                  <a:lnTo>
                    <a:pt x="765597" y="14215"/>
                  </a:lnTo>
                  <a:lnTo>
                    <a:pt x="778669" y="1415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SMARTPenAnnotation332"/>
            <p:cNvSpPr/>
            <p:nvPr/>
          </p:nvSpPr>
          <p:spPr>
            <a:xfrm>
              <a:off x="4750593" y="2050256"/>
              <a:ext cx="242889" cy="28576"/>
            </a:xfrm>
            <a:custGeom>
              <a:avLst/>
              <a:gdLst/>
              <a:ahLst/>
              <a:cxnLst/>
              <a:rect l="0" t="0" r="0" b="0"/>
              <a:pathLst>
                <a:path w="242889" h="28576">
                  <a:moveTo>
                    <a:pt x="0" y="28575"/>
                  </a:moveTo>
                  <a:lnTo>
                    <a:pt x="58609" y="28575"/>
                  </a:lnTo>
                  <a:lnTo>
                    <a:pt x="65267" y="27781"/>
                  </a:lnTo>
                  <a:lnTo>
                    <a:pt x="72086" y="26458"/>
                  </a:lnTo>
                  <a:lnTo>
                    <a:pt x="79014" y="24783"/>
                  </a:lnTo>
                  <a:lnTo>
                    <a:pt x="86014" y="22871"/>
                  </a:lnTo>
                  <a:lnTo>
                    <a:pt x="100141" y="18632"/>
                  </a:lnTo>
                  <a:lnTo>
                    <a:pt x="107242" y="17184"/>
                  </a:lnTo>
                  <a:lnTo>
                    <a:pt x="114357" y="16218"/>
                  </a:lnTo>
                  <a:lnTo>
                    <a:pt x="121482" y="15575"/>
                  </a:lnTo>
                  <a:lnTo>
                    <a:pt x="129407" y="14352"/>
                  </a:lnTo>
                  <a:lnTo>
                    <a:pt x="137865" y="12743"/>
                  </a:lnTo>
                  <a:lnTo>
                    <a:pt x="146679" y="10876"/>
                  </a:lnTo>
                  <a:lnTo>
                    <a:pt x="154142" y="8838"/>
                  </a:lnTo>
                  <a:lnTo>
                    <a:pt x="160706" y="6686"/>
                  </a:lnTo>
                  <a:lnTo>
                    <a:pt x="166668" y="4457"/>
                  </a:lnTo>
                  <a:lnTo>
                    <a:pt x="173025" y="2971"/>
                  </a:lnTo>
                  <a:lnTo>
                    <a:pt x="179644" y="1981"/>
                  </a:lnTo>
                  <a:lnTo>
                    <a:pt x="186438" y="1320"/>
                  </a:lnTo>
                  <a:lnTo>
                    <a:pt x="193348" y="880"/>
                  </a:lnTo>
                  <a:lnTo>
                    <a:pt x="200336" y="587"/>
                  </a:lnTo>
                  <a:lnTo>
                    <a:pt x="214451" y="261"/>
                  </a:lnTo>
                  <a:lnTo>
                    <a:pt x="24288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SMARTPenAnnotation333"/>
            <p:cNvSpPr/>
            <p:nvPr/>
          </p:nvSpPr>
          <p:spPr>
            <a:xfrm>
              <a:off x="5036343" y="1974720"/>
              <a:ext cx="307183" cy="232699"/>
            </a:xfrm>
            <a:custGeom>
              <a:avLst/>
              <a:gdLst/>
              <a:ahLst/>
              <a:cxnLst/>
              <a:rect l="0" t="0" r="0" b="0"/>
              <a:pathLst>
                <a:path w="307183" h="232699">
                  <a:moveTo>
                    <a:pt x="0" y="11242"/>
                  </a:moveTo>
                  <a:lnTo>
                    <a:pt x="3793" y="11242"/>
                  </a:lnTo>
                  <a:lnTo>
                    <a:pt x="9888" y="9125"/>
                  </a:lnTo>
                  <a:lnTo>
                    <a:pt x="19151" y="5091"/>
                  </a:lnTo>
                  <a:lnTo>
                    <a:pt x="28341" y="4392"/>
                  </a:lnTo>
                  <a:lnTo>
                    <a:pt x="44910" y="4185"/>
                  </a:lnTo>
                  <a:lnTo>
                    <a:pt x="50578" y="3363"/>
                  </a:lnTo>
                  <a:lnTo>
                    <a:pt x="55943" y="2020"/>
                  </a:lnTo>
                  <a:lnTo>
                    <a:pt x="61108" y="332"/>
                  </a:lnTo>
                  <a:lnTo>
                    <a:pt x="66933" y="0"/>
                  </a:lnTo>
                  <a:lnTo>
                    <a:pt x="73197" y="572"/>
                  </a:lnTo>
                  <a:lnTo>
                    <a:pt x="79754" y="1747"/>
                  </a:lnTo>
                  <a:lnTo>
                    <a:pt x="85714" y="2531"/>
                  </a:lnTo>
                  <a:lnTo>
                    <a:pt x="91274" y="3054"/>
                  </a:lnTo>
                  <a:lnTo>
                    <a:pt x="96568" y="3402"/>
                  </a:lnTo>
                  <a:lnTo>
                    <a:pt x="102479" y="4428"/>
                  </a:lnTo>
                  <a:lnTo>
                    <a:pt x="108801" y="5905"/>
                  </a:lnTo>
                  <a:lnTo>
                    <a:pt x="115396" y="7684"/>
                  </a:lnTo>
                  <a:lnTo>
                    <a:pt x="121381" y="9664"/>
                  </a:lnTo>
                  <a:lnTo>
                    <a:pt x="126958" y="11777"/>
                  </a:lnTo>
                  <a:lnTo>
                    <a:pt x="132264" y="13980"/>
                  </a:lnTo>
                  <a:lnTo>
                    <a:pt x="137389" y="16242"/>
                  </a:lnTo>
                  <a:lnTo>
                    <a:pt x="147316" y="20873"/>
                  </a:lnTo>
                  <a:lnTo>
                    <a:pt x="151392" y="24013"/>
                  </a:lnTo>
                  <a:lnTo>
                    <a:pt x="154903" y="27693"/>
                  </a:lnTo>
                  <a:lnTo>
                    <a:pt x="158038" y="31735"/>
                  </a:lnTo>
                  <a:lnTo>
                    <a:pt x="165754" y="38342"/>
                  </a:lnTo>
                  <a:lnTo>
                    <a:pt x="170034" y="41215"/>
                  </a:lnTo>
                  <a:lnTo>
                    <a:pt x="173681" y="44717"/>
                  </a:lnTo>
                  <a:lnTo>
                    <a:pt x="176906" y="48640"/>
                  </a:lnTo>
                  <a:lnTo>
                    <a:pt x="179850" y="52843"/>
                  </a:lnTo>
                  <a:lnTo>
                    <a:pt x="181813" y="58026"/>
                  </a:lnTo>
                  <a:lnTo>
                    <a:pt x="183121" y="63863"/>
                  </a:lnTo>
                  <a:lnTo>
                    <a:pt x="183993" y="70135"/>
                  </a:lnTo>
                  <a:lnTo>
                    <a:pt x="184575" y="75904"/>
                  </a:lnTo>
                  <a:lnTo>
                    <a:pt x="184963" y="81337"/>
                  </a:lnTo>
                  <a:lnTo>
                    <a:pt x="185221" y="86547"/>
                  </a:lnTo>
                  <a:lnTo>
                    <a:pt x="185508" y="96569"/>
                  </a:lnTo>
                  <a:lnTo>
                    <a:pt x="185585" y="101464"/>
                  </a:lnTo>
                  <a:lnTo>
                    <a:pt x="184842" y="107109"/>
                  </a:lnTo>
                  <a:lnTo>
                    <a:pt x="183553" y="113253"/>
                  </a:lnTo>
                  <a:lnTo>
                    <a:pt x="181900" y="119731"/>
                  </a:lnTo>
                  <a:lnTo>
                    <a:pt x="180004" y="125637"/>
                  </a:lnTo>
                  <a:lnTo>
                    <a:pt x="177947" y="131161"/>
                  </a:lnTo>
                  <a:lnTo>
                    <a:pt x="175781" y="136432"/>
                  </a:lnTo>
                  <a:lnTo>
                    <a:pt x="173544" y="141533"/>
                  </a:lnTo>
                  <a:lnTo>
                    <a:pt x="168941" y="151435"/>
                  </a:lnTo>
                  <a:lnTo>
                    <a:pt x="161887" y="165934"/>
                  </a:lnTo>
                  <a:lnTo>
                    <a:pt x="158725" y="170726"/>
                  </a:lnTo>
                  <a:lnTo>
                    <a:pt x="155029" y="175509"/>
                  </a:lnTo>
                  <a:lnTo>
                    <a:pt x="150978" y="180284"/>
                  </a:lnTo>
                  <a:lnTo>
                    <a:pt x="147483" y="185056"/>
                  </a:lnTo>
                  <a:lnTo>
                    <a:pt x="144360" y="189824"/>
                  </a:lnTo>
                  <a:lnTo>
                    <a:pt x="141483" y="194590"/>
                  </a:lnTo>
                  <a:lnTo>
                    <a:pt x="138773" y="198562"/>
                  </a:lnTo>
                  <a:lnTo>
                    <a:pt x="133643" y="205091"/>
                  </a:lnTo>
                  <a:lnTo>
                    <a:pt x="126602" y="210639"/>
                  </a:lnTo>
                  <a:lnTo>
                    <a:pt x="118974" y="215750"/>
                  </a:lnTo>
                  <a:lnTo>
                    <a:pt x="110217" y="222297"/>
                  </a:lnTo>
                  <a:lnTo>
                    <a:pt x="102595" y="225383"/>
                  </a:lnTo>
                  <a:lnTo>
                    <a:pt x="97721" y="228918"/>
                  </a:lnTo>
                  <a:lnTo>
                    <a:pt x="94516" y="230178"/>
                  </a:lnTo>
                  <a:lnTo>
                    <a:pt x="86722" y="231578"/>
                  </a:lnTo>
                  <a:lnTo>
                    <a:pt x="77201" y="232366"/>
                  </a:lnTo>
                  <a:lnTo>
                    <a:pt x="69353" y="232600"/>
                  </a:lnTo>
                  <a:lnTo>
                    <a:pt x="54795" y="232690"/>
                  </a:lnTo>
                  <a:lnTo>
                    <a:pt x="53199" y="231899"/>
                  </a:lnTo>
                  <a:lnTo>
                    <a:pt x="52135" y="230578"/>
                  </a:lnTo>
                  <a:lnTo>
                    <a:pt x="51425" y="228903"/>
                  </a:lnTo>
                  <a:lnTo>
                    <a:pt x="50159" y="227787"/>
                  </a:lnTo>
                  <a:lnTo>
                    <a:pt x="48521" y="227043"/>
                  </a:lnTo>
                  <a:lnTo>
                    <a:pt x="46635" y="226547"/>
                  </a:lnTo>
                  <a:lnTo>
                    <a:pt x="42422" y="223879"/>
                  </a:lnTo>
                  <a:lnTo>
                    <a:pt x="40188" y="222056"/>
                  </a:lnTo>
                  <a:lnTo>
                    <a:pt x="38698" y="220047"/>
                  </a:lnTo>
                  <a:lnTo>
                    <a:pt x="37043" y="215699"/>
                  </a:lnTo>
                  <a:lnTo>
                    <a:pt x="37396" y="213428"/>
                  </a:lnTo>
                  <a:lnTo>
                    <a:pt x="41548" y="206196"/>
                  </a:lnTo>
                  <a:lnTo>
                    <a:pt x="41986" y="205505"/>
                  </a:lnTo>
                  <a:lnTo>
                    <a:pt x="48393" y="198693"/>
                  </a:lnTo>
                  <a:lnTo>
                    <a:pt x="52729" y="194301"/>
                  </a:lnTo>
                  <a:lnTo>
                    <a:pt x="54996" y="192813"/>
                  </a:lnTo>
                  <a:lnTo>
                    <a:pt x="66456" y="188307"/>
                  </a:lnTo>
                  <a:lnTo>
                    <a:pt x="70497" y="186435"/>
                  </a:lnTo>
                  <a:lnTo>
                    <a:pt x="79222" y="184356"/>
                  </a:lnTo>
                  <a:lnTo>
                    <a:pt x="88391" y="183431"/>
                  </a:lnTo>
                  <a:lnTo>
                    <a:pt x="97758" y="183021"/>
                  </a:lnTo>
                  <a:lnTo>
                    <a:pt x="111957" y="182789"/>
                  </a:lnTo>
                  <a:lnTo>
                    <a:pt x="130010" y="182721"/>
                  </a:lnTo>
                  <a:lnTo>
                    <a:pt x="136680" y="183505"/>
                  </a:lnTo>
                  <a:lnTo>
                    <a:pt x="143507" y="184822"/>
                  </a:lnTo>
                  <a:lnTo>
                    <a:pt x="150441" y="186493"/>
                  </a:lnTo>
                  <a:lnTo>
                    <a:pt x="156650" y="187607"/>
                  </a:lnTo>
                  <a:lnTo>
                    <a:pt x="162377" y="188350"/>
                  </a:lnTo>
                  <a:lnTo>
                    <a:pt x="167783" y="188845"/>
                  </a:lnTo>
                  <a:lnTo>
                    <a:pt x="172974" y="189969"/>
                  </a:lnTo>
                  <a:lnTo>
                    <a:pt x="178022" y="191512"/>
                  </a:lnTo>
                  <a:lnTo>
                    <a:pt x="188659" y="195343"/>
                  </a:lnTo>
                  <a:lnTo>
                    <a:pt x="201323" y="199692"/>
                  </a:lnTo>
                  <a:lnTo>
                    <a:pt x="207240" y="201169"/>
                  </a:lnTo>
                  <a:lnTo>
                    <a:pt x="212773" y="202154"/>
                  </a:lnTo>
                  <a:lnTo>
                    <a:pt x="218049" y="202810"/>
                  </a:lnTo>
                  <a:lnTo>
                    <a:pt x="223153" y="204042"/>
                  </a:lnTo>
                  <a:lnTo>
                    <a:pt x="228144" y="205656"/>
                  </a:lnTo>
                  <a:lnTo>
                    <a:pt x="237129" y="209567"/>
                  </a:lnTo>
                  <a:lnTo>
                    <a:pt x="247443" y="216231"/>
                  </a:lnTo>
                  <a:lnTo>
                    <a:pt x="255760" y="220882"/>
                  </a:lnTo>
                  <a:lnTo>
                    <a:pt x="264748" y="223478"/>
                  </a:lnTo>
                  <a:lnTo>
                    <a:pt x="269368" y="224170"/>
                  </a:lnTo>
                  <a:lnTo>
                    <a:pt x="276617" y="227056"/>
                  </a:lnTo>
                  <a:lnTo>
                    <a:pt x="279661" y="228937"/>
                  </a:lnTo>
                  <a:lnTo>
                    <a:pt x="284072" y="230190"/>
                  </a:lnTo>
                  <a:lnTo>
                    <a:pt x="289394" y="231026"/>
                  </a:lnTo>
                  <a:lnTo>
                    <a:pt x="307182" y="23269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SMARTPenAnnotation334"/>
            <p:cNvSpPr/>
            <p:nvPr/>
          </p:nvSpPr>
          <p:spPr>
            <a:xfrm>
              <a:off x="6007893" y="1871662"/>
              <a:ext cx="600076" cy="50007"/>
            </a:xfrm>
            <a:custGeom>
              <a:avLst/>
              <a:gdLst/>
              <a:ahLst/>
              <a:cxnLst/>
              <a:rect l="0" t="0" r="0" b="0"/>
              <a:pathLst>
                <a:path w="600076" h="50007">
                  <a:moveTo>
                    <a:pt x="0" y="50006"/>
                  </a:moveTo>
                  <a:lnTo>
                    <a:pt x="22944" y="50006"/>
                  </a:lnTo>
                  <a:lnTo>
                    <a:pt x="27202" y="49213"/>
                  </a:lnTo>
                  <a:lnTo>
                    <a:pt x="32423" y="47890"/>
                  </a:lnTo>
                  <a:lnTo>
                    <a:pt x="38284" y="46214"/>
                  </a:lnTo>
                  <a:lnTo>
                    <a:pt x="46160" y="45097"/>
                  </a:lnTo>
                  <a:lnTo>
                    <a:pt x="55379" y="44352"/>
                  </a:lnTo>
                  <a:lnTo>
                    <a:pt x="65495" y="43855"/>
                  </a:lnTo>
                  <a:lnTo>
                    <a:pt x="75413" y="42731"/>
                  </a:lnTo>
                  <a:lnTo>
                    <a:pt x="85201" y="41187"/>
                  </a:lnTo>
                  <a:lnTo>
                    <a:pt x="118378" y="35222"/>
                  </a:lnTo>
                  <a:lnTo>
                    <a:pt x="131306" y="33007"/>
                  </a:lnTo>
                  <a:lnTo>
                    <a:pt x="144688" y="31529"/>
                  </a:lnTo>
                  <a:lnTo>
                    <a:pt x="158371" y="30545"/>
                  </a:lnTo>
                  <a:lnTo>
                    <a:pt x="172256" y="29888"/>
                  </a:lnTo>
                  <a:lnTo>
                    <a:pt x="186275" y="28657"/>
                  </a:lnTo>
                  <a:lnTo>
                    <a:pt x="200383" y="27042"/>
                  </a:lnTo>
                  <a:lnTo>
                    <a:pt x="261039" y="18747"/>
                  </a:lnTo>
                  <a:lnTo>
                    <a:pt x="276419" y="17261"/>
                  </a:lnTo>
                  <a:lnTo>
                    <a:pt x="291436" y="16270"/>
                  </a:lnTo>
                  <a:lnTo>
                    <a:pt x="306209" y="15609"/>
                  </a:lnTo>
                  <a:lnTo>
                    <a:pt x="320821" y="14375"/>
                  </a:lnTo>
                  <a:lnTo>
                    <a:pt x="335324" y="12758"/>
                  </a:lnTo>
                  <a:lnTo>
                    <a:pt x="349756" y="10887"/>
                  </a:lnTo>
                  <a:lnTo>
                    <a:pt x="363346" y="9639"/>
                  </a:lnTo>
                  <a:lnTo>
                    <a:pt x="376374" y="8807"/>
                  </a:lnTo>
                  <a:lnTo>
                    <a:pt x="389028" y="8253"/>
                  </a:lnTo>
                  <a:lnTo>
                    <a:pt x="415789" y="7637"/>
                  </a:lnTo>
                  <a:lnTo>
                    <a:pt x="429593" y="7472"/>
                  </a:lnTo>
                  <a:lnTo>
                    <a:pt x="441971" y="6569"/>
                  </a:lnTo>
                  <a:lnTo>
                    <a:pt x="453397" y="5173"/>
                  </a:lnTo>
                  <a:lnTo>
                    <a:pt x="464190" y="3449"/>
                  </a:lnTo>
                  <a:lnTo>
                    <a:pt x="474560" y="2299"/>
                  </a:lnTo>
                  <a:lnTo>
                    <a:pt x="484649" y="1533"/>
                  </a:lnTo>
                  <a:lnTo>
                    <a:pt x="494549" y="1022"/>
                  </a:lnTo>
                  <a:lnTo>
                    <a:pt x="514017" y="454"/>
                  </a:lnTo>
                  <a:lnTo>
                    <a:pt x="572649" y="18"/>
                  </a:lnTo>
                  <a:lnTo>
                    <a:pt x="60007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SMARTPenAnnotation335"/>
            <p:cNvSpPr/>
            <p:nvPr/>
          </p:nvSpPr>
          <p:spPr>
            <a:xfrm>
              <a:off x="6043612" y="2085975"/>
              <a:ext cx="178595" cy="14288"/>
            </a:xfrm>
            <a:custGeom>
              <a:avLst/>
              <a:gdLst/>
              <a:ahLst/>
              <a:cxnLst/>
              <a:rect l="0" t="0" r="0" b="0"/>
              <a:pathLst>
                <a:path w="178595" h="14288">
                  <a:moveTo>
                    <a:pt x="0" y="14287"/>
                  </a:moveTo>
                  <a:lnTo>
                    <a:pt x="7585" y="14287"/>
                  </a:lnTo>
                  <a:lnTo>
                    <a:pt x="11407" y="13493"/>
                  </a:lnTo>
                  <a:lnTo>
                    <a:pt x="15542" y="12170"/>
                  </a:lnTo>
                  <a:lnTo>
                    <a:pt x="19886" y="10495"/>
                  </a:lnTo>
                  <a:lnTo>
                    <a:pt x="24370" y="9377"/>
                  </a:lnTo>
                  <a:lnTo>
                    <a:pt x="28947" y="8633"/>
                  </a:lnTo>
                  <a:lnTo>
                    <a:pt x="33585" y="8136"/>
                  </a:lnTo>
                  <a:lnTo>
                    <a:pt x="39059" y="7805"/>
                  </a:lnTo>
                  <a:lnTo>
                    <a:pt x="51491" y="7437"/>
                  </a:lnTo>
                  <a:lnTo>
                    <a:pt x="57346" y="6546"/>
                  </a:lnTo>
                  <a:lnTo>
                    <a:pt x="62837" y="5157"/>
                  </a:lnTo>
                  <a:lnTo>
                    <a:pt x="68085" y="3438"/>
                  </a:lnTo>
                  <a:lnTo>
                    <a:pt x="73965" y="2292"/>
                  </a:lnTo>
                  <a:lnTo>
                    <a:pt x="80266" y="1528"/>
                  </a:lnTo>
                  <a:lnTo>
                    <a:pt x="86849" y="1018"/>
                  </a:lnTo>
                  <a:lnTo>
                    <a:pt x="93618" y="679"/>
                  </a:lnTo>
                  <a:lnTo>
                    <a:pt x="107489" y="301"/>
                  </a:lnTo>
                  <a:lnTo>
                    <a:pt x="140105" y="26"/>
                  </a:lnTo>
                  <a:lnTo>
                    <a:pt x="17859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SMARTPenAnnotation336"/>
            <p:cNvSpPr/>
            <p:nvPr/>
          </p:nvSpPr>
          <p:spPr>
            <a:xfrm>
              <a:off x="6307931" y="1978845"/>
              <a:ext cx="314326" cy="185709"/>
            </a:xfrm>
            <a:custGeom>
              <a:avLst/>
              <a:gdLst/>
              <a:ahLst/>
              <a:cxnLst/>
              <a:rect l="0" t="0" r="0" b="0"/>
              <a:pathLst>
                <a:path w="314326" h="185709">
                  <a:moveTo>
                    <a:pt x="0" y="14261"/>
                  </a:moveTo>
                  <a:lnTo>
                    <a:pt x="3792" y="10469"/>
                  </a:lnTo>
                  <a:lnTo>
                    <a:pt x="6497" y="9351"/>
                  </a:lnTo>
                  <a:lnTo>
                    <a:pt x="16301" y="7779"/>
                  </a:lnTo>
                  <a:lnTo>
                    <a:pt x="19151" y="7411"/>
                  </a:lnTo>
                  <a:lnTo>
                    <a:pt x="26767" y="5131"/>
                  </a:lnTo>
                  <a:lnTo>
                    <a:pt x="32133" y="3412"/>
                  </a:lnTo>
                  <a:lnTo>
                    <a:pt x="37296" y="2266"/>
                  </a:lnTo>
                  <a:lnTo>
                    <a:pt x="42327" y="1501"/>
                  </a:lnTo>
                  <a:lnTo>
                    <a:pt x="47268" y="992"/>
                  </a:lnTo>
                  <a:lnTo>
                    <a:pt x="52943" y="653"/>
                  </a:lnTo>
                  <a:lnTo>
                    <a:pt x="65599" y="275"/>
                  </a:lnTo>
                  <a:lnTo>
                    <a:pt x="92413" y="13"/>
                  </a:lnTo>
                  <a:lnTo>
                    <a:pt x="97328" y="0"/>
                  </a:lnTo>
                  <a:lnTo>
                    <a:pt x="107021" y="2102"/>
                  </a:lnTo>
                  <a:lnTo>
                    <a:pt x="115828" y="5682"/>
                  </a:lnTo>
                  <a:lnTo>
                    <a:pt x="126041" y="12160"/>
                  </a:lnTo>
                  <a:lnTo>
                    <a:pt x="134335" y="16767"/>
                  </a:lnTo>
                  <a:lnTo>
                    <a:pt x="137182" y="19900"/>
                  </a:lnTo>
                  <a:lnTo>
                    <a:pt x="139079" y="23576"/>
                  </a:lnTo>
                  <a:lnTo>
                    <a:pt x="140345" y="27615"/>
                  </a:lnTo>
                  <a:lnTo>
                    <a:pt x="141188" y="31101"/>
                  </a:lnTo>
                  <a:lnTo>
                    <a:pt x="141750" y="34219"/>
                  </a:lnTo>
                  <a:lnTo>
                    <a:pt x="142125" y="37091"/>
                  </a:lnTo>
                  <a:lnTo>
                    <a:pt x="142375" y="40593"/>
                  </a:lnTo>
                  <a:lnTo>
                    <a:pt x="142541" y="44516"/>
                  </a:lnTo>
                  <a:lnTo>
                    <a:pt x="142652" y="48718"/>
                  </a:lnTo>
                  <a:lnTo>
                    <a:pt x="141933" y="53108"/>
                  </a:lnTo>
                  <a:lnTo>
                    <a:pt x="140659" y="57621"/>
                  </a:lnTo>
                  <a:lnTo>
                    <a:pt x="139017" y="62218"/>
                  </a:lnTo>
                  <a:lnTo>
                    <a:pt x="137127" y="66870"/>
                  </a:lnTo>
                  <a:lnTo>
                    <a:pt x="135075" y="71558"/>
                  </a:lnTo>
                  <a:lnTo>
                    <a:pt x="132912" y="76271"/>
                  </a:lnTo>
                  <a:lnTo>
                    <a:pt x="130677" y="80207"/>
                  </a:lnTo>
                  <a:lnTo>
                    <a:pt x="128393" y="83626"/>
                  </a:lnTo>
                  <a:lnTo>
                    <a:pt x="126076" y="86698"/>
                  </a:lnTo>
                  <a:lnTo>
                    <a:pt x="122945" y="90333"/>
                  </a:lnTo>
                  <a:lnTo>
                    <a:pt x="119269" y="94345"/>
                  </a:lnTo>
                  <a:lnTo>
                    <a:pt x="115231" y="98606"/>
                  </a:lnTo>
                  <a:lnTo>
                    <a:pt x="110952" y="102241"/>
                  </a:lnTo>
                  <a:lnTo>
                    <a:pt x="106512" y="105458"/>
                  </a:lnTo>
                  <a:lnTo>
                    <a:pt x="98139" y="111149"/>
                  </a:lnTo>
                  <a:lnTo>
                    <a:pt x="91771" y="116324"/>
                  </a:lnTo>
                  <a:lnTo>
                    <a:pt x="88168" y="119610"/>
                  </a:lnTo>
                  <a:lnTo>
                    <a:pt x="76306" y="131024"/>
                  </a:lnTo>
                  <a:lnTo>
                    <a:pt x="54866" y="152284"/>
                  </a:lnTo>
                  <a:lnTo>
                    <a:pt x="53246" y="154695"/>
                  </a:lnTo>
                  <a:lnTo>
                    <a:pt x="51446" y="159490"/>
                  </a:lnTo>
                  <a:lnTo>
                    <a:pt x="50646" y="164268"/>
                  </a:lnTo>
                  <a:lnTo>
                    <a:pt x="50132" y="170010"/>
                  </a:lnTo>
                  <a:lnTo>
                    <a:pt x="50044" y="174797"/>
                  </a:lnTo>
                  <a:lnTo>
                    <a:pt x="50017" y="177450"/>
                  </a:lnTo>
                  <a:lnTo>
                    <a:pt x="53802" y="182028"/>
                  </a:lnTo>
                  <a:lnTo>
                    <a:pt x="55711" y="183256"/>
                  </a:lnTo>
                  <a:lnTo>
                    <a:pt x="59950" y="184620"/>
                  </a:lnTo>
                  <a:lnTo>
                    <a:pt x="66596" y="185226"/>
                  </a:lnTo>
                  <a:lnTo>
                    <a:pt x="74842" y="185495"/>
                  </a:lnTo>
                  <a:lnTo>
                    <a:pt x="101558" y="185682"/>
                  </a:lnTo>
                  <a:lnTo>
                    <a:pt x="140652" y="185708"/>
                  </a:lnTo>
                  <a:lnTo>
                    <a:pt x="149331" y="184915"/>
                  </a:lnTo>
                  <a:lnTo>
                    <a:pt x="158291" y="183593"/>
                  </a:lnTo>
                  <a:lnTo>
                    <a:pt x="167440" y="181918"/>
                  </a:lnTo>
                  <a:lnTo>
                    <a:pt x="175920" y="180801"/>
                  </a:lnTo>
                  <a:lnTo>
                    <a:pt x="183955" y="180056"/>
                  </a:lnTo>
                  <a:lnTo>
                    <a:pt x="191693" y="179560"/>
                  </a:lnTo>
                  <a:lnTo>
                    <a:pt x="200026" y="178435"/>
                  </a:lnTo>
                  <a:lnTo>
                    <a:pt x="208758" y="176892"/>
                  </a:lnTo>
                  <a:lnTo>
                    <a:pt x="217753" y="175069"/>
                  </a:lnTo>
                  <a:lnTo>
                    <a:pt x="226131" y="173060"/>
                  </a:lnTo>
                  <a:lnTo>
                    <a:pt x="234098" y="170927"/>
                  </a:lnTo>
                  <a:lnTo>
                    <a:pt x="241790" y="168711"/>
                  </a:lnTo>
                  <a:lnTo>
                    <a:pt x="249300" y="167234"/>
                  </a:lnTo>
                  <a:lnTo>
                    <a:pt x="256687" y="166249"/>
                  </a:lnTo>
                  <a:lnTo>
                    <a:pt x="263994" y="165593"/>
                  </a:lnTo>
                  <a:lnTo>
                    <a:pt x="271245" y="164361"/>
                  </a:lnTo>
                  <a:lnTo>
                    <a:pt x="278462" y="162746"/>
                  </a:lnTo>
                  <a:lnTo>
                    <a:pt x="285654" y="160876"/>
                  </a:lnTo>
                  <a:lnTo>
                    <a:pt x="291242" y="159629"/>
                  </a:lnTo>
                  <a:lnTo>
                    <a:pt x="299568" y="158244"/>
                  </a:lnTo>
                  <a:lnTo>
                    <a:pt x="305914" y="157628"/>
                  </a:lnTo>
                  <a:lnTo>
                    <a:pt x="314325" y="15713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SMARTPenAnnotation337"/>
            <p:cNvSpPr/>
            <p:nvPr/>
          </p:nvSpPr>
          <p:spPr>
            <a:xfrm>
              <a:off x="5214937" y="2443261"/>
              <a:ext cx="348309" cy="499840"/>
            </a:xfrm>
            <a:custGeom>
              <a:avLst/>
              <a:gdLst/>
              <a:ahLst/>
              <a:cxnLst/>
              <a:rect l="0" t="0" r="0" b="0"/>
              <a:pathLst>
                <a:path w="348309" h="499840">
                  <a:moveTo>
                    <a:pt x="85725" y="57051"/>
                  </a:moveTo>
                  <a:lnTo>
                    <a:pt x="91876" y="57051"/>
                  </a:lnTo>
                  <a:lnTo>
                    <a:pt x="92207" y="57845"/>
                  </a:lnTo>
                  <a:lnTo>
                    <a:pt x="92575" y="60843"/>
                  </a:lnTo>
                  <a:lnTo>
                    <a:pt x="93466" y="62754"/>
                  </a:lnTo>
                  <a:lnTo>
                    <a:pt x="97720" y="69236"/>
                  </a:lnTo>
                  <a:lnTo>
                    <a:pt x="100127" y="76184"/>
                  </a:lnTo>
                  <a:lnTo>
                    <a:pt x="103503" y="80900"/>
                  </a:lnTo>
                  <a:lnTo>
                    <a:pt x="104721" y="84063"/>
                  </a:lnTo>
                  <a:lnTo>
                    <a:pt x="107229" y="95305"/>
                  </a:lnTo>
                  <a:lnTo>
                    <a:pt x="114785" y="108734"/>
                  </a:lnTo>
                  <a:lnTo>
                    <a:pt x="121587" y="119725"/>
                  </a:lnTo>
                  <a:lnTo>
                    <a:pt x="128630" y="130125"/>
                  </a:lnTo>
                  <a:lnTo>
                    <a:pt x="135744" y="141144"/>
                  </a:lnTo>
                  <a:lnTo>
                    <a:pt x="142879" y="151553"/>
                  </a:lnTo>
                  <a:lnTo>
                    <a:pt x="145259" y="155771"/>
                  </a:lnTo>
                  <a:lnTo>
                    <a:pt x="148433" y="158583"/>
                  </a:lnTo>
                  <a:lnTo>
                    <a:pt x="152136" y="160458"/>
                  </a:lnTo>
                  <a:lnTo>
                    <a:pt x="159691" y="163335"/>
                  </a:lnTo>
                  <a:lnTo>
                    <a:pt x="168407" y="168623"/>
                  </a:lnTo>
                  <a:lnTo>
                    <a:pt x="173537" y="170139"/>
                  </a:lnTo>
                  <a:lnTo>
                    <a:pt x="180580" y="170812"/>
                  </a:lnTo>
                  <a:lnTo>
                    <a:pt x="184680" y="170992"/>
                  </a:lnTo>
                  <a:lnTo>
                    <a:pt x="188208" y="170318"/>
                  </a:lnTo>
                  <a:lnTo>
                    <a:pt x="194244" y="167452"/>
                  </a:lnTo>
                  <a:lnTo>
                    <a:pt x="204586" y="159145"/>
                  </a:lnTo>
                  <a:lnTo>
                    <a:pt x="212666" y="152212"/>
                  </a:lnTo>
                  <a:lnTo>
                    <a:pt x="220459" y="147499"/>
                  </a:lnTo>
                  <a:lnTo>
                    <a:pt x="229215" y="140642"/>
                  </a:lnTo>
                  <a:lnTo>
                    <a:pt x="237605" y="132303"/>
                  </a:lnTo>
                  <a:lnTo>
                    <a:pt x="246790" y="118683"/>
                  </a:lnTo>
                  <a:lnTo>
                    <a:pt x="254539" y="104593"/>
                  </a:lnTo>
                  <a:lnTo>
                    <a:pt x="266666" y="80852"/>
                  </a:lnTo>
                  <a:lnTo>
                    <a:pt x="269331" y="71334"/>
                  </a:lnTo>
                  <a:lnTo>
                    <a:pt x="271309" y="61812"/>
                  </a:lnTo>
                  <a:lnTo>
                    <a:pt x="274834" y="52288"/>
                  </a:lnTo>
                  <a:lnTo>
                    <a:pt x="275298" y="48319"/>
                  </a:lnTo>
                  <a:lnTo>
                    <a:pt x="274813" y="44880"/>
                  </a:lnTo>
                  <a:lnTo>
                    <a:pt x="272952" y="38148"/>
                  </a:lnTo>
                  <a:lnTo>
                    <a:pt x="271757" y="23008"/>
                  </a:lnTo>
                  <a:lnTo>
                    <a:pt x="271659" y="20068"/>
                  </a:lnTo>
                  <a:lnTo>
                    <a:pt x="270800" y="17314"/>
                  </a:lnTo>
                  <a:lnTo>
                    <a:pt x="267729" y="12138"/>
                  </a:lnTo>
                  <a:lnTo>
                    <a:pt x="265798" y="10440"/>
                  </a:lnTo>
                  <a:lnTo>
                    <a:pt x="263718" y="9309"/>
                  </a:lnTo>
                  <a:lnTo>
                    <a:pt x="261537" y="8554"/>
                  </a:lnTo>
                  <a:lnTo>
                    <a:pt x="256997" y="5599"/>
                  </a:lnTo>
                  <a:lnTo>
                    <a:pt x="251407" y="1027"/>
                  </a:lnTo>
                  <a:lnTo>
                    <a:pt x="248526" y="401"/>
                  </a:lnTo>
                  <a:lnTo>
                    <a:pt x="244001" y="0"/>
                  </a:lnTo>
                  <a:lnTo>
                    <a:pt x="243630" y="761"/>
                  </a:lnTo>
                  <a:lnTo>
                    <a:pt x="242985" y="6061"/>
                  </a:lnTo>
                  <a:lnTo>
                    <a:pt x="242916" y="10546"/>
                  </a:lnTo>
                  <a:lnTo>
                    <a:pt x="243701" y="12554"/>
                  </a:lnTo>
                  <a:lnTo>
                    <a:pt x="246689" y="16902"/>
                  </a:lnTo>
                  <a:lnTo>
                    <a:pt x="248546" y="23596"/>
                  </a:lnTo>
                  <a:lnTo>
                    <a:pt x="250165" y="31864"/>
                  </a:lnTo>
                  <a:lnTo>
                    <a:pt x="254745" y="44649"/>
                  </a:lnTo>
                  <a:lnTo>
                    <a:pt x="257249" y="55405"/>
                  </a:lnTo>
                  <a:lnTo>
                    <a:pt x="260648" y="66638"/>
                  </a:lnTo>
                  <a:lnTo>
                    <a:pt x="264804" y="77451"/>
                  </a:lnTo>
                  <a:lnTo>
                    <a:pt x="270090" y="87549"/>
                  </a:lnTo>
                  <a:lnTo>
                    <a:pt x="281198" y="102159"/>
                  </a:lnTo>
                  <a:lnTo>
                    <a:pt x="289870" y="117336"/>
                  </a:lnTo>
                  <a:lnTo>
                    <a:pt x="294989" y="129882"/>
                  </a:lnTo>
                  <a:lnTo>
                    <a:pt x="302027" y="141278"/>
                  </a:lnTo>
                  <a:lnTo>
                    <a:pt x="309653" y="152429"/>
                  </a:lnTo>
                  <a:lnTo>
                    <a:pt x="315688" y="165323"/>
                  </a:lnTo>
                  <a:lnTo>
                    <a:pt x="321016" y="178990"/>
                  </a:lnTo>
                  <a:lnTo>
                    <a:pt x="326030" y="193003"/>
                  </a:lnTo>
                  <a:lnTo>
                    <a:pt x="345273" y="249941"/>
                  </a:lnTo>
                  <a:lnTo>
                    <a:pt x="347924" y="264224"/>
                  </a:lnTo>
                  <a:lnTo>
                    <a:pt x="348308" y="278509"/>
                  </a:lnTo>
                  <a:lnTo>
                    <a:pt x="344855" y="299939"/>
                  </a:lnTo>
                  <a:lnTo>
                    <a:pt x="343769" y="314226"/>
                  </a:lnTo>
                  <a:lnTo>
                    <a:pt x="339053" y="328514"/>
                  </a:lnTo>
                  <a:lnTo>
                    <a:pt x="332459" y="343595"/>
                  </a:lnTo>
                  <a:lnTo>
                    <a:pt x="329589" y="352061"/>
                  </a:lnTo>
                  <a:lnTo>
                    <a:pt x="326882" y="360881"/>
                  </a:lnTo>
                  <a:lnTo>
                    <a:pt x="323491" y="369142"/>
                  </a:lnTo>
                  <a:lnTo>
                    <a:pt x="315488" y="384671"/>
                  </a:lnTo>
                  <a:lnTo>
                    <a:pt x="306640" y="399510"/>
                  </a:lnTo>
                  <a:lnTo>
                    <a:pt x="297416" y="414043"/>
                  </a:lnTo>
                  <a:lnTo>
                    <a:pt x="288024" y="428439"/>
                  </a:lnTo>
                  <a:lnTo>
                    <a:pt x="282504" y="434818"/>
                  </a:lnTo>
                  <a:lnTo>
                    <a:pt x="276442" y="440658"/>
                  </a:lnTo>
                  <a:lnTo>
                    <a:pt x="270020" y="446139"/>
                  </a:lnTo>
                  <a:lnTo>
                    <a:pt x="263357" y="451380"/>
                  </a:lnTo>
                  <a:lnTo>
                    <a:pt x="256534" y="456462"/>
                  </a:lnTo>
                  <a:lnTo>
                    <a:pt x="249604" y="461438"/>
                  </a:lnTo>
                  <a:lnTo>
                    <a:pt x="242603" y="465549"/>
                  </a:lnTo>
                  <a:lnTo>
                    <a:pt x="235554" y="469083"/>
                  </a:lnTo>
                  <a:lnTo>
                    <a:pt x="228474" y="472233"/>
                  </a:lnTo>
                  <a:lnTo>
                    <a:pt x="221372" y="475126"/>
                  </a:lnTo>
                  <a:lnTo>
                    <a:pt x="214256" y="477849"/>
                  </a:lnTo>
                  <a:lnTo>
                    <a:pt x="200000" y="482991"/>
                  </a:lnTo>
                  <a:lnTo>
                    <a:pt x="164303" y="495161"/>
                  </a:lnTo>
                  <a:lnTo>
                    <a:pt x="157954" y="496762"/>
                  </a:lnTo>
                  <a:lnTo>
                    <a:pt x="152134" y="497829"/>
                  </a:lnTo>
                  <a:lnTo>
                    <a:pt x="146667" y="498541"/>
                  </a:lnTo>
                  <a:lnTo>
                    <a:pt x="140640" y="499015"/>
                  </a:lnTo>
                  <a:lnTo>
                    <a:pt x="134241" y="499331"/>
                  </a:lnTo>
                  <a:lnTo>
                    <a:pt x="121576" y="499683"/>
                  </a:lnTo>
                  <a:lnTo>
                    <a:pt x="110654" y="499839"/>
                  </a:lnTo>
                  <a:lnTo>
                    <a:pt x="104726" y="499086"/>
                  </a:lnTo>
                  <a:lnTo>
                    <a:pt x="98392" y="497791"/>
                  </a:lnTo>
                  <a:lnTo>
                    <a:pt x="91788" y="496134"/>
                  </a:lnTo>
                  <a:lnTo>
                    <a:pt x="85799" y="495029"/>
                  </a:lnTo>
                  <a:lnTo>
                    <a:pt x="74910" y="493802"/>
                  </a:lnTo>
                  <a:lnTo>
                    <a:pt x="64779" y="491140"/>
                  </a:lnTo>
                  <a:lnTo>
                    <a:pt x="55778" y="487311"/>
                  </a:lnTo>
                  <a:lnTo>
                    <a:pt x="45455" y="480692"/>
                  </a:lnTo>
                  <a:lnTo>
                    <a:pt x="37135" y="476053"/>
                  </a:lnTo>
                  <a:lnTo>
                    <a:pt x="30263" y="469228"/>
                  </a:lnTo>
                  <a:lnTo>
                    <a:pt x="27319" y="465186"/>
                  </a:lnTo>
                  <a:lnTo>
                    <a:pt x="19815" y="458578"/>
                  </a:lnTo>
                  <a:lnTo>
                    <a:pt x="11981" y="452995"/>
                  </a:lnTo>
                  <a:lnTo>
                    <a:pt x="5854" y="447868"/>
                  </a:lnTo>
                  <a:lnTo>
                    <a:pt x="3903" y="445389"/>
                  </a:lnTo>
                  <a:lnTo>
                    <a:pt x="1735" y="440519"/>
                  </a:lnTo>
                  <a:lnTo>
                    <a:pt x="0" y="42852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SMARTPenAnnotation338"/>
            <p:cNvSpPr/>
            <p:nvPr/>
          </p:nvSpPr>
          <p:spPr>
            <a:xfrm>
              <a:off x="5643562" y="2486025"/>
              <a:ext cx="235745" cy="14288"/>
            </a:xfrm>
            <a:custGeom>
              <a:avLst/>
              <a:gdLst/>
              <a:ahLst/>
              <a:cxnLst/>
              <a:rect l="0" t="0" r="0" b="0"/>
              <a:pathLst>
                <a:path w="235745" h="14288">
                  <a:moveTo>
                    <a:pt x="0" y="14287"/>
                  </a:moveTo>
                  <a:lnTo>
                    <a:pt x="89655" y="14287"/>
                  </a:lnTo>
                  <a:lnTo>
                    <a:pt x="97870" y="13493"/>
                  </a:lnTo>
                  <a:lnTo>
                    <a:pt x="105728" y="12170"/>
                  </a:lnTo>
                  <a:lnTo>
                    <a:pt x="113348" y="10495"/>
                  </a:lnTo>
                  <a:lnTo>
                    <a:pt x="121603" y="9377"/>
                  </a:lnTo>
                  <a:lnTo>
                    <a:pt x="130281" y="8633"/>
                  </a:lnTo>
                  <a:lnTo>
                    <a:pt x="139242" y="8136"/>
                  </a:lnTo>
                  <a:lnTo>
                    <a:pt x="147597" y="7011"/>
                  </a:lnTo>
                  <a:lnTo>
                    <a:pt x="155548" y="5468"/>
                  </a:lnTo>
                  <a:lnTo>
                    <a:pt x="163230" y="3645"/>
                  </a:lnTo>
                  <a:lnTo>
                    <a:pt x="169939" y="2430"/>
                  </a:lnTo>
                  <a:lnTo>
                    <a:pt x="175999" y="1620"/>
                  </a:lnTo>
                  <a:lnTo>
                    <a:pt x="181626" y="1080"/>
                  </a:lnTo>
                  <a:lnTo>
                    <a:pt x="186965" y="720"/>
                  </a:lnTo>
                  <a:lnTo>
                    <a:pt x="192113" y="480"/>
                  </a:lnTo>
                  <a:lnTo>
                    <a:pt x="202065" y="213"/>
                  </a:lnTo>
                  <a:lnTo>
                    <a:pt x="23574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SMARTPenAnnotation339"/>
            <p:cNvSpPr/>
            <p:nvPr/>
          </p:nvSpPr>
          <p:spPr>
            <a:xfrm>
              <a:off x="5679281" y="2564606"/>
              <a:ext cx="221457" cy="14288"/>
            </a:xfrm>
            <a:custGeom>
              <a:avLst/>
              <a:gdLst/>
              <a:ahLst/>
              <a:cxnLst/>
              <a:rect l="0" t="0" r="0" b="0"/>
              <a:pathLst>
                <a:path w="221457" h="14288">
                  <a:moveTo>
                    <a:pt x="0" y="14287"/>
                  </a:moveTo>
                  <a:lnTo>
                    <a:pt x="21491" y="14287"/>
                  </a:lnTo>
                  <a:lnTo>
                    <a:pt x="25440" y="13494"/>
                  </a:lnTo>
                  <a:lnTo>
                    <a:pt x="29660" y="12171"/>
                  </a:lnTo>
                  <a:lnTo>
                    <a:pt x="34060" y="10495"/>
                  </a:lnTo>
                  <a:lnTo>
                    <a:pt x="38582" y="9378"/>
                  </a:lnTo>
                  <a:lnTo>
                    <a:pt x="43184" y="8633"/>
                  </a:lnTo>
                  <a:lnTo>
                    <a:pt x="47839" y="8136"/>
                  </a:lnTo>
                  <a:lnTo>
                    <a:pt x="53324" y="7806"/>
                  </a:lnTo>
                  <a:lnTo>
                    <a:pt x="65768" y="7438"/>
                  </a:lnTo>
                  <a:lnTo>
                    <a:pt x="122475" y="7151"/>
                  </a:lnTo>
                  <a:lnTo>
                    <a:pt x="128481" y="6355"/>
                  </a:lnTo>
                  <a:lnTo>
                    <a:pt x="134073" y="5030"/>
                  </a:lnTo>
                  <a:lnTo>
                    <a:pt x="139388" y="3353"/>
                  </a:lnTo>
                  <a:lnTo>
                    <a:pt x="145313" y="2235"/>
                  </a:lnTo>
                  <a:lnTo>
                    <a:pt x="151644" y="1490"/>
                  </a:lnTo>
                  <a:lnTo>
                    <a:pt x="158246" y="993"/>
                  </a:lnTo>
                  <a:lnTo>
                    <a:pt x="164235" y="662"/>
                  </a:lnTo>
                  <a:lnTo>
                    <a:pt x="175122" y="294"/>
                  </a:lnTo>
                  <a:lnTo>
                    <a:pt x="195047" y="58"/>
                  </a:lnTo>
                  <a:lnTo>
                    <a:pt x="22145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SMARTPenAnnotation340"/>
            <p:cNvSpPr/>
            <p:nvPr/>
          </p:nvSpPr>
          <p:spPr>
            <a:xfrm>
              <a:off x="6000750" y="2321721"/>
              <a:ext cx="278578" cy="371473"/>
            </a:xfrm>
            <a:custGeom>
              <a:avLst/>
              <a:gdLst/>
              <a:ahLst/>
              <a:cxnLst/>
              <a:rect l="0" t="0" r="0" b="0"/>
              <a:pathLst>
                <a:path w="278578" h="371473">
                  <a:moveTo>
                    <a:pt x="28575" y="107154"/>
                  </a:moveTo>
                  <a:lnTo>
                    <a:pt x="24782" y="107154"/>
                  </a:lnTo>
                  <a:lnTo>
                    <a:pt x="23665" y="106360"/>
                  </a:lnTo>
                  <a:lnTo>
                    <a:pt x="22920" y="105037"/>
                  </a:lnTo>
                  <a:lnTo>
                    <a:pt x="21725" y="101003"/>
                  </a:lnTo>
                  <a:lnTo>
                    <a:pt x="15306" y="93946"/>
                  </a:lnTo>
                  <a:lnTo>
                    <a:pt x="14740" y="91229"/>
                  </a:lnTo>
                  <a:lnTo>
                    <a:pt x="14589" y="89394"/>
                  </a:lnTo>
                  <a:lnTo>
                    <a:pt x="13694" y="88170"/>
                  </a:lnTo>
                  <a:lnTo>
                    <a:pt x="12305" y="87354"/>
                  </a:lnTo>
                  <a:lnTo>
                    <a:pt x="10584" y="86810"/>
                  </a:lnTo>
                  <a:lnTo>
                    <a:pt x="6556" y="84089"/>
                  </a:lnTo>
                  <a:lnTo>
                    <a:pt x="4371" y="82252"/>
                  </a:lnTo>
                  <a:lnTo>
                    <a:pt x="2913" y="80234"/>
                  </a:lnTo>
                  <a:lnTo>
                    <a:pt x="383" y="72750"/>
                  </a:lnTo>
                  <a:lnTo>
                    <a:pt x="33" y="61607"/>
                  </a:lnTo>
                  <a:lnTo>
                    <a:pt x="0" y="29689"/>
                  </a:lnTo>
                  <a:lnTo>
                    <a:pt x="3792" y="25111"/>
                  </a:lnTo>
                  <a:lnTo>
                    <a:pt x="5703" y="23884"/>
                  </a:lnTo>
                  <a:lnTo>
                    <a:pt x="9942" y="22520"/>
                  </a:lnTo>
                  <a:lnTo>
                    <a:pt x="16792" y="21752"/>
                  </a:lnTo>
                  <a:lnTo>
                    <a:pt x="23603" y="21572"/>
                  </a:lnTo>
                  <a:lnTo>
                    <a:pt x="44952" y="21437"/>
                  </a:lnTo>
                  <a:lnTo>
                    <a:pt x="51993" y="19315"/>
                  </a:lnTo>
                  <a:lnTo>
                    <a:pt x="60414" y="16521"/>
                  </a:lnTo>
                  <a:lnTo>
                    <a:pt x="64882" y="15776"/>
                  </a:lnTo>
                  <a:lnTo>
                    <a:pt x="69449" y="15278"/>
                  </a:lnTo>
                  <a:lnTo>
                    <a:pt x="74874" y="14947"/>
                  </a:lnTo>
                  <a:lnTo>
                    <a:pt x="87252" y="14579"/>
                  </a:lnTo>
                  <a:lnTo>
                    <a:pt x="104783" y="14343"/>
                  </a:lnTo>
                  <a:lnTo>
                    <a:pt x="136359" y="14292"/>
                  </a:lnTo>
                  <a:lnTo>
                    <a:pt x="142499" y="13496"/>
                  </a:lnTo>
                  <a:lnTo>
                    <a:pt x="148181" y="12172"/>
                  </a:lnTo>
                  <a:lnTo>
                    <a:pt x="153556" y="10495"/>
                  </a:lnTo>
                  <a:lnTo>
                    <a:pt x="159520" y="9377"/>
                  </a:lnTo>
                  <a:lnTo>
                    <a:pt x="165878" y="8632"/>
                  </a:lnTo>
                  <a:lnTo>
                    <a:pt x="172497" y="8135"/>
                  </a:lnTo>
                  <a:lnTo>
                    <a:pt x="178498" y="7010"/>
                  </a:lnTo>
                  <a:lnTo>
                    <a:pt x="184086" y="5466"/>
                  </a:lnTo>
                  <a:lnTo>
                    <a:pt x="189399" y="3643"/>
                  </a:lnTo>
                  <a:lnTo>
                    <a:pt x="194528" y="2428"/>
                  </a:lnTo>
                  <a:lnTo>
                    <a:pt x="199535" y="1618"/>
                  </a:lnTo>
                  <a:lnTo>
                    <a:pt x="204461" y="1077"/>
                  </a:lnTo>
                  <a:lnTo>
                    <a:pt x="209332" y="718"/>
                  </a:lnTo>
                  <a:lnTo>
                    <a:pt x="214167" y="477"/>
                  </a:lnTo>
                  <a:lnTo>
                    <a:pt x="223773" y="211"/>
                  </a:lnTo>
                  <a:lnTo>
                    <a:pt x="261789" y="0"/>
                  </a:lnTo>
                  <a:lnTo>
                    <a:pt x="263426" y="793"/>
                  </a:lnTo>
                  <a:lnTo>
                    <a:pt x="267361" y="3790"/>
                  </a:lnTo>
                  <a:lnTo>
                    <a:pt x="268728" y="5701"/>
                  </a:lnTo>
                  <a:lnTo>
                    <a:pt x="271446" y="12183"/>
                  </a:lnTo>
                  <a:lnTo>
                    <a:pt x="276131" y="19130"/>
                  </a:lnTo>
                  <a:lnTo>
                    <a:pt x="277506" y="23846"/>
                  </a:lnTo>
                  <a:lnTo>
                    <a:pt x="278389" y="34136"/>
                  </a:lnTo>
                  <a:lnTo>
                    <a:pt x="278563" y="48516"/>
                  </a:lnTo>
                  <a:lnTo>
                    <a:pt x="278577" y="51393"/>
                  </a:lnTo>
                  <a:lnTo>
                    <a:pt x="276476" y="58823"/>
                  </a:lnTo>
                  <a:lnTo>
                    <a:pt x="272897" y="67417"/>
                  </a:lnTo>
                  <a:lnTo>
                    <a:pt x="268660" y="76528"/>
                  </a:lnTo>
                  <a:lnTo>
                    <a:pt x="264131" y="87986"/>
                  </a:lnTo>
                  <a:lnTo>
                    <a:pt x="259473" y="101016"/>
                  </a:lnTo>
                  <a:lnTo>
                    <a:pt x="254756" y="114744"/>
                  </a:lnTo>
                  <a:lnTo>
                    <a:pt x="253181" y="120945"/>
                  </a:lnTo>
                  <a:lnTo>
                    <a:pt x="251431" y="132069"/>
                  </a:lnTo>
                  <a:lnTo>
                    <a:pt x="250171" y="138051"/>
                  </a:lnTo>
                  <a:lnTo>
                    <a:pt x="248537" y="144421"/>
                  </a:lnTo>
                  <a:lnTo>
                    <a:pt x="246653" y="151048"/>
                  </a:lnTo>
                  <a:lnTo>
                    <a:pt x="245398" y="157848"/>
                  </a:lnTo>
                  <a:lnTo>
                    <a:pt x="244561" y="164762"/>
                  </a:lnTo>
                  <a:lnTo>
                    <a:pt x="244003" y="171753"/>
                  </a:lnTo>
                  <a:lnTo>
                    <a:pt x="242837" y="178795"/>
                  </a:lnTo>
                  <a:lnTo>
                    <a:pt x="241266" y="185871"/>
                  </a:lnTo>
                  <a:lnTo>
                    <a:pt x="239426" y="192969"/>
                  </a:lnTo>
                  <a:lnTo>
                    <a:pt x="237404" y="200083"/>
                  </a:lnTo>
                  <a:lnTo>
                    <a:pt x="233042" y="214336"/>
                  </a:lnTo>
                  <a:lnTo>
                    <a:pt x="230768" y="220678"/>
                  </a:lnTo>
                  <a:lnTo>
                    <a:pt x="226123" y="231957"/>
                  </a:lnTo>
                  <a:lnTo>
                    <a:pt x="224568" y="237981"/>
                  </a:lnTo>
                  <a:lnTo>
                    <a:pt x="223530" y="244378"/>
                  </a:lnTo>
                  <a:lnTo>
                    <a:pt x="222839" y="251024"/>
                  </a:lnTo>
                  <a:lnTo>
                    <a:pt x="221584" y="257042"/>
                  </a:lnTo>
                  <a:lnTo>
                    <a:pt x="218073" y="267962"/>
                  </a:lnTo>
                  <a:lnTo>
                    <a:pt x="215984" y="278108"/>
                  </a:lnTo>
                  <a:lnTo>
                    <a:pt x="215055" y="287908"/>
                  </a:lnTo>
                  <a:lnTo>
                    <a:pt x="214642" y="297555"/>
                  </a:lnTo>
                  <a:lnTo>
                    <a:pt x="214410" y="311912"/>
                  </a:lnTo>
                  <a:lnTo>
                    <a:pt x="214315" y="348652"/>
                  </a:lnTo>
                  <a:lnTo>
                    <a:pt x="213520" y="351496"/>
                  </a:lnTo>
                  <a:lnTo>
                    <a:pt x="212197" y="353393"/>
                  </a:lnTo>
                  <a:lnTo>
                    <a:pt x="210520" y="354657"/>
                  </a:lnTo>
                  <a:lnTo>
                    <a:pt x="209403" y="356293"/>
                  </a:lnTo>
                  <a:lnTo>
                    <a:pt x="208162" y="360228"/>
                  </a:lnTo>
                  <a:lnTo>
                    <a:pt x="207168" y="3714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SMARTPenAnnotation341"/>
            <p:cNvSpPr/>
            <p:nvPr/>
          </p:nvSpPr>
          <p:spPr>
            <a:xfrm>
              <a:off x="6093618" y="2486025"/>
              <a:ext cx="292895" cy="35719"/>
            </a:xfrm>
            <a:custGeom>
              <a:avLst/>
              <a:gdLst/>
              <a:ahLst/>
              <a:cxnLst/>
              <a:rect l="0" t="0" r="0" b="0"/>
              <a:pathLst>
                <a:path w="292895" h="35719">
                  <a:moveTo>
                    <a:pt x="0" y="35718"/>
                  </a:moveTo>
                  <a:lnTo>
                    <a:pt x="33854" y="35718"/>
                  </a:lnTo>
                  <a:lnTo>
                    <a:pt x="38444" y="34925"/>
                  </a:lnTo>
                  <a:lnTo>
                    <a:pt x="43092" y="33602"/>
                  </a:lnTo>
                  <a:lnTo>
                    <a:pt x="47778" y="31926"/>
                  </a:lnTo>
                  <a:lnTo>
                    <a:pt x="53284" y="30809"/>
                  </a:lnTo>
                  <a:lnTo>
                    <a:pt x="59335" y="30064"/>
                  </a:lnTo>
                  <a:lnTo>
                    <a:pt x="65751" y="29567"/>
                  </a:lnTo>
                  <a:lnTo>
                    <a:pt x="73203" y="29237"/>
                  </a:lnTo>
                  <a:lnTo>
                    <a:pt x="89949" y="28869"/>
                  </a:lnTo>
                  <a:lnTo>
                    <a:pt x="98066" y="27977"/>
                  </a:lnTo>
                  <a:lnTo>
                    <a:pt x="105859" y="26589"/>
                  </a:lnTo>
                  <a:lnTo>
                    <a:pt x="130320" y="20842"/>
                  </a:lnTo>
                  <a:lnTo>
                    <a:pt x="139268" y="18657"/>
                  </a:lnTo>
                  <a:lnTo>
                    <a:pt x="148407" y="17200"/>
                  </a:lnTo>
                  <a:lnTo>
                    <a:pt x="157676" y="16230"/>
                  </a:lnTo>
                  <a:lnTo>
                    <a:pt x="167030" y="15582"/>
                  </a:lnTo>
                  <a:lnTo>
                    <a:pt x="175647" y="14357"/>
                  </a:lnTo>
                  <a:lnTo>
                    <a:pt x="183773" y="12746"/>
                  </a:lnTo>
                  <a:lnTo>
                    <a:pt x="191572" y="10878"/>
                  </a:lnTo>
                  <a:lnTo>
                    <a:pt x="199152" y="9633"/>
                  </a:lnTo>
                  <a:lnTo>
                    <a:pt x="206587" y="8803"/>
                  </a:lnTo>
                  <a:lnTo>
                    <a:pt x="213925" y="8250"/>
                  </a:lnTo>
                  <a:lnTo>
                    <a:pt x="220404" y="7087"/>
                  </a:lnTo>
                  <a:lnTo>
                    <a:pt x="226311" y="5518"/>
                  </a:lnTo>
                  <a:lnTo>
                    <a:pt x="231837" y="3679"/>
                  </a:lnTo>
                  <a:lnTo>
                    <a:pt x="237902" y="2452"/>
                  </a:lnTo>
                  <a:lnTo>
                    <a:pt x="244326" y="1635"/>
                  </a:lnTo>
                  <a:lnTo>
                    <a:pt x="256227" y="726"/>
                  </a:lnTo>
                  <a:lnTo>
                    <a:pt x="264162" y="323"/>
                  </a:lnTo>
                  <a:lnTo>
                    <a:pt x="273092" y="95"/>
                  </a:lnTo>
                  <a:lnTo>
                    <a:pt x="29289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SMARTPenAnnotation342"/>
            <p:cNvSpPr/>
            <p:nvPr/>
          </p:nvSpPr>
          <p:spPr>
            <a:xfrm>
              <a:off x="4050506" y="3028950"/>
              <a:ext cx="264320" cy="250032"/>
            </a:xfrm>
            <a:custGeom>
              <a:avLst/>
              <a:gdLst/>
              <a:ahLst/>
              <a:cxnLst/>
              <a:rect l="0" t="0" r="0" b="0"/>
              <a:pathLst>
                <a:path w="264320" h="250032">
                  <a:moveTo>
                    <a:pt x="0" y="0"/>
                  </a:moveTo>
                  <a:lnTo>
                    <a:pt x="0" y="6849"/>
                  </a:lnTo>
                  <a:lnTo>
                    <a:pt x="5703" y="12788"/>
                  </a:lnTo>
                  <a:lnTo>
                    <a:pt x="44254" y="51397"/>
                  </a:lnTo>
                  <a:lnTo>
                    <a:pt x="49566" y="58826"/>
                  </a:lnTo>
                  <a:lnTo>
                    <a:pt x="52094" y="63030"/>
                  </a:lnTo>
                  <a:lnTo>
                    <a:pt x="59136" y="69817"/>
                  </a:lnTo>
                  <a:lnTo>
                    <a:pt x="63237" y="72738"/>
                  </a:lnTo>
                  <a:lnTo>
                    <a:pt x="67558" y="76273"/>
                  </a:lnTo>
                  <a:lnTo>
                    <a:pt x="72026" y="80217"/>
                  </a:lnTo>
                  <a:lnTo>
                    <a:pt x="76592" y="84434"/>
                  </a:lnTo>
                  <a:lnTo>
                    <a:pt x="81224" y="88039"/>
                  </a:lnTo>
                  <a:lnTo>
                    <a:pt x="85899" y="91237"/>
                  </a:lnTo>
                  <a:lnTo>
                    <a:pt x="90604" y="94162"/>
                  </a:lnTo>
                  <a:lnTo>
                    <a:pt x="95327" y="97699"/>
                  </a:lnTo>
                  <a:lnTo>
                    <a:pt x="100064" y="101645"/>
                  </a:lnTo>
                  <a:lnTo>
                    <a:pt x="104809" y="105863"/>
                  </a:lnTo>
                  <a:lnTo>
                    <a:pt x="109560" y="109469"/>
                  </a:lnTo>
                  <a:lnTo>
                    <a:pt x="114315" y="112667"/>
                  </a:lnTo>
                  <a:lnTo>
                    <a:pt x="119072" y="115592"/>
                  </a:lnTo>
                  <a:lnTo>
                    <a:pt x="123832" y="119130"/>
                  </a:lnTo>
                  <a:lnTo>
                    <a:pt x="128592" y="123076"/>
                  </a:lnTo>
                  <a:lnTo>
                    <a:pt x="133353" y="127294"/>
                  </a:lnTo>
                  <a:lnTo>
                    <a:pt x="138114" y="130900"/>
                  </a:lnTo>
                  <a:lnTo>
                    <a:pt x="142876" y="134098"/>
                  </a:lnTo>
                  <a:lnTo>
                    <a:pt x="147638" y="137024"/>
                  </a:lnTo>
                  <a:lnTo>
                    <a:pt x="152401" y="140561"/>
                  </a:lnTo>
                  <a:lnTo>
                    <a:pt x="157163" y="144507"/>
                  </a:lnTo>
                  <a:lnTo>
                    <a:pt x="161925" y="148726"/>
                  </a:lnTo>
                  <a:lnTo>
                    <a:pt x="171450" y="157646"/>
                  </a:lnTo>
                  <a:lnTo>
                    <a:pt x="176212" y="162247"/>
                  </a:lnTo>
                  <a:lnTo>
                    <a:pt x="180975" y="166108"/>
                  </a:lnTo>
                  <a:lnTo>
                    <a:pt x="185737" y="169476"/>
                  </a:lnTo>
                  <a:lnTo>
                    <a:pt x="190500" y="172515"/>
                  </a:lnTo>
                  <a:lnTo>
                    <a:pt x="195262" y="176129"/>
                  </a:lnTo>
                  <a:lnTo>
                    <a:pt x="200025" y="180125"/>
                  </a:lnTo>
                  <a:lnTo>
                    <a:pt x="208756" y="188005"/>
                  </a:lnTo>
                  <a:lnTo>
                    <a:pt x="215282" y="194154"/>
                  </a:lnTo>
                  <a:lnTo>
                    <a:pt x="222945" y="199532"/>
                  </a:lnTo>
                  <a:lnTo>
                    <a:pt x="227211" y="202077"/>
                  </a:lnTo>
                  <a:lnTo>
                    <a:pt x="234068" y="209139"/>
                  </a:lnTo>
                  <a:lnTo>
                    <a:pt x="238967" y="216775"/>
                  </a:lnTo>
                  <a:lnTo>
                    <a:pt x="241145" y="222815"/>
                  </a:lnTo>
                  <a:lnTo>
                    <a:pt x="244230" y="228145"/>
                  </a:lnTo>
                  <a:lnTo>
                    <a:pt x="250060" y="235536"/>
                  </a:lnTo>
                  <a:lnTo>
                    <a:pt x="257239" y="242931"/>
                  </a:lnTo>
                  <a:lnTo>
                    <a:pt x="264319" y="25003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SMARTPenAnnotation343"/>
            <p:cNvSpPr/>
            <p:nvPr/>
          </p:nvSpPr>
          <p:spPr>
            <a:xfrm>
              <a:off x="4093368" y="3036093"/>
              <a:ext cx="185739" cy="207170"/>
            </a:xfrm>
            <a:custGeom>
              <a:avLst/>
              <a:gdLst/>
              <a:ahLst/>
              <a:cxnLst/>
              <a:rect l="0" t="0" r="0" b="0"/>
              <a:pathLst>
                <a:path w="185739" h="207170">
                  <a:moveTo>
                    <a:pt x="185738" y="0"/>
                  </a:moveTo>
                  <a:lnTo>
                    <a:pt x="178888" y="0"/>
                  </a:lnTo>
                  <a:lnTo>
                    <a:pt x="174889" y="3793"/>
                  </a:lnTo>
                  <a:lnTo>
                    <a:pt x="168677" y="9943"/>
                  </a:lnTo>
                  <a:lnTo>
                    <a:pt x="166427" y="12979"/>
                  </a:lnTo>
                  <a:lnTo>
                    <a:pt x="164132" y="16590"/>
                  </a:lnTo>
                  <a:lnTo>
                    <a:pt x="161809" y="20585"/>
                  </a:lnTo>
                  <a:lnTo>
                    <a:pt x="159466" y="24836"/>
                  </a:lnTo>
                  <a:lnTo>
                    <a:pt x="154747" y="33793"/>
                  </a:lnTo>
                  <a:lnTo>
                    <a:pt x="151583" y="38404"/>
                  </a:lnTo>
                  <a:lnTo>
                    <a:pt x="147887" y="43065"/>
                  </a:lnTo>
                  <a:lnTo>
                    <a:pt x="143835" y="47760"/>
                  </a:lnTo>
                  <a:lnTo>
                    <a:pt x="139547" y="52478"/>
                  </a:lnTo>
                  <a:lnTo>
                    <a:pt x="130548" y="61953"/>
                  </a:lnTo>
                  <a:lnTo>
                    <a:pt x="126719" y="67496"/>
                  </a:lnTo>
                  <a:lnTo>
                    <a:pt x="123373" y="73572"/>
                  </a:lnTo>
                  <a:lnTo>
                    <a:pt x="120349" y="80004"/>
                  </a:lnTo>
                  <a:lnTo>
                    <a:pt x="116745" y="85880"/>
                  </a:lnTo>
                  <a:lnTo>
                    <a:pt x="112755" y="91385"/>
                  </a:lnTo>
                  <a:lnTo>
                    <a:pt x="108508" y="96642"/>
                  </a:lnTo>
                  <a:lnTo>
                    <a:pt x="104088" y="101734"/>
                  </a:lnTo>
                  <a:lnTo>
                    <a:pt x="99555" y="106717"/>
                  </a:lnTo>
                  <a:lnTo>
                    <a:pt x="94945" y="111626"/>
                  </a:lnTo>
                  <a:lnTo>
                    <a:pt x="90284" y="117280"/>
                  </a:lnTo>
                  <a:lnTo>
                    <a:pt x="85590" y="123431"/>
                  </a:lnTo>
                  <a:lnTo>
                    <a:pt x="80872" y="129912"/>
                  </a:lnTo>
                  <a:lnTo>
                    <a:pt x="76140" y="135821"/>
                  </a:lnTo>
                  <a:lnTo>
                    <a:pt x="71397" y="141347"/>
                  </a:lnTo>
                  <a:lnTo>
                    <a:pt x="66649" y="146619"/>
                  </a:lnTo>
                  <a:lnTo>
                    <a:pt x="62689" y="151721"/>
                  </a:lnTo>
                  <a:lnTo>
                    <a:pt x="59255" y="156710"/>
                  </a:lnTo>
                  <a:lnTo>
                    <a:pt x="56172" y="161624"/>
                  </a:lnTo>
                  <a:lnTo>
                    <a:pt x="52530" y="165693"/>
                  </a:lnTo>
                  <a:lnTo>
                    <a:pt x="48514" y="169200"/>
                  </a:lnTo>
                  <a:lnTo>
                    <a:pt x="44249" y="172331"/>
                  </a:lnTo>
                  <a:lnTo>
                    <a:pt x="39818" y="175212"/>
                  </a:lnTo>
                  <a:lnTo>
                    <a:pt x="35277" y="177927"/>
                  </a:lnTo>
                  <a:lnTo>
                    <a:pt x="30662" y="180531"/>
                  </a:lnTo>
                  <a:lnTo>
                    <a:pt x="26791" y="183060"/>
                  </a:lnTo>
                  <a:lnTo>
                    <a:pt x="23417" y="185540"/>
                  </a:lnTo>
                  <a:lnTo>
                    <a:pt x="20374" y="187987"/>
                  </a:lnTo>
                  <a:lnTo>
                    <a:pt x="18345" y="190412"/>
                  </a:lnTo>
                  <a:lnTo>
                    <a:pt x="16993" y="192823"/>
                  </a:lnTo>
                  <a:lnTo>
                    <a:pt x="16091" y="195224"/>
                  </a:lnTo>
                  <a:lnTo>
                    <a:pt x="12973" y="200008"/>
                  </a:lnTo>
                  <a:lnTo>
                    <a:pt x="8295" y="205755"/>
                  </a:lnTo>
                  <a:lnTo>
                    <a:pt x="7118" y="206226"/>
                  </a:lnTo>
                  <a:lnTo>
                    <a:pt x="5539" y="206541"/>
                  </a:lnTo>
                  <a:lnTo>
                    <a:pt x="0" y="2071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SMARTPenAnnotation344"/>
            <p:cNvSpPr/>
            <p:nvPr/>
          </p:nvSpPr>
          <p:spPr>
            <a:xfrm>
              <a:off x="4514850" y="3171832"/>
              <a:ext cx="285751" cy="14281"/>
            </a:xfrm>
            <a:custGeom>
              <a:avLst/>
              <a:gdLst/>
              <a:ahLst/>
              <a:cxnLst/>
              <a:rect l="0" t="0" r="0" b="0"/>
              <a:pathLst>
                <a:path w="285751" h="14281">
                  <a:moveTo>
                    <a:pt x="0" y="14280"/>
                  </a:moveTo>
                  <a:lnTo>
                    <a:pt x="40909" y="14280"/>
                  </a:lnTo>
                  <a:lnTo>
                    <a:pt x="45529" y="13486"/>
                  </a:lnTo>
                  <a:lnTo>
                    <a:pt x="50196" y="12163"/>
                  </a:lnTo>
                  <a:lnTo>
                    <a:pt x="54895" y="10488"/>
                  </a:lnTo>
                  <a:lnTo>
                    <a:pt x="60409" y="9370"/>
                  </a:lnTo>
                  <a:lnTo>
                    <a:pt x="66466" y="8626"/>
                  </a:lnTo>
                  <a:lnTo>
                    <a:pt x="72886" y="8129"/>
                  </a:lnTo>
                  <a:lnTo>
                    <a:pt x="78753" y="7798"/>
                  </a:lnTo>
                  <a:lnTo>
                    <a:pt x="89505" y="7430"/>
                  </a:lnTo>
                  <a:lnTo>
                    <a:pt x="112068" y="7223"/>
                  </a:lnTo>
                  <a:lnTo>
                    <a:pt x="119162" y="6401"/>
                  </a:lnTo>
                  <a:lnTo>
                    <a:pt x="125479" y="5058"/>
                  </a:lnTo>
                  <a:lnTo>
                    <a:pt x="131277" y="3370"/>
                  </a:lnTo>
                  <a:lnTo>
                    <a:pt x="137524" y="2244"/>
                  </a:lnTo>
                  <a:lnTo>
                    <a:pt x="144070" y="1494"/>
                  </a:lnTo>
                  <a:lnTo>
                    <a:pt x="150815" y="993"/>
                  </a:lnTo>
                  <a:lnTo>
                    <a:pt x="158487" y="660"/>
                  </a:lnTo>
                  <a:lnTo>
                    <a:pt x="182866" y="190"/>
                  </a:lnTo>
                  <a:lnTo>
                    <a:pt x="232164" y="0"/>
                  </a:lnTo>
                  <a:lnTo>
                    <a:pt x="237326" y="791"/>
                  </a:lnTo>
                  <a:lnTo>
                    <a:pt x="242354" y="2113"/>
                  </a:lnTo>
                  <a:lnTo>
                    <a:pt x="247295" y="3787"/>
                  </a:lnTo>
                  <a:lnTo>
                    <a:pt x="252176" y="4904"/>
                  </a:lnTo>
                  <a:lnTo>
                    <a:pt x="257017" y="5648"/>
                  </a:lnTo>
                  <a:lnTo>
                    <a:pt x="261832" y="6144"/>
                  </a:lnTo>
                  <a:lnTo>
                    <a:pt x="266630" y="6475"/>
                  </a:lnTo>
                  <a:lnTo>
                    <a:pt x="271415" y="6695"/>
                  </a:lnTo>
                  <a:lnTo>
                    <a:pt x="285750" y="713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SMARTPenAnnotation345"/>
            <p:cNvSpPr/>
            <p:nvPr/>
          </p:nvSpPr>
          <p:spPr>
            <a:xfrm>
              <a:off x="4650606" y="3100387"/>
              <a:ext cx="99988" cy="221457"/>
            </a:xfrm>
            <a:custGeom>
              <a:avLst/>
              <a:gdLst/>
              <a:ahLst/>
              <a:cxnLst/>
              <a:rect l="0" t="0" r="0" b="0"/>
              <a:pathLst>
                <a:path w="99988" h="221457">
                  <a:moveTo>
                    <a:pt x="7119" y="0"/>
                  </a:moveTo>
                  <a:lnTo>
                    <a:pt x="0" y="0"/>
                  </a:lnTo>
                  <a:lnTo>
                    <a:pt x="3775" y="3792"/>
                  </a:lnTo>
                  <a:lnTo>
                    <a:pt x="4890" y="5703"/>
                  </a:lnTo>
                  <a:lnTo>
                    <a:pt x="7252" y="12185"/>
                  </a:lnTo>
                  <a:lnTo>
                    <a:pt x="8795" y="14474"/>
                  </a:lnTo>
                  <a:lnTo>
                    <a:pt x="10617" y="16793"/>
                  </a:lnTo>
                  <a:lnTo>
                    <a:pt x="12626" y="19133"/>
                  </a:lnTo>
                  <a:lnTo>
                    <a:pt x="14759" y="21486"/>
                  </a:lnTo>
                  <a:lnTo>
                    <a:pt x="16975" y="23849"/>
                  </a:lnTo>
                  <a:lnTo>
                    <a:pt x="19246" y="27012"/>
                  </a:lnTo>
                  <a:lnTo>
                    <a:pt x="21553" y="30708"/>
                  </a:lnTo>
                  <a:lnTo>
                    <a:pt x="23886" y="34760"/>
                  </a:lnTo>
                  <a:lnTo>
                    <a:pt x="25440" y="39048"/>
                  </a:lnTo>
                  <a:lnTo>
                    <a:pt x="26477" y="43494"/>
                  </a:lnTo>
                  <a:lnTo>
                    <a:pt x="27168" y="48046"/>
                  </a:lnTo>
                  <a:lnTo>
                    <a:pt x="28422" y="52668"/>
                  </a:lnTo>
                  <a:lnTo>
                    <a:pt x="30052" y="57337"/>
                  </a:lnTo>
                  <a:lnTo>
                    <a:pt x="31933" y="62037"/>
                  </a:lnTo>
                  <a:lnTo>
                    <a:pt x="34774" y="66758"/>
                  </a:lnTo>
                  <a:lnTo>
                    <a:pt x="38255" y="71493"/>
                  </a:lnTo>
                  <a:lnTo>
                    <a:pt x="42164" y="76237"/>
                  </a:lnTo>
                  <a:lnTo>
                    <a:pt x="45563" y="80987"/>
                  </a:lnTo>
                  <a:lnTo>
                    <a:pt x="48624" y="85742"/>
                  </a:lnTo>
                  <a:lnTo>
                    <a:pt x="51457" y="90499"/>
                  </a:lnTo>
                  <a:lnTo>
                    <a:pt x="53346" y="95257"/>
                  </a:lnTo>
                  <a:lnTo>
                    <a:pt x="54606" y="100018"/>
                  </a:lnTo>
                  <a:lnTo>
                    <a:pt x="55446" y="104778"/>
                  </a:lnTo>
                  <a:lnTo>
                    <a:pt x="56799" y="109540"/>
                  </a:lnTo>
                  <a:lnTo>
                    <a:pt x="58495" y="114302"/>
                  </a:lnTo>
                  <a:lnTo>
                    <a:pt x="60420" y="119063"/>
                  </a:lnTo>
                  <a:lnTo>
                    <a:pt x="62497" y="123826"/>
                  </a:lnTo>
                  <a:lnTo>
                    <a:pt x="66920" y="133350"/>
                  </a:lnTo>
                  <a:lnTo>
                    <a:pt x="68418" y="138113"/>
                  </a:lnTo>
                  <a:lnTo>
                    <a:pt x="69416" y="142875"/>
                  </a:lnTo>
                  <a:lnTo>
                    <a:pt x="70081" y="147638"/>
                  </a:lnTo>
                  <a:lnTo>
                    <a:pt x="71319" y="152400"/>
                  </a:lnTo>
                  <a:lnTo>
                    <a:pt x="72937" y="157163"/>
                  </a:lnTo>
                  <a:lnTo>
                    <a:pt x="74810" y="161925"/>
                  </a:lnTo>
                  <a:lnTo>
                    <a:pt x="76059" y="165894"/>
                  </a:lnTo>
                  <a:lnTo>
                    <a:pt x="77446" y="172420"/>
                  </a:lnTo>
                  <a:lnTo>
                    <a:pt x="78610" y="176066"/>
                  </a:lnTo>
                  <a:lnTo>
                    <a:pt x="80179" y="180084"/>
                  </a:lnTo>
                  <a:lnTo>
                    <a:pt x="82020" y="184349"/>
                  </a:lnTo>
                  <a:lnTo>
                    <a:pt x="84064" y="191206"/>
                  </a:lnTo>
                  <a:lnTo>
                    <a:pt x="84973" y="196899"/>
                  </a:lnTo>
                  <a:lnTo>
                    <a:pt x="85377" y="202075"/>
                  </a:lnTo>
                  <a:lnTo>
                    <a:pt x="86278" y="204567"/>
                  </a:lnTo>
                  <a:lnTo>
                    <a:pt x="89396" y="209452"/>
                  </a:lnTo>
                  <a:lnTo>
                    <a:pt x="91339" y="211072"/>
                  </a:lnTo>
                  <a:lnTo>
                    <a:pt x="93428" y="212153"/>
                  </a:lnTo>
                  <a:lnTo>
                    <a:pt x="98692" y="213886"/>
                  </a:lnTo>
                  <a:lnTo>
                    <a:pt x="99123" y="214822"/>
                  </a:lnTo>
                  <a:lnTo>
                    <a:pt x="99987" y="22145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SMARTPenAnnotation346"/>
            <p:cNvSpPr/>
            <p:nvPr/>
          </p:nvSpPr>
          <p:spPr>
            <a:xfrm>
              <a:off x="5007768" y="3064669"/>
              <a:ext cx="170994" cy="221453"/>
            </a:xfrm>
            <a:custGeom>
              <a:avLst/>
              <a:gdLst/>
              <a:ahLst/>
              <a:cxnLst/>
              <a:rect l="0" t="0" r="0" b="0"/>
              <a:pathLst>
                <a:path w="170994" h="221453">
                  <a:moveTo>
                    <a:pt x="0" y="14287"/>
                  </a:moveTo>
                  <a:lnTo>
                    <a:pt x="0" y="10495"/>
                  </a:lnTo>
                  <a:lnTo>
                    <a:pt x="794" y="9377"/>
                  </a:lnTo>
                  <a:lnTo>
                    <a:pt x="2117" y="8632"/>
                  </a:lnTo>
                  <a:lnTo>
                    <a:pt x="5703" y="7805"/>
                  </a:lnTo>
                  <a:lnTo>
                    <a:pt x="9943" y="7437"/>
                  </a:lnTo>
                  <a:lnTo>
                    <a:pt x="12185" y="6545"/>
                  </a:lnTo>
                  <a:lnTo>
                    <a:pt x="16793" y="3438"/>
                  </a:lnTo>
                  <a:lnTo>
                    <a:pt x="19927" y="2292"/>
                  </a:lnTo>
                  <a:lnTo>
                    <a:pt x="23603" y="1527"/>
                  </a:lnTo>
                  <a:lnTo>
                    <a:pt x="27642" y="1018"/>
                  </a:lnTo>
                  <a:lnTo>
                    <a:pt x="31128" y="679"/>
                  </a:lnTo>
                  <a:lnTo>
                    <a:pt x="34246" y="452"/>
                  </a:lnTo>
                  <a:lnTo>
                    <a:pt x="37118" y="301"/>
                  </a:lnTo>
                  <a:lnTo>
                    <a:pt x="44543" y="134"/>
                  </a:lnTo>
                  <a:lnTo>
                    <a:pt x="87784" y="0"/>
                  </a:lnTo>
                  <a:lnTo>
                    <a:pt x="90273" y="793"/>
                  </a:lnTo>
                  <a:lnTo>
                    <a:pt x="95155" y="3792"/>
                  </a:lnTo>
                  <a:lnTo>
                    <a:pt x="99847" y="7275"/>
                  </a:lnTo>
                  <a:lnTo>
                    <a:pt x="103379" y="10641"/>
                  </a:lnTo>
                  <a:lnTo>
                    <a:pt x="104638" y="12650"/>
                  </a:lnTo>
                  <a:lnTo>
                    <a:pt x="106037" y="16999"/>
                  </a:lnTo>
                  <a:lnTo>
                    <a:pt x="106825" y="23910"/>
                  </a:lnTo>
                  <a:lnTo>
                    <a:pt x="104893" y="30735"/>
                  </a:lnTo>
                  <a:lnTo>
                    <a:pt x="103266" y="34777"/>
                  </a:lnTo>
                  <a:lnTo>
                    <a:pt x="101388" y="39059"/>
                  </a:lnTo>
                  <a:lnTo>
                    <a:pt x="97184" y="48051"/>
                  </a:lnTo>
                  <a:lnTo>
                    <a:pt x="94158" y="51877"/>
                  </a:lnTo>
                  <a:lnTo>
                    <a:pt x="90554" y="55222"/>
                  </a:lnTo>
                  <a:lnTo>
                    <a:pt x="86563" y="58246"/>
                  </a:lnTo>
                  <a:lnTo>
                    <a:pt x="82315" y="61849"/>
                  </a:lnTo>
                  <a:lnTo>
                    <a:pt x="77895" y="65839"/>
                  </a:lnTo>
                  <a:lnTo>
                    <a:pt x="66208" y="76922"/>
                  </a:lnTo>
                  <a:lnTo>
                    <a:pt x="63188" y="79856"/>
                  </a:lnTo>
                  <a:lnTo>
                    <a:pt x="59588" y="82606"/>
                  </a:lnTo>
                  <a:lnTo>
                    <a:pt x="55601" y="85233"/>
                  </a:lnTo>
                  <a:lnTo>
                    <a:pt x="51354" y="87778"/>
                  </a:lnTo>
                  <a:lnTo>
                    <a:pt x="47731" y="90269"/>
                  </a:lnTo>
                  <a:lnTo>
                    <a:pt x="44520" y="92722"/>
                  </a:lnTo>
                  <a:lnTo>
                    <a:pt x="41586" y="95152"/>
                  </a:lnTo>
                  <a:lnTo>
                    <a:pt x="38837" y="96772"/>
                  </a:lnTo>
                  <a:lnTo>
                    <a:pt x="33665" y="98572"/>
                  </a:lnTo>
                  <a:lnTo>
                    <a:pt x="31968" y="99846"/>
                  </a:lnTo>
                  <a:lnTo>
                    <a:pt x="30837" y="101489"/>
                  </a:lnTo>
                  <a:lnTo>
                    <a:pt x="28614" y="107057"/>
                  </a:lnTo>
                  <a:lnTo>
                    <a:pt x="32379" y="103334"/>
                  </a:lnTo>
                  <a:lnTo>
                    <a:pt x="35080" y="102227"/>
                  </a:lnTo>
                  <a:lnTo>
                    <a:pt x="38468" y="101488"/>
                  </a:lnTo>
                  <a:lnTo>
                    <a:pt x="42314" y="100996"/>
                  </a:lnTo>
                  <a:lnTo>
                    <a:pt x="46466" y="100668"/>
                  </a:lnTo>
                  <a:lnTo>
                    <a:pt x="50821" y="100449"/>
                  </a:lnTo>
                  <a:lnTo>
                    <a:pt x="55312" y="100303"/>
                  </a:lnTo>
                  <a:lnTo>
                    <a:pt x="59100" y="99412"/>
                  </a:lnTo>
                  <a:lnTo>
                    <a:pt x="62419" y="98025"/>
                  </a:lnTo>
                  <a:lnTo>
                    <a:pt x="65425" y="96306"/>
                  </a:lnTo>
                  <a:lnTo>
                    <a:pt x="69811" y="95160"/>
                  </a:lnTo>
                  <a:lnTo>
                    <a:pt x="75115" y="94396"/>
                  </a:lnTo>
                  <a:lnTo>
                    <a:pt x="81033" y="93887"/>
                  </a:lnTo>
                  <a:lnTo>
                    <a:pt x="86566" y="93547"/>
                  </a:lnTo>
                  <a:lnTo>
                    <a:pt x="96947" y="93170"/>
                  </a:lnTo>
                  <a:lnTo>
                    <a:pt x="127008" y="92908"/>
                  </a:lnTo>
                  <a:lnTo>
                    <a:pt x="132297" y="92895"/>
                  </a:lnTo>
                  <a:lnTo>
                    <a:pt x="137410" y="93679"/>
                  </a:lnTo>
                  <a:lnTo>
                    <a:pt x="142407" y="94996"/>
                  </a:lnTo>
                  <a:lnTo>
                    <a:pt x="147326" y="96668"/>
                  </a:lnTo>
                  <a:lnTo>
                    <a:pt x="151399" y="98577"/>
                  </a:lnTo>
                  <a:lnTo>
                    <a:pt x="154908" y="100643"/>
                  </a:lnTo>
                  <a:lnTo>
                    <a:pt x="158041" y="102814"/>
                  </a:lnTo>
                  <a:lnTo>
                    <a:pt x="160923" y="105054"/>
                  </a:lnTo>
                  <a:lnTo>
                    <a:pt x="166242" y="109662"/>
                  </a:lnTo>
                  <a:lnTo>
                    <a:pt x="167978" y="112001"/>
                  </a:lnTo>
                  <a:lnTo>
                    <a:pt x="169907" y="116717"/>
                  </a:lnTo>
                  <a:lnTo>
                    <a:pt x="170764" y="121460"/>
                  </a:lnTo>
                  <a:lnTo>
                    <a:pt x="170993" y="123835"/>
                  </a:lnTo>
                  <a:lnTo>
                    <a:pt x="169131" y="130708"/>
                  </a:lnTo>
                  <a:lnTo>
                    <a:pt x="167523" y="134764"/>
                  </a:lnTo>
                  <a:lnTo>
                    <a:pt x="165657" y="139055"/>
                  </a:lnTo>
                  <a:lnTo>
                    <a:pt x="161467" y="148056"/>
                  </a:lnTo>
                  <a:lnTo>
                    <a:pt x="158445" y="152679"/>
                  </a:lnTo>
                  <a:lnTo>
                    <a:pt x="154843" y="157348"/>
                  </a:lnTo>
                  <a:lnTo>
                    <a:pt x="150853" y="162048"/>
                  </a:lnTo>
                  <a:lnTo>
                    <a:pt x="146607" y="166769"/>
                  </a:lnTo>
                  <a:lnTo>
                    <a:pt x="137654" y="176249"/>
                  </a:lnTo>
                  <a:lnTo>
                    <a:pt x="133045" y="180205"/>
                  </a:lnTo>
                  <a:lnTo>
                    <a:pt x="128384" y="183636"/>
                  </a:lnTo>
                  <a:lnTo>
                    <a:pt x="123690" y="186718"/>
                  </a:lnTo>
                  <a:lnTo>
                    <a:pt x="118972" y="190360"/>
                  </a:lnTo>
                  <a:lnTo>
                    <a:pt x="114240" y="194375"/>
                  </a:lnTo>
                  <a:lnTo>
                    <a:pt x="109497" y="198639"/>
                  </a:lnTo>
                  <a:lnTo>
                    <a:pt x="103955" y="202276"/>
                  </a:lnTo>
                  <a:lnTo>
                    <a:pt x="97878" y="205494"/>
                  </a:lnTo>
                  <a:lnTo>
                    <a:pt x="91446" y="208433"/>
                  </a:lnTo>
                  <a:lnTo>
                    <a:pt x="86364" y="211187"/>
                  </a:lnTo>
                  <a:lnTo>
                    <a:pt x="82182" y="213816"/>
                  </a:lnTo>
                  <a:lnTo>
                    <a:pt x="78601" y="216362"/>
                  </a:lnTo>
                  <a:lnTo>
                    <a:pt x="74626" y="218060"/>
                  </a:lnTo>
                  <a:lnTo>
                    <a:pt x="70388" y="219192"/>
                  </a:lnTo>
                  <a:lnTo>
                    <a:pt x="65976" y="219946"/>
                  </a:lnTo>
                  <a:lnTo>
                    <a:pt x="62240" y="220449"/>
                  </a:lnTo>
                  <a:lnTo>
                    <a:pt x="58956" y="220785"/>
                  </a:lnTo>
                  <a:lnTo>
                    <a:pt x="55973" y="221008"/>
                  </a:lnTo>
                  <a:lnTo>
                    <a:pt x="52397" y="221157"/>
                  </a:lnTo>
                  <a:lnTo>
                    <a:pt x="38229" y="221416"/>
                  </a:lnTo>
                  <a:lnTo>
                    <a:pt x="29789" y="221452"/>
                  </a:lnTo>
                  <a:lnTo>
                    <a:pt x="29384" y="220659"/>
                  </a:lnTo>
                  <a:lnTo>
                    <a:pt x="28682" y="215305"/>
                  </a:lnTo>
                  <a:lnTo>
                    <a:pt x="28623" y="212636"/>
                  </a:lnTo>
                  <a:lnTo>
                    <a:pt x="28575" y="20716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SMARTPenAnnotation347"/>
            <p:cNvSpPr/>
            <p:nvPr/>
          </p:nvSpPr>
          <p:spPr>
            <a:xfrm>
              <a:off x="5311119" y="3028950"/>
              <a:ext cx="110988" cy="271463"/>
            </a:xfrm>
            <a:custGeom>
              <a:avLst/>
              <a:gdLst/>
              <a:ahLst/>
              <a:cxnLst/>
              <a:rect l="0" t="0" r="0" b="0"/>
              <a:pathLst>
                <a:path w="110988" h="271463">
                  <a:moveTo>
                    <a:pt x="110987" y="0"/>
                  </a:moveTo>
                  <a:lnTo>
                    <a:pt x="100345" y="0"/>
                  </a:lnTo>
                  <a:lnTo>
                    <a:pt x="99130" y="793"/>
                  </a:lnTo>
                  <a:lnTo>
                    <a:pt x="98319" y="2116"/>
                  </a:lnTo>
                  <a:lnTo>
                    <a:pt x="97780" y="3792"/>
                  </a:lnTo>
                  <a:lnTo>
                    <a:pt x="95063" y="7771"/>
                  </a:lnTo>
                  <a:lnTo>
                    <a:pt x="93227" y="9943"/>
                  </a:lnTo>
                  <a:lnTo>
                    <a:pt x="90416" y="12184"/>
                  </a:lnTo>
                  <a:lnTo>
                    <a:pt x="86954" y="14473"/>
                  </a:lnTo>
                  <a:lnTo>
                    <a:pt x="83059" y="16792"/>
                  </a:lnTo>
                  <a:lnTo>
                    <a:pt x="78874" y="19926"/>
                  </a:lnTo>
                  <a:lnTo>
                    <a:pt x="74497" y="23603"/>
                  </a:lnTo>
                  <a:lnTo>
                    <a:pt x="69992" y="27641"/>
                  </a:lnTo>
                  <a:lnTo>
                    <a:pt x="66194" y="31921"/>
                  </a:lnTo>
                  <a:lnTo>
                    <a:pt x="62869" y="36362"/>
                  </a:lnTo>
                  <a:lnTo>
                    <a:pt x="48036" y="58688"/>
                  </a:lnTo>
                  <a:lnTo>
                    <a:pt x="43620" y="64525"/>
                  </a:lnTo>
                  <a:lnTo>
                    <a:pt x="39088" y="70004"/>
                  </a:lnTo>
                  <a:lnTo>
                    <a:pt x="34479" y="75244"/>
                  </a:lnTo>
                  <a:lnTo>
                    <a:pt x="30613" y="81119"/>
                  </a:lnTo>
                  <a:lnTo>
                    <a:pt x="27242" y="87417"/>
                  </a:lnTo>
                  <a:lnTo>
                    <a:pt x="21379" y="99970"/>
                  </a:lnTo>
                  <a:lnTo>
                    <a:pt x="8709" y="125887"/>
                  </a:lnTo>
                  <a:lnTo>
                    <a:pt x="7083" y="131549"/>
                  </a:lnTo>
                  <a:lnTo>
                    <a:pt x="5999" y="137706"/>
                  </a:lnTo>
                  <a:lnTo>
                    <a:pt x="5276" y="144191"/>
                  </a:lnTo>
                  <a:lnTo>
                    <a:pt x="4001" y="150896"/>
                  </a:lnTo>
                  <a:lnTo>
                    <a:pt x="2356" y="157747"/>
                  </a:lnTo>
                  <a:lnTo>
                    <a:pt x="467" y="164696"/>
                  </a:lnTo>
                  <a:lnTo>
                    <a:pt x="0" y="170916"/>
                  </a:lnTo>
                  <a:lnTo>
                    <a:pt x="483" y="176650"/>
                  </a:lnTo>
                  <a:lnTo>
                    <a:pt x="1599" y="182060"/>
                  </a:lnTo>
                  <a:lnTo>
                    <a:pt x="2343" y="188048"/>
                  </a:lnTo>
                  <a:lnTo>
                    <a:pt x="2839" y="194422"/>
                  </a:lnTo>
                  <a:lnTo>
                    <a:pt x="3390" y="207060"/>
                  </a:lnTo>
                  <a:lnTo>
                    <a:pt x="3635" y="217968"/>
                  </a:lnTo>
                  <a:lnTo>
                    <a:pt x="4494" y="223099"/>
                  </a:lnTo>
                  <a:lnTo>
                    <a:pt x="5860" y="228108"/>
                  </a:lnTo>
                  <a:lnTo>
                    <a:pt x="7565" y="233034"/>
                  </a:lnTo>
                  <a:lnTo>
                    <a:pt x="9495" y="237112"/>
                  </a:lnTo>
                  <a:lnTo>
                    <a:pt x="11575" y="240625"/>
                  </a:lnTo>
                  <a:lnTo>
                    <a:pt x="13757" y="243760"/>
                  </a:lnTo>
                  <a:lnTo>
                    <a:pt x="16004" y="246644"/>
                  </a:lnTo>
                  <a:lnTo>
                    <a:pt x="18296" y="249361"/>
                  </a:lnTo>
                  <a:lnTo>
                    <a:pt x="20618" y="251966"/>
                  </a:lnTo>
                  <a:lnTo>
                    <a:pt x="25314" y="256976"/>
                  </a:lnTo>
                  <a:lnTo>
                    <a:pt x="27678" y="259424"/>
                  </a:lnTo>
                  <a:lnTo>
                    <a:pt x="30842" y="261849"/>
                  </a:lnTo>
                  <a:lnTo>
                    <a:pt x="34538" y="264260"/>
                  </a:lnTo>
                  <a:lnTo>
                    <a:pt x="38590" y="266660"/>
                  </a:lnTo>
                  <a:lnTo>
                    <a:pt x="42878" y="268261"/>
                  </a:lnTo>
                  <a:lnTo>
                    <a:pt x="47325" y="269328"/>
                  </a:lnTo>
                  <a:lnTo>
                    <a:pt x="51877" y="270039"/>
                  </a:lnTo>
                  <a:lnTo>
                    <a:pt x="56499" y="270514"/>
                  </a:lnTo>
                  <a:lnTo>
                    <a:pt x="61168" y="270830"/>
                  </a:lnTo>
                  <a:lnTo>
                    <a:pt x="65868" y="271041"/>
                  </a:lnTo>
                  <a:lnTo>
                    <a:pt x="75323" y="271275"/>
                  </a:lnTo>
                  <a:lnTo>
                    <a:pt x="103843" y="27146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SMARTPenAnnotation348"/>
            <p:cNvSpPr/>
            <p:nvPr/>
          </p:nvSpPr>
          <p:spPr>
            <a:xfrm>
              <a:off x="5464968" y="3086430"/>
              <a:ext cx="199919" cy="192552"/>
            </a:xfrm>
            <a:custGeom>
              <a:avLst/>
              <a:gdLst/>
              <a:ahLst/>
              <a:cxnLst/>
              <a:rect l="0" t="0" r="0" b="0"/>
              <a:pathLst>
                <a:path w="199919" h="192552">
                  <a:moveTo>
                    <a:pt x="0" y="56820"/>
                  </a:moveTo>
                  <a:lnTo>
                    <a:pt x="0" y="53027"/>
                  </a:lnTo>
                  <a:lnTo>
                    <a:pt x="794" y="51910"/>
                  </a:lnTo>
                  <a:lnTo>
                    <a:pt x="2117" y="51165"/>
                  </a:lnTo>
                  <a:lnTo>
                    <a:pt x="6498" y="49544"/>
                  </a:lnTo>
                  <a:lnTo>
                    <a:pt x="9888" y="48000"/>
                  </a:lnTo>
                  <a:lnTo>
                    <a:pt x="22245" y="42036"/>
                  </a:lnTo>
                  <a:lnTo>
                    <a:pt x="26736" y="39820"/>
                  </a:lnTo>
                  <a:lnTo>
                    <a:pt x="32112" y="37549"/>
                  </a:lnTo>
                  <a:lnTo>
                    <a:pt x="38077" y="35241"/>
                  </a:lnTo>
                  <a:lnTo>
                    <a:pt x="51054" y="30560"/>
                  </a:lnTo>
                  <a:lnTo>
                    <a:pt x="85864" y="18711"/>
                  </a:lnTo>
                  <a:lnTo>
                    <a:pt x="92167" y="16332"/>
                  </a:lnTo>
                  <a:lnTo>
                    <a:pt x="97957" y="13953"/>
                  </a:lnTo>
                  <a:lnTo>
                    <a:pt x="103405" y="11573"/>
                  </a:lnTo>
                  <a:lnTo>
                    <a:pt x="109418" y="9987"/>
                  </a:lnTo>
                  <a:lnTo>
                    <a:pt x="115808" y="8929"/>
                  </a:lnTo>
                  <a:lnTo>
                    <a:pt x="122449" y="8224"/>
                  </a:lnTo>
                  <a:lnTo>
                    <a:pt x="129258" y="6960"/>
                  </a:lnTo>
                  <a:lnTo>
                    <a:pt x="136178" y="5323"/>
                  </a:lnTo>
                  <a:lnTo>
                    <a:pt x="143173" y="3439"/>
                  </a:lnTo>
                  <a:lnTo>
                    <a:pt x="149424" y="2182"/>
                  </a:lnTo>
                  <a:lnTo>
                    <a:pt x="155178" y="1345"/>
                  </a:lnTo>
                  <a:lnTo>
                    <a:pt x="160602" y="786"/>
                  </a:lnTo>
                  <a:lnTo>
                    <a:pt x="165012" y="414"/>
                  </a:lnTo>
                  <a:lnTo>
                    <a:pt x="168746" y="166"/>
                  </a:lnTo>
                  <a:lnTo>
                    <a:pt x="172029" y="0"/>
                  </a:lnTo>
                  <a:lnTo>
                    <a:pt x="175804" y="684"/>
                  </a:lnTo>
                  <a:lnTo>
                    <a:pt x="179909" y="1933"/>
                  </a:lnTo>
                  <a:lnTo>
                    <a:pt x="184234" y="3560"/>
                  </a:lnTo>
                  <a:lnTo>
                    <a:pt x="187116" y="5438"/>
                  </a:lnTo>
                  <a:lnTo>
                    <a:pt x="189038" y="7484"/>
                  </a:lnTo>
                  <a:lnTo>
                    <a:pt x="191967" y="11874"/>
                  </a:lnTo>
                  <a:lnTo>
                    <a:pt x="195915" y="16471"/>
                  </a:lnTo>
                  <a:lnTo>
                    <a:pt x="197285" y="19602"/>
                  </a:lnTo>
                  <a:lnTo>
                    <a:pt x="198198" y="23276"/>
                  </a:lnTo>
                  <a:lnTo>
                    <a:pt x="198807" y="27314"/>
                  </a:lnTo>
                  <a:lnTo>
                    <a:pt x="199213" y="31593"/>
                  </a:lnTo>
                  <a:lnTo>
                    <a:pt x="199484" y="36033"/>
                  </a:lnTo>
                  <a:lnTo>
                    <a:pt x="199785" y="45200"/>
                  </a:lnTo>
                  <a:lnTo>
                    <a:pt x="199918" y="54566"/>
                  </a:lnTo>
                  <a:lnTo>
                    <a:pt x="199160" y="60079"/>
                  </a:lnTo>
                  <a:lnTo>
                    <a:pt x="197861" y="66137"/>
                  </a:lnTo>
                  <a:lnTo>
                    <a:pt x="196201" y="72556"/>
                  </a:lnTo>
                  <a:lnTo>
                    <a:pt x="195095" y="78423"/>
                  </a:lnTo>
                  <a:lnTo>
                    <a:pt x="194357" y="83922"/>
                  </a:lnTo>
                  <a:lnTo>
                    <a:pt x="193865" y="89175"/>
                  </a:lnTo>
                  <a:lnTo>
                    <a:pt x="192744" y="95059"/>
                  </a:lnTo>
                  <a:lnTo>
                    <a:pt x="191202" y="101363"/>
                  </a:lnTo>
                  <a:lnTo>
                    <a:pt x="189381" y="107946"/>
                  </a:lnTo>
                  <a:lnTo>
                    <a:pt x="187373" y="113923"/>
                  </a:lnTo>
                  <a:lnTo>
                    <a:pt x="185240" y="119495"/>
                  </a:lnTo>
                  <a:lnTo>
                    <a:pt x="183025" y="124797"/>
                  </a:lnTo>
                  <a:lnTo>
                    <a:pt x="181548" y="130713"/>
                  </a:lnTo>
                  <a:lnTo>
                    <a:pt x="180564" y="137038"/>
                  </a:lnTo>
                  <a:lnTo>
                    <a:pt x="179907" y="143636"/>
                  </a:lnTo>
                  <a:lnTo>
                    <a:pt x="178675" y="148828"/>
                  </a:lnTo>
                  <a:lnTo>
                    <a:pt x="177061" y="153084"/>
                  </a:lnTo>
                  <a:lnTo>
                    <a:pt x="175190" y="156715"/>
                  </a:lnTo>
                  <a:lnTo>
                    <a:pt x="173944" y="160722"/>
                  </a:lnTo>
                  <a:lnTo>
                    <a:pt x="173113" y="164982"/>
                  </a:lnTo>
                  <a:lnTo>
                    <a:pt x="172559" y="169409"/>
                  </a:lnTo>
                  <a:lnTo>
                    <a:pt x="172189" y="173154"/>
                  </a:lnTo>
                  <a:lnTo>
                    <a:pt x="171943" y="176445"/>
                  </a:lnTo>
                  <a:lnTo>
                    <a:pt x="171548" y="183637"/>
                  </a:lnTo>
                  <a:lnTo>
                    <a:pt x="171479" y="188675"/>
                  </a:lnTo>
                  <a:lnTo>
                    <a:pt x="172263" y="189967"/>
                  </a:lnTo>
                  <a:lnTo>
                    <a:pt x="173580" y="190828"/>
                  </a:lnTo>
                  <a:lnTo>
                    <a:pt x="178594" y="19255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SMARTPenAnnotation349"/>
            <p:cNvSpPr/>
            <p:nvPr/>
          </p:nvSpPr>
          <p:spPr>
            <a:xfrm>
              <a:off x="5743575" y="2986087"/>
              <a:ext cx="120902" cy="314326"/>
            </a:xfrm>
            <a:custGeom>
              <a:avLst/>
              <a:gdLst/>
              <a:ahLst/>
              <a:cxnLst/>
              <a:rect l="0" t="0" r="0" b="0"/>
              <a:pathLst>
                <a:path w="120902" h="314326">
                  <a:moveTo>
                    <a:pt x="0" y="0"/>
                  </a:moveTo>
                  <a:lnTo>
                    <a:pt x="3792" y="3792"/>
                  </a:lnTo>
                  <a:lnTo>
                    <a:pt x="5703" y="4910"/>
                  </a:lnTo>
                  <a:lnTo>
                    <a:pt x="7770" y="5654"/>
                  </a:lnTo>
                  <a:lnTo>
                    <a:pt x="9942" y="6151"/>
                  </a:lnTo>
                  <a:lnTo>
                    <a:pt x="12978" y="7276"/>
                  </a:lnTo>
                  <a:lnTo>
                    <a:pt x="16590" y="8819"/>
                  </a:lnTo>
                  <a:lnTo>
                    <a:pt x="24835" y="12651"/>
                  </a:lnTo>
                  <a:lnTo>
                    <a:pt x="47759" y="23911"/>
                  </a:lnTo>
                  <a:lnTo>
                    <a:pt x="52477" y="27053"/>
                  </a:lnTo>
                  <a:lnTo>
                    <a:pt x="57210" y="30735"/>
                  </a:lnTo>
                  <a:lnTo>
                    <a:pt x="61952" y="34778"/>
                  </a:lnTo>
                  <a:lnTo>
                    <a:pt x="66701" y="39060"/>
                  </a:lnTo>
                  <a:lnTo>
                    <a:pt x="76212" y="48052"/>
                  </a:lnTo>
                  <a:lnTo>
                    <a:pt x="90490" y="62039"/>
                  </a:lnTo>
                  <a:lnTo>
                    <a:pt x="95252" y="67553"/>
                  </a:lnTo>
                  <a:lnTo>
                    <a:pt x="100014" y="73610"/>
                  </a:lnTo>
                  <a:lnTo>
                    <a:pt x="104776" y="80030"/>
                  </a:lnTo>
                  <a:lnTo>
                    <a:pt x="108744" y="86691"/>
                  </a:lnTo>
                  <a:lnTo>
                    <a:pt x="112183" y="93513"/>
                  </a:lnTo>
                  <a:lnTo>
                    <a:pt x="115270" y="100442"/>
                  </a:lnTo>
                  <a:lnTo>
                    <a:pt x="117328" y="108236"/>
                  </a:lnTo>
                  <a:lnTo>
                    <a:pt x="118700" y="116607"/>
                  </a:lnTo>
                  <a:lnTo>
                    <a:pt x="119614" y="125363"/>
                  </a:lnTo>
                  <a:lnTo>
                    <a:pt x="120224" y="133582"/>
                  </a:lnTo>
                  <a:lnTo>
                    <a:pt x="120631" y="141442"/>
                  </a:lnTo>
                  <a:lnTo>
                    <a:pt x="120901" y="149063"/>
                  </a:lnTo>
                  <a:lnTo>
                    <a:pt x="120288" y="156526"/>
                  </a:lnTo>
                  <a:lnTo>
                    <a:pt x="119086" y="163882"/>
                  </a:lnTo>
                  <a:lnTo>
                    <a:pt x="115633" y="179199"/>
                  </a:lnTo>
                  <a:lnTo>
                    <a:pt x="111453" y="196590"/>
                  </a:lnTo>
                  <a:lnTo>
                    <a:pt x="109227" y="204085"/>
                  </a:lnTo>
                  <a:lnTo>
                    <a:pt x="106949" y="210669"/>
                  </a:lnTo>
                  <a:lnTo>
                    <a:pt x="104637" y="216646"/>
                  </a:lnTo>
                  <a:lnTo>
                    <a:pt x="99951" y="229637"/>
                  </a:lnTo>
                  <a:lnTo>
                    <a:pt x="97590" y="236435"/>
                  </a:lnTo>
                  <a:lnTo>
                    <a:pt x="95222" y="242555"/>
                  </a:lnTo>
                  <a:lnTo>
                    <a:pt x="92850" y="248222"/>
                  </a:lnTo>
                  <a:lnTo>
                    <a:pt x="90475" y="253587"/>
                  </a:lnTo>
                  <a:lnTo>
                    <a:pt x="85719" y="263783"/>
                  </a:lnTo>
                  <a:lnTo>
                    <a:pt x="76198" y="283263"/>
                  </a:lnTo>
                  <a:lnTo>
                    <a:pt x="73554" y="290730"/>
                  </a:lnTo>
                  <a:lnTo>
                    <a:pt x="72064" y="299396"/>
                  </a:lnTo>
                  <a:lnTo>
                    <a:pt x="71454" y="309095"/>
                  </a:lnTo>
                  <a:lnTo>
                    <a:pt x="71437" y="3143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SMARTPenAnnotation350"/>
            <p:cNvSpPr/>
            <p:nvPr/>
          </p:nvSpPr>
          <p:spPr>
            <a:xfrm>
              <a:off x="6022181" y="3086100"/>
              <a:ext cx="214313" cy="28576"/>
            </a:xfrm>
            <a:custGeom>
              <a:avLst/>
              <a:gdLst/>
              <a:ahLst/>
              <a:cxnLst/>
              <a:rect l="0" t="0" r="0" b="0"/>
              <a:pathLst>
                <a:path w="214313" h="28576">
                  <a:moveTo>
                    <a:pt x="0" y="28575"/>
                  </a:moveTo>
                  <a:lnTo>
                    <a:pt x="3792" y="28575"/>
                  </a:lnTo>
                  <a:lnTo>
                    <a:pt x="5703" y="27781"/>
                  </a:lnTo>
                  <a:lnTo>
                    <a:pt x="7771" y="26458"/>
                  </a:lnTo>
                  <a:lnTo>
                    <a:pt x="9943" y="24782"/>
                  </a:lnTo>
                  <a:lnTo>
                    <a:pt x="12185" y="23665"/>
                  </a:lnTo>
                  <a:lnTo>
                    <a:pt x="14473" y="22920"/>
                  </a:lnTo>
                  <a:lnTo>
                    <a:pt x="19926" y="22093"/>
                  </a:lnTo>
                  <a:lnTo>
                    <a:pt x="23603" y="21872"/>
                  </a:lnTo>
                  <a:lnTo>
                    <a:pt x="27641" y="21725"/>
                  </a:lnTo>
                  <a:lnTo>
                    <a:pt x="31921" y="20833"/>
                  </a:lnTo>
                  <a:lnTo>
                    <a:pt x="36362" y="19445"/>
                  </a:lnTo>
                  <a:lnTo>
                    <a:pt x="40910" y="17726"/>
                  </a:lnTo>
                  <a:lnTo>
                    <a:pt x="45530" y="16579"/>
                  </a:lnTo>
                  <a:lnTo>
                    <a:pt x="50197" y="15815"/>
                  </a:lnTo>
                  <a:lnTo>
                    <a:pt x="54896" y="15306"/>
                  </a:lnTo>
                  <a:lnTo>
                    <a:pt x="60409" y="14172"/>
                  </a:lnTo>
                  <a:lnTo>
                    <a:pt x="66467" y="12623"/>
                  </a:lnTo>
                  <a:lnTo>
                    <a:pt x="72886" y="10797"/>
                  </a:lnTo>
                  <a:lnTo>
                    <a:pt x="78753" y="9579"/>
                  </a:lnTo>
                  <a:lnTo>
                    <a:pt x="84252" y="8767"/>
                  </a:lnTo>
                  <a:lnTo>
                    <a:pt x="89506" y="8226"/>
                  </a:lnTo>
                  <a:lnTo>
                    <a:pt x="95389" y="7865"/>
                  </a:lnTo>
                  <a:lnTo>
                    <a:pt x="108276" y="7464"/>
                  </a:lnTo>
                  <a:lnTo>
                    <a:pt x="115047" y="6563"/>
                  </a:lnTo>
                  <a:lnTo>
                    <a:pt x="121942" y="5169"/>
                  </a:lnTo>
                  <a:lnTo>
                    <a:pt x="128919" y="3446"/>
                  </a:lnTo>
                  <a:lnTo>
                    <a:pt x="135159" y="2297"/>
                  </a:lnTo>
                  <a:lnTo>
                    <a:pt x="140906" y="1531"/>
                  </a:lnTo>
                  <a:lnTo>
                    <a:pt x="146325" y="1021"/>
                  </a:lnTo>
                  <a:lnTo>
                    <a:pt x="152318" y="680"/>
                  </a:lnTo>
                  <a:lnTo>
                    <a:pt x="165328" y="302"/>
                  </a:lnTo>
                  <a:lnTo>
                    <a:pt x="197315" y="26"/>
                  </a:lnTo>
                  <a:lnTo>
                    <a:pt x="21431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SMARTPenAnnotation351"/>
            <p:cNvSpPr/>
            <p:nvPr/>
          </p:nvSpPr>
          <p:spPr>
            <a:xfrm>
              <a:off x="6072187" y="3164681"/>
              <a:ext cx="207170" cy="42863"/>
            </a:xfrm>
            <a:custGeom>
              <a:avLst/>
              <a:gdLst/>
              <a:ahLst/>
              <a:cxnLst/>
              <a:rect l="0" t="0" r="0" b="0"/>
              <a:pathLst>
                <a:path w="207170" h="42863">
                  <a:moveTo>
                    <a:pt x="0" y="42862"/>
                  </a:moveTo>
                  <a:lnTo>
                    <a:pt x="3792" y="42862"/>
                  </a:lnTo>
                  <a:lnTo>
                    <a:pt x="4910" y="42069"/>
                  </a:lnTo>
                  <a:lnTo>
                    <a:pt x="5654" y="40746"/>
                  </a:lnTo>
                  <a:lnTo>
                    <a:pt x="6151" y="39070"/>
                  </a:lnTo>
                  <a:lnTo>
                    <a:pt x="7276" y="37953"/>
                  </a:lnTo>
                  <a:lnTo>
                    <a:pt x="8819" y="37208"/>
                  </a:lnTo>
                  <a:lnTo>
                    <a:pt x="10642" y="36711"/>
                  </a:lnTo>
                  <a:lnTo>
                    <a:pt x="16901" y="36160"/>
                  </a:lnTo>
                  <a:lnTo>
                    <a:pt x="20792" y="36013"/>
                  </a:lnTo>
                  <a:lnTo>
                    <a:pt x="33854" y="35806"/>
                  </a:lnTo>
                  <a:lnTo>
                    <a:pt x="38444" y="34983"/>
                  </a:lnTo>
                  <a:lnTo>
                    <a:pt x="43092" y="33641"/>
                  </a:lnTo>
                  <a:lnTo>
                    <a:pt x="53284" y="30033"/>
                  </a:lnTo>
                  <a:lnTo>
                    <a:pt x="65751" y="25783"/>
                  </a:lnTo>
                  <a:lnTo>
                    <a:pt x="72408" y="24333"/>
                  </a:lnTo>
                  <a:lnTo>
                    <a:pt x="79229" y="23365"/>
                  </a:lnTo>
                  <a:lnTo>
                    <a:pt x="86157" y="22720"/>
                  </a:lnTo>
                  <a:lnTo>
                    <a:pt x="93156" y="21497"/>
                  </a:lnTo>
                  <a:lnTo>
                    <a:pt x="100204" y="19887"/>
                  </a:lnTo>
                  <a:lnTo>
                    <a:pt x="107284" y="18021"/>
                  </a:lnTo>
                  <a:lnTo>
                    <a:pt x="114385" y="15982"/>
                  </a:lnTo>
                  <a:lnTo>
                    <a:pt x="128625" y="11601"/>
                  </a:lnTo>
                  <a:lnTo>
                    <a:pt x="135756" y="10115"/>
                  </a:lnTo>
                  <a:lnTo>
                    <a:pt x="142892" y="9125"/>
                  </a:lnTo>
                  <a:lnTo>
                    <a:pt x="150030" y="8464"/>
                  </a:lnTo>
                  <a:lnTo>
                    <a:pt x="157170" y="7230"/>
                  </a:lnTo>
                  <a:lnTo>
                    <a:pt x="164312" y="5614"/>
                  </a:lnTo>
                  <a:lnTo>
                    <a:pt x="171453" y="3743"/>
                  </a:lnTo>
                  <a:lnTo>
                    <a:pt x="177802" y="2495"/>
                  </a:lnTo>
                  <a:lnTo>
                    <a:pt x="183623" y="1663"/>
                  </a:lnTo>
                  <a:lnTo>
                    <a:pt x="189090" y="1109"/>
                  </a:lnTo>
                  <a:lnTo>
                    <a:pt x="193529" y="739"/>
                  </a:lnTo>
                  <a:lnTo>
                    <a:pt x="197282" y="493"/>
                  </a:lnTo>
                  <a:lnTo>
                    <a:pt x="20716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SMARTPenAnnotation352"/>
            <p:cNvSpPr/>
            <p:nvPr/>
          </p:nvSpPr>
          <p:spPr>
            <a:xfrm>
              <a:off x="6393656" y="3015771"/>
              <a:ext cx="228601" cy="198909"/>
            </a:xfrm>
            <a:custGeom>
              <a:avLst/>
              <a:gdLst/>
              <a:ahLst/>
              <a:cxnLst/>
              <a:rect l="0" t="0" r="0" b="0"/>
              <a:pathLst>
                <a:path w="228601" h="198909">
                  <a:moveTo>
                    <a:pt x="0" y="41754"/>
                  </a:moveTo>
                  <a:lnTo>
                    <a:pt x="16793" y="24961"/>
                  </a:lnTo>
                  <a:lnTo>
                    <a:pt x="19926" y="23415"/>
                  </a:lnTo>
                  <a:lnTo>
                    <a:pt x="23603" y="22384"/>
                  </a:lnTo>
                  <a:lnTo>
                    <a:pt x="27641" y="21697"/>
                  </a:lnTo>
                  <a:lnTo>
                    <a:pt x="31921" y="20445"/>
                  </a:lnTo>
                  <a:lnTo>
                    <a:pt x="36362" y="18817"/>
                  </a:lnTo>
                  <a:lnTo>
                    <a:pt x="40910" y="16937"/>
                  </a:lnTo>
                  <a:lnTo>
                    <a:pt x="46323" y="14891"/>
                  </a:lnTo>
                  <a:lnTo>
                    <a:pt x="58688" y="10500"/>
                  </a:lnTo>
                  <a:lnTo>
                    <a:pt x="64525" y="9012"/>
                  </a:lnTo>
                  <a:lnTo>
                    <a:pt x="70004" y="8019"/>
                  </a:lnTo>
                  <a:lnTo>
                    <a:pt x="75245" y="7358"/>
                  </a:lnTo>
                  <a:lnTo>
                    <a:pt x="80325" y="6123"/>
                  </a:lnTo>
                  <a:lnTo>
                    <a:pt x="85300" y="4506"/>
                  </a:lnTo>
                  <a:lnTo>
                    <a:pt x="90204" y="2634"/>
                  </a:lnTo>
                  <a:lnTo>
                    <a:pt x="95855" y="1387"/>
                  </a:lnTo>
                  <a:lnTo>
                    <a:pt x="102003" y="555"/>
                  </a:lnTo>
                  <a:lnTo>
                    <a:pt x="108483" y="0"/>
                  </a:lnTo>
                  <a:lnTo>
                    <a:pt x="114391" y="424"/>
                  </a:lnTo>
                  <a:lnTo>
                    <a:pt x="119917" y="1501"/>
                  </a:lnTo>
                  <a:lnTo>
                    <a:pt x="125188" y="3012"/>
                  </a:lnTo>
                  <a:lnTo>
                    <a:pt x="129496" y="4020"/>
                  </a:lnTo>
                  <a:lnTo>
                    <a:pt x="136400" y="5139"/>
                  </a:lnTo>
                  <a:lnTo>
                    <a:pt x="140145" y="6231"/>
                  </a:lnTo>
                  <a:lnTo>
                    <a:pt x="144230" y="7754"/>
                  </a:lnTo>
                  <a:lnTo>
                    <a:pt x="148541" y="9562"/>
                  </a:lnTo>
                  <a:lnTo>
                    <a:pt x="155448" y="13688"/>
                  </a:lnTo>
                  <a:lnTo>
                    <a:pt x="161163" y="18167"/>
                  </a:lnTo>
                  <a:lnTo>
                    <a:pt x="166349" y="22804"/>
                  </a:lnTo>
                  <a:lnTo>
                    <a:pt x="168049" y="25946"/>
                  </a:lnTo>
                  <a:lnTo>
                    <a:pt x="169183" y="29627"/>
                  </a:lnTo>
                  <a:lnTo>
                    <a:pt x="169938" y="33669"/>
                  </a:lnTo>
                  <a:lnTo>
                    <a:pt x="169648" y="37952"/>
                  </a:lnTo>
                  <a:lnTo>
                    <a:pt x="168662" y="42394"/>
                  </a:lnTo>
                  <a:lnTo>
                    <a:pt x="167210" y="46943"/>
                  </a:lnTo>
                  <a:lnTo>
                    <a:pt x="165448" y="51563"/>
                  </a:lnTo>
                  <a:lnTo>
                    <a:pt x="163480" y="56231"/>
                  </a:lnTo>
                  <a:lnTo>
                    <a:pt x="161374" y="60930"/>
                  </a:lnTo>
                  <a:lnTo>
                    <a:pt x="158382" y="65650"/>
                  </a:lnTo>
                  <a:lnTo>
                    <a:pt x="154801" y="70385"/>
                  </a:lnTo>
                  <a:lnTo>
                    <a:pt x="150825" y="75128"/>
                  </a:lnTo>
                  <a:lnTo>
                    <a:pt x="147382" y="79878"/>
                  </a:lnTo>
                  <a:lnTo>
                    <a:pt x="144292" y="84633"/>
                  </a:lnTo>
                  <a:lnTo>
                    <a:pt x="141438" y="89390"/>
                  </a:lnTo>
                  <a:lnTo>
                    <a:pt x="137948" y="94149"/>
                  </a:lnTo>
                  <a:lnTo>
                    <a:pt x="134034" y="98909"/>
                  </a:lnTo>
                  <a:lnTo>
                    <a:pt x="129838" y="103669"/>
                  </a:lnTo>
                  <a:lnTo>
                    <a:pt x="120940" y="113193"/>
                  </a:lnTo>
                  <a:lnTo>
                    <a:pt x="116345" y="117954"/>
                  </a:lnTo>
                  <a:lnTo>
                    <a:pt x="112488" y="122717"/>
                  </a:lnTo>
                  <a:lnTo>
                    <a:pt x="109124" y="127479"/>
                  </a:lnTo>
                  <a:lnTo>
                    <a:pt x="106086" y="132241"/>
                  </a:lnTo>
                  <a:lnTo>
                    <a:pt x="102474" y="137004"/>
                  </a:lnTo>
                  <a:lnTo>
                    <a:pt x="98479" y="141766"/>
                  </a:lnTo>
                  <a:lnTo>
                    <a:pt x="90600" y="150497"/>
                  </a:lnTo>
                  <a:lnTo>
                    <a:pt x="84452" y="157024"/>
                  </a:lnTo>
                  <a:lnTo>
                    <a:pt x="82495" y="159875"/>
                  </a:lnTo>
                  <a:lnTo>
                    <a:pt x="80320" y="165161"/>
                  </a:lnTo>
                  <a:lnTo>
                    <a:pt x="77238" y="170155"/>
                  </a:lnTo>
                  <a:lnTo>
                    <a:pt x="75304" y="172598"/>
                  </a:lnTo>
                  <a:lnTo>
                    <a:pt x="74809" y="175021"/>
                  </a:lnTo>
                  <a:lnTo>
                    <a:pt x="75273" y="177430"/>
                  </a:lnTo>
                  <a:lnTo>
                    <a:pt x="77928" y="183206"/>
                  </a:lnTo>
                  <a:lnTo>
                    <a:pt x="82180" y="188000"/>
                  </a:lnTo>
                  <a:lnTo>
                    <a:pt x="84155" y="189257"/>
                  </a:lnTo>
                  <a:lnTo>
                    <a:pt x="90728" y="191821"/>
                  </a:lnTo>
                  <a:lnTo>
                    <a:pt x="97702" y="196461"/>
                  </a:lnTo>
                  <a:lnTo>
                    <a:pt x="102425" y="197825"/>
                  </a:lnTo>
                  <a:lnTo>
                    <a:pt x="109287" y="198431"/>
                  </a:lnTo>
                  <a:lnTo>
                    <a:pt x="113339" y="198593"/>
                  </a:lnTo>
                  <a:lnTo>
                    <a:pt x="122074" y="198772"/>
                  </a:lnTo>
                  <a:lnTo>
                    <a:pt x="148667" y="198908"/>
                  </a:lnTo>
                  <a:lnTo>
                    <a:pt x="153087" y="198117"/>
                  </a:lnTo>
                  <a:lnTo>
                    <a:pt x="157620" y="196796"/>
                  </a:lnTo>
                  <a:lnTo>
                    <a:pt x="162230" y="195121"/>
                  </a:lnTo>
                  <a:lnTo>
                    <a:pt x="166890" y="194005"/>
                  </a:lnTo>
                  <a:lnTo>
                    <a:pt x="171586" y="193261"/>
                  </a:lnTo>
                  <a:lnTo>
                    <a:pt x="176303" y="192765"/>
                  </a:lnTo>
                  <a:lnTo>
                    <a:pt x="181829" y="192434"/>
                  </a:lnTo>
                  <a:lnTo>
                    <a:pt x="194319" y="192066"/>
                  </a:lnTo>
                  <a:lnTo>
                    <a:pt x="199396" y="191174"/>
                  </a:lnTo>
                  <a:lnTo>
                    <a:pt x="203574" y="189786"/>
                  </a:lnTo>
                  <a:lnTo>
                    <a:pt x="207154" y="188067"/>
                  </a:lnTo>
                  <a:lnTo>
                    <a:pt x="211127" y="186921"/>
                  </a:lnTo>
                  <a:lnTo>
                    <a:pt x="215364" y="186157"/>
                  </a:lnTo>
                  <a:lnTo>
                    <a:pt x="228600" y="18462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SMARTPenAnnotation353"/>
            <p:cNvSpPr/>
            <p:nvPr/>
          </p:nvSpPr>
          <p:spPr>
            <a:xfrm>
              <a:off x="6708019" y="2993265"/>
              <a:ext cx="171110" cy="264286"/>
            </a:xfrm>
            <a:custGeom>
              <a:avLst/>
              <a:gdLst/>
              <a:ahLst/>
              <a:cxnLst/>
              <a:rect l="0" t="0" r="0" b="0"/>
              <a:pathLst>
                <a:path w="171110" h="264286">
                  <a:moveTo>
                    <a:pt x="114262" y="21397"/>
                  </a:moveTo>
                  <a:lnTo>
                    <a:pt x="103621" y="10755"/>
                  </a:lnTo>
                  <a:lnTo>
                    <a:pt x="102404" y="8746"/>
                  </a:lnTo>
                  <a:lnTo>
                    <a:pt x="101054" y="4397"/>
                  </a:lnTo>
                  <a:lnTo>
                    <a:pt x="99901" y="2920"/>
                  </a:lnTo>
                  <a:lnTo>
                    <a:pt x="98338" y="1935"/>
                  </a:lnTo>
                  <a:lnTo>
                    <a:pt x="94485" y="841"/>
                  </a:lnTo>
                  <a:lnTo>
                    <a:pt x="90126" y="355"/>
                  </a:lnTo>
                  <a:lnTo>
                    <a:pt x="85543" y="139"/>
                  </a:lnTo>
                  <a:lnTo>
                    <a:pt x="80067" y="43"/>
                  </a:lnTo>
                  <a:lnTo>
                    <a:pt x="72342" y="0"/>
                  </a:lnTo>
                  <a:lnTo>
                    <a:pt x="68852" y="782"/>
                  </a:lnTo>
                  <a:lnTo>
                    <a:pt x="65733" y="2098"/>
                  </a:lnTo>
                  <a:lnTo>
                    <a:pt x="62859" y="3768"/>
                  </a:lnTo>
                  <a:lnTo>
                    <a:pt x="55433" y="7741"/>
                  </a:lnTo>
                  <a:lnTo>
                    <a:pt x="51230" y="9912"/>
                  </a:lnTo>
                  <a:lnTo>
                    <a:pt x="47635" y="12153"/>
                  </a:lnTo>
                  <a:lnTo>
                    <a:pt x="44444" y="14440"/>
                  </a:lnTo>
                  <a:lnTo>
                    <a:pt x="41523" y="16759"/>
                  </a:lnTo>
                  <a:lnTo>
                    <a:pt x="37988" y="19893"/>
                  </a:lnTo>
                  <a:lnTo>
                    <a:pt x="29827" y="27608"/>
                  </a:lnTo>
                  <a:lnTo>
                    <a:pt x="12190" y="44918"/>
                  </a:lnTo>
                  <a:lnTo>
                    <a:pt x="7249" y="51959"/>
                  </a:lnTo>
                  <a:lnTo>
                    <a:pt x="4820" y="56059"/>
                  </a:lnTo>
                  <a:lnTo>
                    <a:pt x="3200" y="60380"/>
                  </a:lnTo>
                  <a:lnTo>
                    <a:pt x="2121" y="64848"/>
                  </a:lnTo>
                  <a:lnTo>
                    <a:pt x="1401" y="69415"/>
                  </a:lnTo>
                  <a:lnTo>
                    <a:pt x="602" y="76605"/>
                  </a:lnTo>
                  <a:lnTo>
                    <a:pt x="246" y="82446"/>
                  </a:lnTo>
                  <a:lnTo>
                    <a:pt x="46" y="90198"/>
                  </a:lnTo>
                  <a:lnTo>
                    <a:pt x="0" y="95102"/>
                  </a:lnTo>
                  <a:lnTo>
                    <a:pt x="780" y="96727"/>
                  </a:lnTo>
                  <a:lnTo>
                    <a:pt x="2095" y="97811"/>
                  </a:lnTo>
                  <a:lnTo>
                    <a:pt x="3765" y="98534"/>
                  </a:lnTo>
                  <a:lnTo>
                    <a:pt x="7738" y="101453"/>
                  </a:lnTo>
                  <a:lnTo>
                    <a:pt x="9908" y="103343"/>
                  </a:lnTo>
                  <a:lnTo>
                    <a:pt x="12149" y="104602"/>
                  </a:lnTo>
                  <a:lnTo>
                    <a:pt x="16755" y="106002"/>
                  </a:lnTo>
                  <a:lnTo>
                    <a:pt x="21449" y="106624"/>
                  </a:lnTo>
                  <a:lnTo>
                    <a:pt x="23811" y="106790"/>
                  </a:lnTo>
                  <a:lnTo>
                    <a:pt x="26974" y="106107"/>
                  </a:lnTo>
                  <a:lnTo>
                    <a:pt x="30670" y="104858"/>
                  </a:lnTo>
                  <a:lnTo>
                    <a:pt x="34721" y="103231"/>
                  </a:lnTo>
                  <a:lnTo>
                    <a:pt x="39010" y="102147"/>
                  </a:lnTo>
                  <a:lnTo>
                    <a:pt x="43457" y="101424"/>
                  </a:lnTo>
                  <a:lnTo>
                    <a:pt x="48008" y="100942"/>
                  </a:lnTo>
                  <a:lnTo>
                    <a:pt x="51836" y="99827"/>
                  </a:lnTo>
                  <a:lnTo>
                    <a:pt x="55182" y="98290"/>
                  </a:lnTo>
                  <a:lnTo>
                    <a:pt x="58207" y="96471"/>
                  </a:lnTo>
                  <a:lnTo>
                    <a:pt x="61811" y="93672"/>
                  </a:lnTo>
                  <a:lnTo>
                    <a:pt x="65801" y="90218"/>
                  </a:lnTo>
                  <a:lnTo>
                    <a:pt x="73674" y="82940"/>
                  </a:lnTo>
                  <a:lnTo>
                    <a:pt x="79818" y="77060"/>
                  </a:lnTo>
                  <a:lnTo>
                    <a:pt x="83362" y="74381"/>
                  </a:lnTo>
                  <a:lnTo>
                    <a:pt x="87312" y="71801"/>
                  </a:lnTo>
                  <a:lnTo>
                    <a:pt x="91533" y="69287"/>
                  </a:lnTo>
                  <a:lnTo>
                    <a:pt x="95140" y="66817"/>
                  </a:lnTo>
                  <a:lnTo>
                    <a:pt x="98339" y="64377"/>
                  </a:lnTo>
                  <a:lnTo>
                    <a:pt x="101266" y="61957"/>
                  </a:lnTo>
                  <a:lnTo>
                    <a:pt x="104010" y="59549"/>
                  </a:lnTo>
                  <a:lnTo>
                    <a:pt x="109177" y="54758"/>
                  </a:lnTo>
                  <a:lnTo>
                    <a:pt x="116548" y="47598"/>
                  </a:lnTo>
                  <a:lnTo>
                    <a:pt x="118167" y="45214"/>
                  </a:lnTo>
                  <a:lnTo>
                    <a:pt x="120979" y="37096"/>
                  </a:lnTo>
                  <a:lnTo>
                    <a:pt x="121395" y="28872"/>
                  </a:lnTo>
                  <a:lnTo>
                    <a:pt x="121402" y="28639"/>
                  </a:lnTo>
                  <a:lnTo>
                    <a:pt x="121405" y="38492"/>
                  </a:lnTo>
                  <a:lnTo>
                    <a:pt x="122199" y="40731"/>
                  </a:lnTo>
                  <a:lnTo>
                    <a:pt x="126315" y="47675"/>
                  </a:lnTo>
                  <a:lnTo>
                    <a:pt x="128681" y="55553"/>
                  </a:lnTo>
                  <a:lnTo>
                    <a:pt x="132047" y="63300"/>
                  </a:lnTo>
                  <a:lnTo>
                    <a:pt x="133263" y="67589"/>
                  </a:lnTo>
                  <a:lnTo>
                    <a:pt x="134073" y="72035"/>
                  </a:lnTo>
                  <a:lnTo>
                    <a:pt x="134613" y="76587"/>
                  </a:lnTo>
                  <a:lnTo>
                    <a:pt x="134973" y="81209"/>
                  </a:lnTo>
                  <a:lnTo>
                    <a:pt x="135213" y="85878"/>
                  </a:lnTo>
                  <a:lnTo>
                    <a:pt x="135373" y="90578"/>
                  </a:lnTo>
                  <a:lnTo>
                    <a:pt x="136274" y="96093"/>
                  </a:lnTo>
                  <a:lnTo>
                    <a:pt x="137668" y="102151"/>
                  </a:lnTo>
                  <a:lnTo>
                    <a:pt x="139390" y="108570"/>
                  </a:lnTo>
                  <a:lnTo>
                    <a:pt x="140539" y="114437"/>
                  </a:lnTo>
                  <a:lnTo>
                    <a:pt x="141305" y="119936"/>
                  </a:lnTo>
                  <a:lnTo>
                    <a:pt x="141816" y="125190"/>
                  </a:lnTo>
                  <a:lnTo>
                    <a:pt x="142950" y="131074"/>
                  </a:lnTo>
                  <a:lnTo>
                    <a:pt x="144499" y="137377"/>
                  </a:lnTo>
                  <a:lnTo>
                    <a:pt x="146326" y="143961"/>
                  </a:lnTo>
                  <a:lnTo>
                    <a:pt x="147544" y="149938"/>
                  </a:lnTo>
                  <a:lnTo>
                    <a:pt x="148357" y="155510"/>
                  </a:lnTo>
                  <a:lnTo>
                    <a:pt x="148898" y="160812"/>
                  </a:lnTo>
                  <a:lnTo>
                    <a:pt x="149259" y="166728"/>
                  </a:lnTo>
                  <a:lnTo>
                    <a:pt x="149660" y="179651"/>
                  </a:lnTo>
                  <a:lnTo>
                    <a:pt x="150560" y="185637"/>
                  </a:lnTo>
                  <a:lnTo>
                    <a:pt x="151955" y="191215"/>
                  </a:lnTo>
                  <a:lnTo>
                    <a:pt x="153678" y="196522"/>
                  </a:lnTo>
                  <a:lnTo>
                    <a:pt x="154827" y="201647"/>
                  </a:lnTo>
                  <a:lnTo>
                    <a:pt x="155593" y="206651"/>
                  </a:lnTo>
                  <a:lnTo>
                    <a:pt x="156103" y="211575"/>
                  </a:lnTo>
                  <a:lnTo>
                    <a:pt x="157237" y="216445"/>
                  </a:lnTo>
                  <a:lnTo>
                    <a:pt x="158787" y="221279"/>
                  </a:lnTo>
                  <a:lnTo>
                    <a:pt x="160614" y="226089"/>
                  </a:lnTo>
                  <a:lnTo>
                    <a:pt x="162644" y="233551"/>
                  </a:lnTo>
                  <a:lnTo>
                    <a:pt x="163546" y="239512"/>
                  </a:lnTo>
                  <a:lnTo>
                    <a:pt x="163947" y="244808"/>
                  </a:lnTo>
                  <a:lnTo>
                    <a:pt x="164848" y="247331"/>
                  </a:lnTo>
                  <a:lnTo>
                    <a:pt x="169114" y="254675"/>
                  </a:lnTo>
                  <a:lnTo>
                    <a:pt x="171109" y="262862"/>
                  </a:lnTo>
                  <a:lnTo>
                    <a:pt x="170416" y="263336"/>
                  </a:lnTo>
                  <a:lnTo>
                    <a:pt x="165718" y="264097"/>
                  </a:lnTo>
                  <a:lnTo>
                    <a:pt x="164268" y="26428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SMARTPenAnnotation354"/>
            <p:cNvSpPr/>
            <p:nvPr/>
          </p:nvSpPr>
          <p:spPr>
            <a:xfrm>
              <a:off x="4436268" y="3557587"/>
              <a:ext cx="242889" cy="192882"/>
            </a:xfrm>
            <a:custGeom>
              <a:avLst/>
              <a:gdLst/>
              <a:ahLst/>
              <a:cxnLst/>
              <a:rect l="0" t="0" r="0" b="0"/>
              <a:pathLst>
                <a:path w="242889" h="192882">
                  <a:moveTo>
                    <a:pt x="0" y="0"/>
                  </a:moveTo>
                  <a:lnTo>
                    <a:pt x="3793" y="0"/>
                  </a:lnTo>
                  <a:lnTo>
                    <a:pt x="4910" y="794"/>
                  </a:lnTo>
                  <a:lnTo>
                    <a:pt x="5655" y="2117"/>
                  </a:lnTo>
                  <a:lnTo>
                    <a:pt x="6151" y="3792"/>
                  </a:lnTo>
                  <a:lnTo>
                    <a:pt x="8819" y="7771"/>
                  </a:lnTo>
                  <a:lnTo>
                    <a:pt x="10642" y="9943"/>
                  </a:lnTo>
                  <a:lnTo>
                    <a:pt x="12651" y="11391"/>
                  </a:lnTo>
                  <a:lnTo>
                    <a:pt x="19271" y="14223"/>
                  </a:lnTo>
                  <a:lnTo>
                    <a:pt x="23911" y="17699"/>
                  </a:lnTo>
                  <a:lnTo>
                    <a:pt x="30736" y="21889"/>
                  </a:lnTo>
                  <a:lnTo>
                    <a:pt x="34778" y="24118"/>
                  </a:lnTo>
                  <a:lnTo>
                    <a:pt x="39854" y="27191"/>
                  </a:lnTo>
                  <a:lnTo>
                    <a:pt x="51844" y="34839"/>
                  </a:lnTo>
                  <a:lnTo>
                    <a:pt x="57582" y="39101"/>
                  </a:lnTo>
                  <a:lnTo>
                    <a:pt x="62994" y="43530"/>
                  </a:lnTo>
                  <a:lnTo>
                    <a:pt x="68190" y="48070"/>
                  </a:lnTo>
                  <a:lnTo>
                    <a:pt x="73241" y="52684"/>
                  </a:lnTo>
                  <a:lnTo>
                    <a:pt x="83087" y="62044"/>
                  </a:lnTo>
                  <a:lnTo>
                    <a:pt x="88729" y="66763"/>
                  </a:lnTo>
                  <a:lnTo>
                    <a:pt x="94872" y="71496"/>
                  </a:lnTo>
                  <a:lnTo>
                    <a:pt x="101348" y="76239"/>
                  </a:lnTo>
                  <a:lnTo>
                    <a:pt x="108046" y="80195"/>
                  </a:lnTo>
                  <a:lnTo>
                    <a:pt x="114894" y="83626"/>
                  </a:lnTo>
                  <a:lnTo>
                    <a:pt x="121839" y="86707"/>
                  </a:lnTo>
                  <a:lnTo>
                    <a:pt x="128058" y="91142"/>
                  </a:lnTo>
                  <a:lnTo>
                    <a:pt x="133791" y="96480"/>
                  </a:lnTo>
                  <a:lnTo>
                    <a:pt x="139200" y="102420"/>
                  </a:lnTo>
                  <a:lnTo>
                    <a:pt x="145188" y="107968"/>
                  </a:lnTo>
                  <a:lnTo>
                    <a:pt x="151561" y="113254"/>
                  </a:lnTo>
                  <a:lnTo>
                    <a:pt x="158191" y="118365"/>
                  </a:lnTo>
                  <a:lnTo>
                    <a:pt x="164198" y="122566"/>
                  </a:lnTo>
                  <a:lnTo>
                    <a:pt x="169790" y="126161"/>
                  </a:lnTo>
                  <a:lnTo>
                    <a:pt x="175106" y="129351"/>
                  </a:lnTo>
                  <a:lnTo>
                    <a:pt x="179444" y="133066"/>
                  </a:lnTo>
                  <a:lnTo>
                    <a:pt x="183129" y="137129"/>
                  </a:lnTo>
                  <a:lnTo>
                    <a:pt x="186380" y="141425"/>
                  </a:lnTo>
                  <a:lnTo>
                    <a:pt x="190134" y="145878"/>
                  </a:lnTo>
                  <a:lnTo>
                    <a:pt x="194225" y="150433"/>
                  </a:lnTo>
                  <a:lnTo>
                    <a:pt x="198540" y="155057"/>
                  </a:lnTo>
                  <a:lnTo>
                    <a:pt x="203004" y="158934"/>
                  </a:lnTo>
                  <a:lnTo>
                    <a:pt x="207567" y="162312"/>
                  </a:lnTo>
                  <a:lnTo>
                    <a:pt x="212197" y="165359"/>
                  </a:lnTo>
                  <a:lnTo>
                    <a:pt x="215283" y="168182"/>
                  </a:lnTo>
                  <a:lnTo>
                    <a:pt x="217341" y="170859"/>
                  </a:lnTo>
                  <a:lnTo>
                    <a:pt x="220421" y="175950"/>
                  </a:lnTo>
                  <a:lnTo>
                    <a:pt x="224436" y="180858"/>
                  </a:lnTo>
                  <a:lnTo>
                    <a:pt x="226618" y="182485"/>
                  </a:lnTo>
                  <a:lnTo>
                    <a:pt x="233481" y="185567"/>
                  </a:lnTo>
                  <a:lnTo>
                    <a:pt x="240794" y="191201"/>
                  </a:lnTo>
                  <a:lnTo>
                    <a:pt x="242888" y="1928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SMARTPenAnnotation355"/>
            <p:cNvSpPr/>
            <p:nvPr/>
          </p:nvSpPr>
          <p:spPr>
            <a:xfrm>
              <a:off x="4450556" y="3521868"/>
              <a:ext cx="200026" cy="264320"/>
            </a:xfrm>
            <a:custGeom>
              <a:avLst/>
              <a:gdLst/>
              <a:ahLst/>
              <a:cxnLst/>
              <a:rect l="0" t="0" r="0" b="0"/>
              <a:pathLst>
                <a:path w="200026" h="264320">
                  <a:moveTo>
                    <a:pt x="200025" y="0"/>
                  </a:moveTo>
                  <a:lnTo>
                    <a:pt x="196233" y="0"/>
                  </a:lnTo>
                  <a:lnTo>
                    <a:pt x="195115" y="794"/>
                  </a:lnTo>
                  <a:lnTo>
                    <a:pt x="194370" y="2117"/>
                  </a:lnTo>
                  <a:lnTo>
                    <a:pt x="193175" y="6151"/>
                  </a:lnTo>
                  <a:lnTo>
                    <a:pt x="187236" y="12651"/>
                  </a:lnTo>
                  <a:lnTo>
                    <a:pt x="182964" y="17000"/>
                  </a:lnTo>
                  <a:lnTo>
                    <a:pt x="178419" y="23695"/>
                  </a:lnTo>
                  <a:lnTo>
                    <a:pt x="176096" y="27703"/>
                  </a:lnTo>
                  <a:lnTo>
                    <a:pt x="172960" y="31963"/>
                  </a:lnTo>
                  <a:lnTo>
                    <a:pt x="169281" y="36390"/>
                  </a:lnTo>
                  <a:lnTo>
                    <a:pt x="165242" y="40929"/>
                  </a:lnTo>
                  <a:lnTo>
                    <a:pt x="161755" y="45542"/>
                  </a:lnTo>
                  <a:lnTo>
                    <a:pt x="158637" y="50205"/>
                  </a:lnTo>
                  <a:lnTo>
                    <a:pt x="155764" y="54902"/>
                  </a:lnTo>
                  <a:lnTo>
                    <a:pt x="151467" y="60414"/>
                  </a:lnTo>
                  <a:lnTo>
                    <a:pt x="146222" y="66470"/>
                  </a:lnTo>
                  <a:lnTo>
                    <a:pt x="140344" y="72888"/>
                  </a:lnTo>
                  <a:lnTo>
                    <a:pt x="134838" y="79548"/>
                  </a:lnTo>
                  <a:lnTo>
                    <a:pt x="129579" y="86370"/>
                  </a:lnTo>
                  <a:lnTo>
                    <a:pt x="124486" y="93299"/>
                  </a:lnTo>
                  <a:lnTo>
                    <a:pt x="119503" y="99505"/>
                  </a:lnTo>
                  <a:lnTo>
                    <a:pt x="114594" y="105231"/>
                  </a:lnTo>
                  <a:lnTo>
                    <a:pt x="109733" y="110635"/>
                  </a:lnTo>
                  <a:lnTo>
                    <a:pt x="104905" y="117413"/>
                  </a:lnTo>
                  <a:lnTo>
                    <a:pt x="100099" y="125107"/>
                  </a:lnTo>
                  <a:lnTo>
                    <a:pt x="95308" y="133411"/>
                  </a:lnTo>
                  <a:lnTo>
                    <a:pt x="90526" y="140534"/>
                  </a:lnTo>
                  <a:lnTo>
                    <a:pt x="85750" y="146871"/>
                  </a:lnTo>
                  <a:lnTo>
                    <a:pt x="80980" y="152683"/>
                  </a:lnTo>
                  <a:lnTo>
                    <a:pt x="76211" y="158939"/>
                  </a:lnTo>
                  <a:lnTo>
                    <a:pt x="71445" y="165490"/>
                  </a:lnTo>
                  <a:lnTo>
                    <a:pt x="61916" y="179120"/>
                  </a:lnTo>
                  <a:lnTo>
                    <a:pt x="52389" y="193115"/>
                  </a:lnTo>
                  <a:lnTo>
                    <a:pt x="47626" y="199387"/>
                  </a:lnTo>
                  <a:lnTo>
                    <a:pt x="42863" y="205156"/>
                  </a:lnTo>
                  <a:lnTo>
                    <a:pt x="38101" y="210590"/>
                  </a:lnTo>
                  <a:lnTo>
                    <a:pt x="34131" y="215799"/>
                  </a:lnTo>
                  <a:lnTo>
                    <a:pt x="30692" y="220860"/>
                  </a:lnTo>
                  <a:lnTo>
                    <a:pt x="27605" y="225821"/>
                  </a:lnTo>
                  <a:lnTo>
                    <a:pt x="22058" y="233450"/>
                  </a:lnTo>
                  <a:lnTo>
                    <a:pt x="16948" y="240281"/>
                  </a:lnTo>
                  <a:lnTo>
                    <a:pt x="14473" y="244325"/>
                  </a:lnTo>
                  <a:lnTo>
                    <a:pt x="12030" y="248608"/>
                  </a:lnTo>
                  <a:lnTo>
                    <a:pt x="9607" y="251464"/>
                  </a:lnTo>
                  <a:lnTo>
                    <a:pt x="7199" y="253368"/>
                  </a:lnTo>
                  <a:lnTo>
                    <a:pt x="4799" y="254637"/>
                  </a:lnTo>
                  <a:lnTo>
                    <a:pt x="3199" y="256276"/>
                  </a:lnTo>
                  <a:lnTo>
                    <a:pt x="2133" y="258164"/>
                  </a:lnTo>
                  <a:lnTo>
                    <a:pt x="0" y="26431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SMARTPenAnnotation356"/>
            <p:cNvSpPr/>
            <p:nvPr/>
          </p:nvSpPr>
          <p:spPr>
            <a:xfrm>
              <a:off x="4922043" y="3514725"/>
              <a:ext cx="28576" cy="235744"/>
            </a:xfrm>
            <a:custGeom>
              <a:avLst/>
              <a:gdLst/>
              <a:ahLst/>
              <a:cxnLst/>
              <a:rect l="0" t="0" r="0" b="0"/>
              <a:pathLst>
                <a:path w="28576" h="235744">
                  <a:moveTo>
                    <a:pt x="0" y="0"/>
                  </a:moveTo>
                  <a:lnTo>
                    <a:pt x="0" y="86161"/>
                  </a:lnTo>
                  <a:lnTo>
                    <a:pt x="794" y="93953"/>
                  </a:lnTo>
                  <a:lnTo>
                    <a:pt x="2117" y="102323"/>
                  </a:lnTo>
                  <a:lnTo>
                    <a:pt x="3793" y="111078"/>
                  </a:lnTo>
                  <a:lnTo>
                    <a:pt x="4910" y="119295"/>
                  </a:lnTo>
                  <a:lnTo>
                    <a:pt x="5655" y="127155"/>
                  </a:lnTo>
                  <a:lnTo>
                    <a:pt x="6151" y="134776"/>
                  </a:lnTo>
                  <a:lnTo>
                    <a:pt x="6482" y="142238"/>
                  </a:lnTo>
                  <a:lnTo>
                    <a:pt x="6850" y="156879"/>
                  </a:lnTo>
                  <a:lnTo>
                    <a:pt x="7118" y="196208"/>
                  </a:lnTo>
                  <a:lnTo>
                    <a:pt x="7921" y="200655"/>
                  </a:lnTo>
                  <a:lnTo>
                    <a:pt x="9249" y="204413"/>
                  </a:lnTo>
                  <a:lnTo>
                    <a:pt x="10929" y="207713"/>
                  </a:lnTo>
                  <a:lnTo>
                    <a:pt x="12048" y="210706"/>
                  </a:lnTo>
                  <a:lnTo>
                    <a:pt x="12795" y="213496"/>
                  </a:lnTo>
                  <a:lnTo>
                    <a:pt x="13292" y="216149"/>
                  </a:lnTo>
                  <a:lnTo>
                    <a:pt x="14418" y="218712"/>
                  </a:lnTo>
                  <a:lnTo>
                    <a:pt x="15962" y="221214"/>
                  </a:lnTo>
                  <a:lnTo>
                    <a:pt x="17785" y="223676"/>
                  </a:lnTo>
                  <a:lnTo>
                    <a:pt x="19001" y="226111"/>
                  </a:lnTo>
                  <a:lnTo>
                    <a:pt x="19811" y="228528"/>
                  </a:lnTo>
                  <a:lnTo>
                    <a:pt x="20351" y="230933"/>
                  </a:lnTo>
                  <a:lnTo>
                    <a:pt x="21505" y="232536"/>
                  </a:lnTo>
                  <a:lnTo>
                    <a:pt x="23068" y="233605"/>
                  </a:lnTo>
                  <a:lnTo>
                    <a:pt x="28575" y="2357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SMARTPenAnnotation357"/>
            <p:cNvSpPr/>
            <p:nvPr/>
          </p:nvSpPr>
          <p:spPr>
            <a:xfrm>
              <a:off x="4814887" y="3621881"/>
              <a:ext cx="185739" cy="28576"/>
            </a:xfrm>
            <a:custGeom>
              <a:avLst/>
              <a:gdLst/>
              <a:ahLst/>
              <a:cxnLst/>
              <a:rect l="0" t="0" r="0" b="0"/>
              <a:pathLst>
                <a:path w="185739" h="28576">
                  <a:moveTo>
                    <a:pt x="0" y="28575"/>
                  </a:moveTo>
                  <a:lnTo>
                    <a:pt x="3792" y="24782"/>
                  </a:lnTo>
                  <a:lnTo>
                    <a:pt x="5703" y="23665"/>
                  </a:lnTo>
                  <a:lnTo>
                    <a:pt x="7771" y="22921"/>
                  </a:lnTo>
                  <a:lnTo>
                    <a:pt x="12185" y="22093"/>
                  </a:lnTo>
                  <a:lnTo>
                    <a:pt x="16793" y="21725"/>
                  </a:lnTo>
                  <a:lnTo>
                    <a:pt x="23603" y="21562"/>
                  </a:lnTo>
                  <a:lnTo>
                    <a:pt x="27642" y="21519"/>
                  </a:lnTo>
                  <a:lnTo>
                    <a:pt x="31921" y="20695"/>
                  </a:lnTo>
                  <a:lnTo>
                    <a:pt x="36362" y="19353"/>
                  </a:lnTo>
                  <a:lnTo>
                    <a:pt x="40910" y="17665"/>
                  </a:lnTo>
                  <a:lnTo>
                    <a:pt x="46324" y="16539"/>
                  </a:lnTo>
                  <a:lnTo>
                    <a:pt x="52314" y="15788"/>
                  </a:lnTo>
                  <a:lnTo>
                    <a:pt x="58688" y="15288"/>
                  </a:lnTo>
                  <a:lnTo>
                    <a:pt x="64526" y="14161"/>
                  </a:lnTo>
                  <a:lnTo>
                    <a:pt x="70005" y="12615"/>
                  </a:lnTo>
                  <a:lnTo>
                    <a:pt x="75245" y="10791"/>
                  </a:lnTo>
                  <a:lnTo>
                    <a:pt x="81119" y="9576"/>
                  </a:lnTo>
                  <a:lnTo>
                    <a:pt x="87417" y="8765"/>
                  </a:lnTo>
                  <a:lnTo>
                    <a:pt x="93997" y="8224"/>
                  </a:lnTo>
                  <a:lnTo>
                    <a:pt x="100765" y="7864"/>
                  </a:lnTo>
                  <a:lnTo>
                    <a:pt x="114634" y="7464"/>
                  </a:lnTo>
                  <a:lnTo>
                    <a:pt x="135830" y="7238"/>
                  </a:lnTo>
                  <a:lnTo>
                    <a:pt x="142941" y="6413"/>
                  </a:lnTo>
                  <a:lnTo>
                    <a:pt x="150063" y="5069"/>
                  </a:lnTo>
                  <a:lnTo>
                    <a:pt x="157192" y="3379"/>
                  </a:lnTo>
                  <a:lnTo>
                    <a:pt x="163532" y="2253"/>
                  </a:lnTo>
                  <a:lnTo>
                    <a:pt x="169347" y="1502"/>
                  </a:lnTo>
                  <a:lnTo>
                    <a:pt x="18573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SMARTPenAnnotation358"/>
            <p:cNvSpPr/>
            <p:nvPr/>
          </p:nvSpPr>
          <p:spPr>
            <a:xfrm>
              <a:off x="5136356" y="3486272"/>
              <a:ext cx="157163" cy="185615"/>
            </a:xfrm>
            <a:custGeom>
              <a:avLst/>
              <a:gdLst/>
              <a:ahLst/>
              <a:cxnLst/>
              <a:rect l="0" t="0" r="0" b="0"/>
              <a:pathLst>
                <a:path w="157163" h="185615">
                  <a:moveTo>
                    <a:pt x="0" y="35596"/>
                  </a:moveTo>
                  <a:lnTo>
                    <a:pt x="0" y="28747"/>
                  </a:lnTo>
                  <a:lnTo>
                    <a:pt x="3792" y="24747"/>
                  </a:lnTo>
                  <a:lnTo>
                    <a:pt x="9943" y="18535"/>
                  </a:lnTo>
                  <a:lnTo>
                    <a:pt x="12978" y="16285"/>
                  </a:lnTo>
                  <a:lnTo>
                    <a:pt x="16590" y="13991"/>
                  </a:lnTo>
                  <a:lnTo>
                    <a:pt x="20585" y="11667"/>
                  </a:lnTo>
                  <a:lnTo>
                    <a:pt x="24835" y="9325"/>
                  </a:lnTo>
                  <a:lnTo>
                    <a:pt x="33792" y="4606"/>
                  </a:lnTo>
                  <a:lnTo>
                    <a:pt x="37609" y="3030"/>
                  </a:lnTo>
                  <a:lnTo>
                    <a:pt x="40948" y="1979"/>
                  </a:lnTo>
                  <a:lnTo>
                    <a:pt x="43967" y="1279"/>
                  </a:lnTo>
                  <a:lnTo>
                    <a:pt x="47568" y="812"/>
                  </a:lnTo>
                  <a:lnTo>
                    <a:pt x="51556" y="500"/>
                  </a:lnTo>
                  <a:lnTo>
                    <a:pt x="55802" y="293"/>
                  </a:lnTo>
                  <a:lnTo>
                    <a:pt x="64753" y="62"/>
                  </a:lnTo>
                  <a:lnTo>
                    <a:pt x="69362" y="0"/>
                  </a:lnTo>
                  <a:lnTo>
                    <a:pt x="73229" y="753"/>
                  </a:lnTo>
                  <a:lnTo>
                    <a:pt x="76601" y="2049"/>
                  </a:lnTo>
                  <a:lnTo>
                    <a:pt x="79642" y="3706"/>
                  </a:lnTo>
                  <a:lnTo>
                    <a:pt x="82463" y="4811"/>
                  </a:lnTo>
                  <a:lnTo>
                    <a:pt x="85138" y="5548"/>
                  </a:lnTo>
                  <a:lnTo>
                    <a:pt x="87715" y="6039"/>
                  </a:lnTo>
                  <a:lnTo>
                    <a:pt x="90227" y="7160"/>
                  </a:lnTo>
                  <a:lnTo>
                    <a:pt x="95134" y="10523"/>
                  </a:lnTo>
                  <a:lnTo>
                    <a:pt x="99961" y="14663"/>
                  </a:lnTo>
                  <a:lnTo>
                    <a:pt x="104752" y="19149"/>
                  </a:lnTo>
                  <a:lnTo>
                    <a:pt x="109527" y="23788"/>
                  </a:lnTo>
                  <a:lnTo>
                    <a:pt x="110324" y="26930"/>
                  </a:lnTo>
                  <a:lnTo>
                    <a:pt x="110062" y="30613"/>
                  </a:lnTo>
                  <a:lnTo>
                    <a:pt x="109093" y="34655"/>
                  </a:lnTo>
                  <a:lnTo>
                    <a:pt x="107654" y="38938"/>
                  </a:lnTo>
                  <a:lnTo>
                    <a:pt x="105900" y="43380"/>
                  </a:lnTo>
                  <a:lnTo>
                    <a:pt x="103938" y="47929"/>
                  </a:lnTo>
                  <a:lnTo>
                    <a:pt x="99640" y="57217"/>
                  </a:lnTo>
                  <a:lnTo>
                    <a:pt x="97383" y="61917"/>
                  </a:lnTo>
                  <a:lnTo>
                    <a:pt x="94291" y="67431"/>
                  </a:lnTo>
                  <a:lnTo>
                    <a:pt x="90642" y="73488"/>
                  </a:lnTo>
                  <a:lnTo>
                    <a:pt x="86621" y="79907"/>
                  </a:lnTo>
                  <a:lnTo>
                    <a:pt x="83147" y="85775"/>
                  </a:lnTo>
                  <a:lnTo>
                    <a:pt x="80038" y="91273"/>
                  </a:lnTo>
                  <a:lnTo>
                    <a:pt x="74466" y="101617"/>
                  </a:lnTo>
                  <a:lnTo>
                    <a:pt x="69344" y="111505"/>
                  </a:lnTo>
                  <a:lnTo>
                    <a:pt x="66073" y="115571"/>
                  </a:lnTo>
                  <a:lnTo>
                    <a:pt x="62305" y="119075"/>
                  </a:lnTo>
                  <a:lnTo>
                    <a:pt x="58205" y="122205"/>
                  </a:lnTo>
                  <a:lnTo>
                    <a:pt x="54679" y="125879"/>
                  </a:lnTo>
                  <a:lnTo>
                    <a:pt x="51533" y="129916"/>
                  </a:lnTo>
                  <a:lnTo>
                    <a:pt x="48643" y="134195"/>
                  </a:lnTo>
                  <a:lnTo>
                    <a:pt x="46716" y="137841"/>
                  </a:lnTo>
                  <a:lnTo>
                    <a:pt x="45432" y="141066"/>
                  </a:lnTo>
                  <a:lnTo>
                    <a:pt x="44575" y="144009"/>
                  </a:lnTo>
                  <a:lnTo>
                    <a:pt x="41507" y="149397"/>
                  </a:lnTo>
                  <a:lnTo>
                    <a:pt x="37497" y="154437"/>
                  </a:lnTo>
                  <a:lnTo>
                    <a:pt x="33070" y="159322"/>
                  </a:lnTo>
                  <a:lnTo>
                    <a:pt x="29906" y="162744"/>
                  </a:lnTo>
                  <a:lnTo>
                    <a:pt x="30256" y="164017"/>
                  </a:lnTo>
                  <a:lnTo>
                    <a:pt x="34404" y="169649"/>
                  </a:lnTo>
                  <a:lnTo>
                    <a:pt x="39252" y="174788"/>
                  </a:lnTo>
                  <a:lnTo>
                    <a:pt x="46337" y="181940"/>
                  </a:lnTo>
                  <a:lnTo>
                    <a:pt x="49148" y="183165"/>
                  </a:lnTo>
                  <a:lnTo>
                    <a:pt x="52609" y="183982"/>
                  </a:lnTo>
                  <a:lnTo>
                    <a:pt x="56504" y="184526"/>
                  </a:lnTo>
                  <a:lnTo>
                    <a:pt x="59894" y="184889"/>
                  </a:lnTo>
                  <a:lnTo>
                    <a:pt x="62948" y="185131"/>
                  </a:lnTo>
                  <a:lnTo>
                    <a:pt x="65778" y="185293"/>
                  </a:lnTo>
                  <a:lnTo>
                    <a:pt x="71039" y="185472"/>
                  </a:lnTo>
                  <a:lnTo>
                    <a:pt x="80580" y="185573"/>
                  </a:lnTo>
                  <a:lnTo>
                    <a:pt x="130033" y="185614"/>
                  </a:lnTo>
                  <a:lnTo>
                    <a:pt x="135107" y="184820"/>
                  </a:lnTo>
                  <a:lnTo>
                    <a:pt x="139284" y="183498"/>
                  </a:lnTo>
                  <a:lnTo>
                    <a:pt x="142862" y="181823"/>
                  </a:lnTo>
                  <a:lnTo>
                    <a:pt x="146042" y="180705"/>
                  </a:lnTo>
                  <a:lnTo>
                    <a:pt x="148955" y="179961"/>
                  </a:lnTo>
                  <a:lnTo>
                    <a:pt x="157162" y="17847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SMARTPenAnnotation359"/>
            <p:cNvSpPr/>
            <p:nvPr/>
          </p:nvSpPr>
          <p:spPr>
            <a:xfrm>
              <a:off x="5407818" y="3457575"/>
              <a:ext cx="50008" cy="235744"/>
            </a:xfrm>
            <a:custGeom>
              <a:avLst/>
              <a:gdLst/>
              <a:ahLst/>
              <a:cxnLst/>
              <a:rect l="0" t="0" r="0" b="0"/>
              <a:pathLst>
                <a:path w="50008" h="235744">
                  <a:moveTo>
                    <a:pt x="0" y="0"/>
                  </a:moveTo>
                  <a:lnTo>
                    <a:pt x="0" y="6150"/>
                  </a:lnTo>
                  <a:lnTo>
                    <a:pt x="794" y="8069"/>
                  </a:lnTo>
                  <a:lnTo>
                    <a:pt x="2117" y="10935"/>
                  </a:lnTo>
                  <a:lnTo>
                    <a:pt x="3793" y="14434"/>
                  </a:lnTo>
                  <a:lnTo>
                    <a:pt x="4910" y="18353"/>
                  </a:lnTo>
                  <a:lnTo>
                    <a:pt x="5655" y="22554"/>
                  </a:lnTo>
                  <a:lnTo>
                    <a:pt x="6151" y="26942"/>
                  </a:lnTo>
                  <a:lnTo>
                    <a:pt x="7276" y="31455"/>
                  </a:lnTo>
                  <a:lnTo>
                    <a:pt x="8819" y="36051"/>
                  </a:lnTo>
                  <a:lnTo>
                    <a:pt x="10642" y="40703"/>
                  </a:lnTo>
                  <a:lnTo>
                    <a:pt x="11064" y="46185"/>
                  </a:lnTo>
                  <a:lnTo>
                    <a:pt x="10551" y="52221"/>
                  </a:lnTo>
                  <a:lnTo>
                    <a:pt x="9415" y="58627"/>
                  </a:lnTo>
                  <a:lnTo>
                    <a:pt x="9452" y="65278"/>
                  </a:lnTo>
                  <a:lnTo>
                    <a:pt x="10270" y="72094"/>
                  </a:lnTo>
                  <a:lnTo>
                    <a:pt x="11609" y="79019"/>
                  </a:lnTo>
                  <a:lnTo>
                    <a:pt x="12502" y="86016"/>
                  </a:lnTo>
                  <a:lnTo>
                    <a:pt x="13098" y="93063"/>
                  </a:lnTo>
                  <a:lnTo>
                    <a:pt x="13494" y="100142"/>
                  </a:lnTo>
                  <a:lnTo>
                    <a:pt x="14552" y="107242"/>
                  </a:lnTo>
                  <a:lnTo>
                    <a:pt x="16052" y="114357"/>
                  </a:lnTo>
                  <a:lnTo>
                    <a:pt x="17845" y="121482"/>
                  </a:lnTo>
                  <a:lnTo>
                    <a:pt x="19041" y="128613"/>
                  </a:lnTo>
                  <a:lnTo>
                    <a:pt x="19838" y="135748"/>
                  </a:lnTo>
                  <a:lnTo>
                    <a:pt x="20369" y="142886"/>
                  </a:lnTo>
                  <a:lnTo>
                    <a:pt x="20723" y="149232"/>
                  </a:lnTo>
                  <a:lnTo>
                    <a:pt x="21117" y="160517"/>
                  </a:lnTo>
                  <a:lnTo>
                    <a:pt x="21338" y="175795"/>
                  </a:lnTo>
                  <a:lnTo>
                    <a:pt x="22163" y="180697"/>
                  </a:lnTo>
                  <a:lnTo>
                    <a:pt x="23507" y="185552"/>
                  </a:lnTo>
                  <a:lnTo>
                    <a:pt x="25196" y="190376"/>
                  </a:lnTo>
                  <a:lnTo>
                    <a:pt x="26322" y="195180"/>
                  </a:lnTo>
                  <a:lnTo>
                    <a:pt x="27074" y="199969"/>
                  </a:lnTo>
                  <a:lnTo>
                    <a:pt x="27574" y="204751"/>
                  </a:lnTo>
                  <a:lnTo>
                    <a:pt x="28702" y="208731"/>
                  </a:lnTo>
                  <a:lnTo>
                    <a:pt x="30247" y="212179"/>
                  </a:lnTo>
                  <a:lnTo>
                    <a:pt x="32071" y="215271"/>
                  </a:lnTo>
                  <a:lnTo>
                    <a:pt x="34081" y="218127"/>
                  </a:lnTo>
                  <a:lnTo>
                    <a:pt x="36214" y="220824"/>
                  </a:lnTo>
                  <a:lnTo>
                    <a:pt x="38430" y="223416"/>
                  </a:lnTo>
                  <a:lnTo>
                    <a:pt x="39908" y="225938"/>
                  </a:lnTo>
                  <a:lnTo>
                    <a:pt x="40893" y="228412"/>
                  </a:lnTo>
                  <a:lnTo>
                    <a:pt x="41550" y="230856"/>
                  </a:lnTo>
                  <a:lnTo>
                    <a:pt x="42781" y="232485"/>
                  </a:lnTo>
                  <a:lnTo>
                    <a:pt x="44396" y="233571"/>
                  </a:lnTo>
                  <a:lnTo>
                    <a:pt x="50007" y="2357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SMARTPenAnnotation360"/>
            <p:cNvSpPr/>
            <p:nvPr/>
          </p:nvSpPr>
          <p:spPr>
            <a:xfrm>
              <a:off x="5729287" y="3507581"/>
              <a:ext cx="164307" cy="21432"/>
            </a:xfrm>
            <a:custGeom>
              <a:avLst/>
              <a:gdLst/>
              <a:ahLst/>
              <a:cxnLst/>
              <a:rect l="0" t="0" r="0" b="0"/>
              <a:pathLst>
                <a:path w="164307" h="21432">
                  <a:moveTo>
                    <a:pt x="0" y="21431"/>
                  </a:moveTo>
                  <a:lnTo>
                    <a:pt x="3792" y="21431"/>
                  </a:lnTo>
                  <a:lnTo>
                    <a:pt x="5703" y="20637"/>
                  </a:lnTo>
                  <a:lnTo>
                    <a:pt x="7771" y="19314"/>
                  </a:lnTo>
                  <a:lnTo>
                    <a:pt x="13000" y="15280"/>
                  </a:lnTo>
                  <a:lnTo>
                    <a:pt x="17949" y="14729"/>
                  </a:lnTo>
                  <a:lnTo>
                    <a:pt x="21491" y="14581"/>
                  </a:lnTo>
                  <a:lnTo>
                    <a:pt x="25440" y="13690"/>
                  </a:lnTo>
                  <a:lnTo>
                    <a:pt x="29660" y="12301"/>
                  </a:lnTo>
                  <a:lnTo>
                    <a:pt x="34061" y="10582"/>
                  </a:lnTo>
                  <a:lnTo>
                    <a:pt x="39376" y="9436"/>
                  </a:lnTo>
                  <a:lnTo>
                    <a:pt x="45301" y="8672"/>
                  </a:lnTo>
                  <a:lnTo>
                    <a:pt x="51632" y="8162"/>
                  </a:lnTo>
                  <a:lnTo>
                    <a:pt x="58234" y="7029"/>
                  </a:lnTo>
                  <a:lnTo>
                    <a:pt x="65016" y="5480"/>
                  </a:lnTo>
                  <a:lnTo>
                    <a:pt x="71919" y="3653"/>
                  </a:lnTo>
                  <a:lnTo>
                    <a:pt x="78108" y="2435"/>
                  </a:lnTo>
                  <a:lnTo>
                    <a:pt x="83823" y="1624"/>
                  </a:lnTo>
                  <a:lnTo>
                    <a:pt x="89219" y="1082"/>
                  </a:lnTo>
                  <a:lnTo>
                    <a:pt x="95198" y="721"/>
                  </a:lnTo>
                  <a:lnTo>
                    <a:pt x="108192" y="320"/>
                  </a:lnTo>
                  <a:lnTo>
                    <a:pt x="135241" y="42"/>
                  </a:lnTo>
                  <a:lnTo>
                    <a:pt x="16430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SMARTPenAnnotation361"/>
            <p:cNvSpPr/>
            <p:nvPr/>
          </p:nvSpPr>
          <p:spPr>
            <a:xfrm>
              <a:off x="5757862" y="3593306"/>
              <a:ext cx="214314" cy="35720"/>
            </a:xfrm>
            <a:custGeom>
              <a:avLst/>
              <a:gdLst/>
              <a:ahLst/>
              <a:cxnLst/>
              <a:rect l="0" t="0" r="0" b="0"/>
              <a:pathLst>
                <a:path w="214314" h="35720">
                  <a:moveTo>
                    <a:pt x="0" y="35719"/>
                  </a:moveTo>
                  <a:lnTo>
                    <a:pt x="3792" y="35719"/>
                  </a:lnTo>
                  <a:lnTo>
                    <a:pt x="5703" y="34925"/>
                  </a:lnTo>
                  <a:lnTo>
                    <a:pt x="7771" y="33602"/>
                  </a:lnTo>
                  <a:lnTo>
                    <a:pt x="9943" y="31926"/>
                  </a:lnTo>
                  <a:lnTo>
                    <a:pt x="12185" y="30809"/>
                  </a:lnTo>
                  <a:lnTo>
                    <a:pt x="14473" y="30065"/>
                  </a:lnTo>
                  <a:lnTo>
                    <a:pt x="16793" y="29568"/>
                  </a:lnTo>
                  <a:lnTo>
                    <a:pt x="19927" y="28443"/>
                  </a:lnTo>
                  <a:lnTo>
                    <a:pt x="23603" y="26900"/>
                  </a:lnTo>
                  <a:lnTo>
                    <a:pt x="27642" y="25077"/>
                  </a:lnTo>
                  <a:lnTo>
                    <a:pt x="32715" y="23861"/>
                  </a:lnTo>
                  <a:lnTo>
                    <a:pt x="38479" y="23051"/>
                  </a:lnTo>
                  <a:lnTo>
                    <a:pt x="44703" y="22511"/>
                  </a:lnTo>
                  <a:lnTo>
                    <a:pt x="51233" y="21357"/>
                  </a:lnTo>
                  <a:lnTo>
                    <a:pt x="57968" y="19795"/>
                  </a:lnTo>
                  <a:lnTo>
                    <a:pt x="64839" y="17959"/>
                  </a:lnTo>
                  <a:lnTo>
                    <a:pt x="71801" y="16735"/>
                  </a:lnTo>
                  <a:lnTo>
                    <a:pt x="78824" y="15919"/>
                  </a:lnTo>
                  <a:lnTo>
                    <a:pt x="85886" y="15375"/>
                  </a:lnTo>
                  <a:lnTo>
                    <a:pt x="92976" y="15012"/>
                  </a:lnTo>
                  <a:lnTo>
                    <a:pt x="107204" y="14609"/>
                  </a:lnTo>
                  <a:lnTo>
                    <a:pt x="114332" y="13709"/>
                  </a:lnTo>
                  <a:lnTo>
                    <a:pt x="121465" y="12314"/>
                  </a:lnTo>
                  <a:lnTo>
                    <a:pt x="128602" y="10590"/>
                  </a:lnTo>
                  <a:lnTo>
                    <a:pt x="135741" y="9441"/>
                  </a:lnTo>
                  <a:lnTo>
                    <a:pt x="142882" y="8676"/>
                  </a:lnTo>
                  <a:lnTo>
                    <a:pt x="150023" y="8165"/>
                  </a:lnTo>
                  <a:lnTo>
                    <a:pt x="157165" y="7824"/>
                  </a:lnTo>
                  <a:lnTo>
                    <a:pt x="171451" y="7446"/>
                  </a:lnTo>
                  <a:lnTo>
                    <a:pt x="177801" y="6551"/>
                  </a:lnTo>
                  <a:lnTo>
                    <a:pt x="183621" y="5161"/>
                  </a:lnTo>
                  <a:lnTo>
                    <a:pt x="189089" y="3441"/>
                  </a:lnTo>
                  <a:lnTo>
                    <a:pt x="194322" y="2294"/>
                  </a:lnTo>
                  <a:lnTo>
                    <a:pt x="199398" y="1529"/>
                  </a:lnTo>
                  <a:lnTo>
                    <a:pt x="21431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SMARTPenAnnotation362"/>
            <p:cNvSpPr/>
            <p:nvPr/>
          </p:nvSpPr>
          <p:spPr>
            <a:xfrm>
              <a:off x="6150768" y="3421951"/>
              <a:ext cx="200026" cy="235544"/>
            </a:xfrm>
            <a:custGeom>
              <a:avLst/>
              <a:gdLst/>
              <a:ahLst/>
              <a:cxnLst/>
              <a:rect l="0" t="0" r="0" b="0"/>
              <a:pathLst>
                <a:path w="200026" h="235544">
                  <a:moveTo>
                    <a:pt x="0" y="28480"/>
                  </a:moveTo>
                  <a:lnTo>
                    <a:pt x="0" y="24687"/>
                  </a:lnTo>
                  <a:lnTo>
                    <a:pt x="794" y="22777"/>
                  </a:lnTo>
                  <a:lnTo>
                    <a:pt x="6151" y="15480"/>
                  </a:lnTo>
                  <a:lnTo>
                    <a:pt x="10936" y="12648"/>
                  </a:lnTo>
                  <a:lnTo>
                    <a:pt x="14435" y="10781"/>
                  </a:lnTo>
                  <a:lnTo>
                    <a:pt x="20439" y="8708"/>
                  </a:lnTo>
                  <a:lnTo>
                    <a:pt x="23151" y="8155"/>
                  </a:lnTo>
                  <a:lnTo>
                    <a:pt x="27340" y="6992"/>
                  </a:lnTo>
                  <a:lnTo>
                    <a:pt x="38345" y="3584"/>
                  </a:lnTo>
                  <a:lnTo>
                    <a:pt x="43820" y="2358"/>
                  </a:lnTo>
                  <a:lnTo>
                    <a:pt x="49057" y="1540"/>
                  </a:lnTo>
                  <a:lnTo>
                    <a:pt x="54136" y="995"/>
                  </a:lnTo>
                  <a:lnTo>
                    <a:pt x="58316" y="631"/>
                  </a:lnTo>
                  <a:lnTo>
                    <a:pt x="61896" y="389"/>
                  </a:lnTo>
                  <a:lnTo>
                    <a:pt x="65077" y="228"/>
                  </a:lnTo>
                  <a:lnTo>
                    <a:pt x="74961" y="49"/>
                  </a:lnTo>
                  <a:lnTo>
                    <a:pt x="80930" y="0"/>
                  </a:lnTo>
                  <a:lnTo>
                    <a:pt x="85704" y="762"/>
                  </a:lnTo>
                  <a:lnTo>
                    <a:pt x="89680" y="2064"/>
                  </a:lnTo>
                  <a:lnTo>
                    <a:pt x="105556" y="9856"/>
                  </a:lnTo>
                  <a:lnTo>
                    <a:pt x="109265" y="12095"/>
                  </a:lnTo>
                  <a:lnTo>
                    <a:pt x="115502" y="16700"/>
                  </a:lnTo>
                  <a:lnTo>
                    <a:pt x="120920" y="23509"/>
                  </a:lnTo>
                  <a:lnTo>
                    <a:pt x="123476" y="27547"/>
                  </a:lnTo>
                  <a:lnTo>
                    <a:pt x="124386" y="31827"/>
                  </a:lnTo>
                  <a:lnTo>
                    <a:pt x="124199" y="36267"/>
                  </a:lnTo>
                  <a:lnTo>
                    <a:pt x="123281" y="40815"/>
                  </a:lnTo>
                  <a:lnTo>
                    <a:pt x="121875" y="46228"/>
                  </a:lnTo>
                  <a:lnTo>
                    <a:pt x="120144" y="52219"/>
                  </a:lnTo>
                  <a:lnTo>
                    <a:pt x="116104" y="65224"/>
                  </a:lnTo>
                  <a:lnTo>
                    <a:pt x="104700" y="100053"/>
                  </a:lnTo>
                  <a:lnTo>
                    <a:pt x="102343" y="106357"/>
                  </a:lnTo>
                  <a:lnTo>
                    <a:pt x="99979" y="112148"/>
                  </a:lnTo>
                  <a:lnTo>
                    <a:pt x="97609" y="117596"/>
                  </a:lnTo>
                  <a:lnTo>
                    <a:pt x="94442" y="123610"/>
                  </a:lnTo>
                  <a:lnTo>
                    <a:pt x="90742" y="130000"/>
                  </a:lnTo>
                  <a:lnTo>
                    <a:pt x="86689" y="136641"/>
                  </a:lnTo>
                  <a:lnTo>
                    <a:pt x="83193" y="142656"/>
                  </a:lnTo>
                  <a:lnTo>
                    <a:pt x="77192" y="153573"/>
                  </a:lnTo>
                  <a:lnTo>
                    <a:pt x="69351" y="168644"/>
                  </a:lnTo>
                  <a:lnTo>
                    <a:pt x="67665" y="172722"/>
                  </a:lnTo>
                  <a:lnTo>
                    <a:pt x="65792" y="179371"/>
                  </a:lnTo>
                  <a:lnTo>
                    <a:pt x="65293" y="183049"/>
                  </a:lnTo>
                  <a:lnTo>
                    <a:pt x="64960" y="187088"/>
                  </a:lnTo>
                  <a:lnTo>
                    <a:pt x="64738" y="191369"/>
                  </a:lnTo>
                  <a:lnTo>
                    <a:pt x="65383" y="195016"/>
                  </a:lnTo>
                  <a:lnTo>
                    <a:pt x="68218" y="201185"/>
                  </a:lnTo>
                  <a:lnTo>
                    <a:pt x="72124" y="206574"/>
                  </a:lnTo>
                  <a:lnTo>
                    <a:pt x="76505" y="212407"/>
                  </a:lnTo>
                  <a:lnTo>
                    <a:pt x="78785" y="216186"/>
                  </a:lnTo>
                  <a:lnTo>
                    <a:pt x="81098" y="220292"/>
                  </a:lnTo>
                  <a:lnTo>
                    <a:pt x="84228" y="223030"/>
                  </a:lnTo>
                  <a:lnTo>
                    <a:pt x="87902" y="224855"/>
                  </a:lnTo>
                  <a:lnTo>
                    <a:pt x="91939" y="226071"/>
                  </a:lnTo>
                  <a:lnTo>
                    <a:pt x="95424" y="227676"/>
                  </a:lnTo>
                  <a:lnTo>
                    <a:pt x="101413" y="231576"/>
                  </a:lnTo>
                  <a:lnTo>
                    <a:pt x="105709" y="232934"/>
                  </a:lnTo>
                  <a:lnTo>
                    <a:pt x="110954" y="233839"/>
                  </a:lnTo>
                  <a:lnTo>
                    <a:pt x="116832" y="234442"/>
                  </a:lnTo>
                  <a:lnTo>
                    <a:pt x="122338" y="234844"/>
                  </a:lnTo>
                  <a:lnTo>
                    <a:pt x="127596" y="235112"/>
                  </a:lnTo>
                  <a:lnTo>
                    <a:pt x="132689" y="235291"/>
                  </a:lnTo>
                  <a:lnTo>
                    <a:pt x="155027" y="235543"/>
                  </a:lnTo>
                  <a:lnTo>
                    <a:pt x="163676" y="234784"/>
                  </a:lnTo>
                  <a:lnTo>
                    <a:pt x="172618" y="233485"/>
                  </a:lnTo>
                  <a:lnTo>
                    <a:pt x="200025" y="22850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SMARTPenAnnotation363"/>
            <p:cNvSpPr/>
            <p:nvPr/>
          </p:nvSpPr>
          <p:spPr>
            <a:xfrm>
              <a:off x="6436557" y="3416102"/>
              <a:ext cx="142812" cy="305792"/>
            </a:xfrm>
            <a:custGeom>
              <a:avLst/>
              <a:gdLst/>
              <a:ahLst/>
              <a:cxnLst/>
              <a:rect l="0" t="0" r="0" b="0"/>
              <a:pathLst>
                <a:path w="142812" h="305792">
                  <a:moveTo>
                    <a:pt x="92830" y="34329"/>
                  </a:moveTo>
                  <a:lnTo>
                    <a:pt x="92830" y="26744"/>
                  </a:lnTo>
                  <a:lnTo>
                    <a:pt x="92036" y="24510"/>
                  </a:lnTo>
                  <a:lnTo>
                    <a:pt x="90714" y="23021"/>
                  </a:lnTo>
                  <a:lnTo>
                    <a:pt x="89037" y="22027"/>
                  </a:lnTo>
                  <a:lnTo>
                    <a:pt x="87920" y="20571"/>
                  </a:lnTo>
                  <a:lnTo>
                    <a:pt x="87176" y="18807"/>
                  </a:lnTo>
                  <a:lnTo>
                    <a:pt x="86679" y="16838"/>
                  </a:lnTo>
                  <a:lnTo>
                    <a:pt x="84011" y="12532"/>
                  </a:lnTo>
                  <a:lnTo>
                    <a:pt x="80180" y="7973"/>
                  </a:lnTo>
                  <a:lnTo>
                    <a:pt x="75830" y="3300"/>
                  </a:lnTo>
                  <a:lnTo>
                    <a:pt x="73560" y="1737"/>
                  </a:lnTo>
                  <a:lnTo>
                    <a:pt x="71251" y="695"/>
                  </a:lnTo>
                  <a:lnTo>
                    <a:pt x="68920" y="0"/>
                  </a:lnTo>
                  <a:lnTo>
                    <a:pt x="66570" y="330"/>
                  </a:lnTo>
                  <a:lnTo>
                    <a:pt x="64212" y="1344"/>
                  </a:lnTo>
                  <a:lnTo>
                    <a:pt x="61845" y="2814"/>
                  </a:lnTo>
                  <a:lnTo>
                    <a:pt x="58680" y="4588"/>
                  </a:lnTo>
                  <a:lnTo>
                    <a:pt x="50929" y="8675"/>
                  </a:lnTo>
                  <a:lnTo>
                    <a:pt x="47434" y="10876"/>
                  </a:lnTo>
                  <a:lnTo>
                    <a:pt x="44310" y="13137"/>
                  </a:lnTo>
                  <a:lnTo>
                    <a:pt x="41433" y="15438"/>
                  </a:lnTo>
                  <a:lnTo>
                    <a:pt x="38722" y="18560"/>
                  </a:lnTo>
                  <a:lnTo>
                    <a:pt x="36120" y="22229"/>
                  </a:lnTo>
                  <a:lnTo>
                    <a:pt x="33593" y="26263"/>
                  </a:lnTo>
                  <a:lnTo>
                    <a:pt x="30319" y="29745"/>
                  </a:lnTo>
                  <a:lnTo>
                    <a:pt x="26550" y="32861"/>
                  </a:lnTo>
                  <a:lnTo>
                    <a:pt x="22449" y="35731"/>
                  </a:lnTo>
                  <a:lnTo>
                    <a:pt x="18922" y="39232"/>
                  </a:lnTo>
                  <a:lnTo>
                    <a:pt x="15777" y="43154"/>
                  </a:lnTo>
                  <a:lnTo>
                    <a:pt x="12886" y="47356"/>
                  </a:lnTo>
                  <a:lnTo>
                    <a:pt x="10165" y="51745"/>
                  </a:lnTo>
                  <a:lnTo>
                    <a:pt x="7558" y="56258"/>
                  </a:lnTo>
                  <a:lnTo>
                    <a:pt x="5026" y="60855"/>
                  </a:lnTo>
                  <a:lnTo>
                    <a:pt x="2212" y="70195"/>
                  </a:lnTo>
                  <a:lnTo>
                    <a:pt x="962" y="79638"/>
                  </a:lnTo>
                  <a:lnTo>
                    <a:pt x="406" y="89127"/>
                  </a:lnTo>
                  <a:lnTo>
                    <a:pt x="159" y="96519"/>
                  </a:lnTo>
                  <a:lnTo>
                    <a:pt x="0" y="107732"/>
                  </a:lnTo>
                  <a:lnTo>
                    <a:pt x="781" y="110252"/>
                  </a:lnTo>
                  <a:lnTo>
                    <a:pt x="3765" y="115168"/>
                  </a:lnTo>
                  <a:lnTo>
                    <a:pt x="6466" y="116797"/>
                  </a:lnTo>
                  <a:lnTo>
                    <a:pt x="9854" y="117883"/>
                  </a:lnTo>
                  <a:lnTo>
                    <a:pt x="13700" y="118607"/>
                  </a:lnTo>
                  <a:lnTo>
                    <a:pt x="17058" y="119089"/>
                  </a:lnTo>
                  <a:lnTo>
                    <a:pt x="20091" y="119410"/>
                  </a:lnTo>
                  <a:lnTo>
                    <a:pt x="22906" y="119625"/>
                  </a:lnTo>
                  <a:lnTo>
                    <a:pt x="25576" y="118974"/>
                  </a:lnTo>
                  <a:lnTo>
                    <a:pt x="28150" y="117747"/>
                  </a:lnTo>
                  <a:lnTo>
                    <a:pt x="30661" y="116134"/>
                  </a:lnTo>
                  <a:lnTo>
                    <a:pt x="33921" y="114266"/>
                  </a:lnTo>
                  <a:lnTo>
                    <a:pt x="41778" y="110073"/>
                  </a:lnTo>
                  <a:lnTo>
                    <a:pt x="55126" y="103250"/>
                  </a:lnTo>
                  <a:lnTo>
                    <a:pt x="59756" y="100120"/>
                  </a:lnTo>
                  <a:lnTo>
                    <a:pt x="64431" y="96446"/>
                  </a:lnTo>
                  <a:lnTo>
                    <a:pt x="69135" y="92409"/>
                  </a:lnTo>
                  <a:lnTo>
                    <a:pt x="73858" y="88130"/>
                  </a:lnTo>
                  <a:lnTo>
                    <a:pt x="83340" y="79143"/>
                  </a:lnTo>
                  <a:lnTo>
                    <a:pt x="101468" y="61358"/>
                  </a:lnTo>
                  <a:lnTo>
                    <a:pt x="115526" y="47341"/>
                  </a:lnTo>
                  <a:lnTo>
                    <a:pt x="119073" y="44591"/>
                  </a:lnTo>
                  <a:lnTo>
                    <a:pt x="123026" y="41964"/>
                  </a:lnTo>
                  <a:lnTo>
                    <a:pt x="127248" y="39419"/>
                  </a:lnTo>
                  <a:lnTo>
                    <a:pt x="130063" y="36929"/>
                  </a:lnTo>
                  <a:lnTo>
                    <a:pt x="131940" y="34474"/>
                  </a:lnTo>
                  <a:lnTo>
                    <a:pt x="135673" y="27223"/>
                  </a:lnTo>
                  <a:lnTo>
                    <a:pt x="139479" y="30988"/>
                  </a:lnTo>
                  <a:lnTo>
                    <a:pt x="140598" y="33689"/>
                  </a:lnTo>
                  <a:lnTo>
                    <a:pt x="141842" y="40924"/>
                  </a:lnTo>
                  <a:lnTo>
                    <a:pt x="142394" y="49431"/>
                  </a:lnTo>
                  <a:lnTo>
                    <a:pt x="142542" y="53922"/>
                  </a:lnTo>
                  <a:lnTo>
                    <a:pt x="142778" y="78239"/>
                  </a:lnTo>
                  <a:lnTo>
                    <a:pt x="142811" y="91945"/>
                  </a:lnTo>
                  <a:lnTo>
                    <a:pt x="142025" y="98933"/>
                  </a:lnTo>
                  <a:lnTo>
                    <a:pt x="140708" y="105973"/>
                  </a:lnTo>
                  <a:lnTo>
                    <a:pt x="139036" y="113048"/>
                  </a:lnTo>
                  <a:lnTo>
                    <a:pt x="137922" y="120939"/>
                  </a:lnTo>
                  <a:lnTo>
                    <a:pt x="137179" y="129376"/>
                  </a:lnTo>
                  <a:lnTo>
                    <a:pt x="136683" y="138175"/>
                  </a:lnTo>
                  <a:lnTo>
                    <a:pt x="136133" y="156418"/>
                  </a:lnTo>
                  <a:lnTo>
                    <a:pt x="135718" y="212542"/>
                  </a:lnTo>
                  <a:lnTo>
                    <a:pt x="135693" y="30579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SMARTPenAnnotation364"/>
            <p:cNvSpPr/>
            <p:nvPr/>
          </p:nvSpPr>
          <p:spPr>
            <a:xfrm>
              <a:off x="5336381" y="4029075"/>
              <a:ext cx="164307" cy="171451"/>
            </a:xfrm>
            <a:custGeom>
              <a:avLst/>
              <a:gdLst/>
              <a:ahLst/>
              <a:cxnLst/>
              <a:rect l="0" t="0" r="0" b="0"/>
              <a:pathLst>
                <a:path w="164307" h="171451">
                  <a:moveTo>
                    <a:pt x="0" y="0"/>
                  </a:moveTo>
                  <a:lnTo>
                    <a:pt x="3792" y="3792"/>
                  </a:lnTo>
                  <a:lnTo>
                    <a:pt x="5703" y="4909"/>
                  </a:lnTo>
                  <a:lnTo>
                    <a:pt x="9943" y="6150"/>
                  </a:lnTo>
                  <a:lnTo>
                    <a:pt x="14473" y="8819"/>
                  </a:lnTo>
                  <a:lnTo>
                    <a:pt x="16793" y="10641"/>
                  </a:lnTo>
                  <a:lnTo>
                    <a:pt x="19926" y="13444"/>
                  </a:lnTo>
                  <a:lnTo>
                    <a:pt x="27641" y="20792"/>
                  </a:lnTo>
                  <a:lnTo>
                    <a:pt x="31128" y="24974"/>
                  </a:lnTo>
                  <a:lnTo>
                    <a:pt x="34246" y="29349"/>
                  </a:lnTo>
                  <a:lnTo>
                    <a:pt x="37118" y="33853"/>
                  </a:lnTo>
                  <a:lnTo>
                    <a:pt x="40620" y="38444"/>
                  </a:lnTo>
                  <a:lnTo>
                    <a:pt x="44543" y="43091"/>
                  </a:lnTo>
                  <a:lnTo>
                    <a:pt x="48745" y="47778"/>
                  </a:lnTo>
                  <a:lnTo>
                    <a:pt x="57648" y="57218"/>
                  </a:lnTo>
                  <a:lnTo>
                    <a:pt x="62244" y="61957"/>
                  </a:lnTo>
                  <a:lnTo>
                    <a:pt x="66896" y="67498"/>
                  </a:lnTo>
                  <a:lnTo>
                    <a:pt x="71585" y="73574"/>
                  </a:lnTo>
                  <a:lnTo>
                    <a:pt x="76299" y="80005"/>
                  </a:lnTo>
                  <a:lnTo>
                    <a:pt x="81028" y="85881"/>
                  </a:lnTo>
                  <a:lnTo>
                    <a:pt x="85769" y="91385"/>
                  </a:lnTo>
                  <a:lnTo>
                    <a:pt x="90517" y="96642"/>
                  </a:lnTo>
                  <a:lnTo>
                    <a:pt x="100025" y="106716"/>
                  </a:lnTo>
                  <a:lnTo>
                    <a:pt x="104784" y="111625"/>
                  </a:lnTo>
                  <a:lnTo>
                    <a:pt x="108749" y="116485"/>
                  </a:lnTo>
                  <a:lnTo>
                    <a:pt x="112187" y="121313"/>
                  </a:lnTo>
                  <a:lnTo>
                    <a:pt x="115273" y="126119"/>
                  </a:lnTo>
                  <a:lnTo>
                    <a:pt x="118917" y="130911"/>
                  </a:lnTo>
                  <a:lnTo>
                    <a:pt x="122934" y="135692"/>
                  </a:lnTo>
                  <a:lnTo>
                    <a:pt x="130837" y="144445"/>
                  </a:lnTo>
                  <a:lnTo>
                    <a:pt x="136995" y="150981"/>
                  </a:lnTo>
                  <a:lnTo>
                    <a:pt x="144925" y="159123"/>
                  </a:lnTo>
                  <a:lnTo>
                    <a:pt x="147417" y="160851"/>
                  </a:lnTo>
                  <a:lnTo>
                    <a:pt x="152302" y="162770"/>
                  </a:lnTo>
                  <a:lnTo>
                    <a:pt x="157119" y="165740"/>
                  </a:lnTo>
                  <a:lnTo>
                    <a:pt x="164306" y="17145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SMARTPenAnnotation365"/>
            <p:cNvSpPr/>
            <p:nvPr/>
          </p:nvSpPr>
          <p:spPr>
            <a:xfrm>
              <a:off x="5364956" y="3971925"/>
              <a:ext cx="150020" cy="221457"/>
            </a:xfrm>
            <a:custGeom>
              <a:avLst/>
              <a:gdLst/>
              <a:ahLst/>
              <a:cxnLst/>
              <a:rect l="0" t="0" r="0" b="0"/>
              <a:pathLst>
                <a:path w="150020" h="221457">
                  <a:moveTo>
                    <a:pt x="150019" y="0"/>
                  </a:moveTo>
                  <a:lnTo>
                    <a:pt x="143868" y="0"/>
                  </a:lnTo>
                  <a:lnTo>
                    <a:pt x="143537" y="794"/>
                  </a:lnTo>
                  <a:lnTo>
                    <a:pt x="143169" y="3792"/>
                  </a:lnTo>
                  <a:lnTo>
                    <a:pt x="142277" y="5703"/>
                  </a:lnTo>
                  <a:lnTo>
                    <a:pt x="139170" y="9942"/>
                  </a:lnTo>
                  <a:lnTo>
                    <a:pt x="135143" y="14473"/>
                  </a:lnTo>
                  <a:lnTo>
                    <a:pt x="132958" y="16792"/>
                  </a:lnTo>
                  <a:lnTo>
                    <a:pt x="130707" y="20720"/>
                  </a:lnTo>
                  <a:lnTo>
                    <a:pt x="128413" y="25719"/>
                  </a:lnTo>
                  <a:lnTo>
                    <a:pt x="126090" y="31434"/>
                  </a:lnTo>
                  <a:lnTo>
                    <a:pt x="122953" y="37624"/>
                  </a:lnTo>
                  <a:lnTo>
                    <a:pt x="119275" y="44132"/>
                  </a:lnTo>
                  <a:lnTo>
                    <a:pt x="115235" y="50853"/>
                  </a:lnTo>
                  <a:lnTo>
                    <a:pt x="106514" y="64670"/>
                  </a:lnTo>
                  <a:lnTo>
                    <a:pt x="101965" y="71688"/>
                  </a:lnTo>
                  <a:lnTo>
                    <a:pt x="96552" y="79542"/>
                  </a:lnTo>
                  <a:lnTo>
                    <a:pt x="72870" y="112843"/>
                  </a:lnTo>
                  <a:lnTo>
                    <a:pt x="67631" y="120472"/>
                  </a:lnTo>
                  <a:lnTo>
                    <a:pt x="63343" y="127939"/>
                  </a:lnTo>
                  <a:lnTo>
                    <a:pt x="59691" y="135299"/>
                  </a:lnTo>
                  <a:lnTo>
                    <a:pt x="56463" y="142587"/>
                  </a:lnTo>
                  <a:lnTo>
                    <a:pt x="52723" y="149826"/>
                  </a:lnTo>
                  <a:lnTo>
                    <a:pt x="48643" y="157034"/>
                  </a:lnTo>
                  <a:lnTo>
                    <a:pt x="44335" y="164221"/>
                  </a:lnTo>
                  <a:lnTo>
                    <a:pt x="39875" y="170599"/>
                  </a:lnTo>
                  <a:lnTo>
                    <a:pt x="35315" y="176439"/>
                  </a:lnTo>
                  <a:lnTo>
                    <a:pt x="30687" y="181920"/>
                  </a:lnTo>
                  <a:lnTo>
                    <a:pt x="26808" y="186367"/>
                  </a:lnTo>
                  <a:lnTo>
                    <a:pt x="20381" y="193425"/>
                  </a:lnTo>
                  <a:lnTo>
                    <a:pt x="14879" y="199208"/>
                  </a:lnTo>
                  <a:lnTo>
                    <a:pt x="4879" y="209388"/>
                  </a:lnTo>
                  <a:lnTo>
                    <a:pt x="3253" y="211823"/>
                  </a:lnTo>
                  <a:lnTo>
                    <a:pt x="964" y="218249"/>
                  </a:lnTo>
                  <a:lnTo>
                    <a:pt x="0" y="22145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SMARTPenAnnotation366"/>
            <p:cNvSpPr/>
            <p:nvPr/>
          </p:nvSpPr>
          <p:spPr>
            <a:xfrm>
              <a:off x="5607843" y="4007643"/>
              <a:ext cx="171451" cy="21433"/>
            </a:xfrm>
            <a:custGeom>
              <a:avLst/>
              <a:gdLst/>
              <a:ahLst/>
              <a:cxnLst/>
              <a:rect l="0" t="0" r="0" b="0"/>
              <a:pathLst>
                <a:path w="171451" h="21433">
                  <a:moveTo>
                    <a:pt x="0" y="21432"/>
                  </a:moveTo>
                  <a:lnTo>
                    <a:pt x="7585" y="17639"/>
                  </a:lnTo>
                  <a:lnTo>
                    <a:pt x="10613" y="16522"/>
                  </a:lnTo>
                  <a:lnTo>
                    <a:pt x="13426" y="15777"/>
                  </a:lnTo>
                  <a:lnTo>
                    <a:pt x="16094" y="15281"/>
                  </a:lnTo>
                  <a:lnTo>
                    <a:pt x="19461" y="14950"/>
                  </a:lnTo>
                  <a:lnTo>
                    <a:pt x="23293" y="14729"/>
                  </a:lnTo>
                  <a:lnTo>
                    <a:pt x="27435" y="14582"/>
                  </a:lnTo>
                  <a:lnTo>
                    <a:pt x="31784" y="13690"/>
                  </a:lnTo>
                  <a:lnTo>
                    <a:pt x="36271" y="12302"/>
                  </a:lnTo>
                  <a:lnTo>
                    <a:pt x="40849" y="10583"/>
                  </a:lnTo>
                  <a:lnTo>
                    <a:pt x="46283" y="9436"/>
                  </a:lnTo>
                  <a:lnTo>
                    <a:pt x="52287" y="8672"/>
                  </a:lnTo>
                  <a:lnTo>
                    <a:pt x="58670" y="8163"/>
                  </a:lnTo>
                  <a:lnTo>
                    <a:pt x="64514" y="7029"/>
                  </a:lnTo>
                  <a:lnTo>
                    <a:pt x="69997" y="5480"/>
                  </a:lnTo>
                  <a:lnTo>
                    <a:pt x="75240" y="3654"/>
                  </a:lnTo>
                  <a:lnTo>
                    <a:pt x="81116" y="2436"/>
                  </a:lnTo>
                  <a:lnTo>
                    <a:pt x="87415" y="1624"/>
                  </a:lnTo>
                  <a:lnTo>
                    <a:pt x="99176" y="722"/>
                  </a:lnTo>
                  <a:lnTo>
                    <a:pt x="107049" y="321"/>
                  </a:lnTo>
                  <a:lnTo>
                    <a:pt x="117428" y="143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SMARTPenAnnotation367"/>
            <p:cNvSpPr/>
            <p:nvPr/>
          </p:nvSpPr>
          <p:spPr>
            <a:xfrm>
              <a:off x="5643562" y="4100512"/>
              <a:ext cx="178595" cy="7145"/>
            </a:xfrm>
            <a:custGeom>
              <a:avLst/>
              <a:gdLst/>
              <a:ahLst/>
              <a:cxnLst/>
              <a:rect l="0" t="0" r="0" b="0"/>
              <a:pathLst>
                <a:path w="178595" h="7145">
                  <a:moveTo>
                    <a:pt x="0" y="0"/>
                  </a:moveTo>
                  <a:lnTo>
                    <a:pt x="3792" y="0"/>
                  </a:lnTo>
                  <a:lnTo>
                    <a:pt x="5703" y="794"/>
                  </a:lnTo>
                  <a:lnTo>
                    <a:pt x="7771" y="2117"/>
                  </a:lnTo>
                  <a:lnTo>
                    <a:pt x="9943" y="3792"/>
                  </a:lnTo>
                  <a:lnTo>
                    <a:pt x="12185" y="4910"/>
                  </a:lnTo>
                  <a:lnTo>
                    <a:pt x="14473" y="5654"/>
                  </a:lnTo>
                  <a:lnTo>
                    <a:pt x="16793" y="6151"/>
                  </a:lnTo>
                  <a:lnTo>
                    <a:pt x="19133" y="6482"/>
                  </a:lnTo>
                  <a:lnTo>
                    <a:pt x="21487" y="6703"/>
                  </a:lnTo>
                  <a:lnTo>
                    <a:pt x="23849" y="6850"/>
                  </a:lnTo>
                  <a:lnTo>
                    <a:pt x="30708" y="7013"/>
                  </a:lnTo>
                  <a:lnTo>
                    <a:pt x="157261" y="7144"/>
                  </a:lnTo>
                  <a:lnTo>
                    <a:pt x="162785" y="6350"/>
                  </a:lnTo>
                  <a:lnTo>
                    <a:pt x="167261" y="5027"/>
                  </a:lnTo>
                  <a:lnTo>
                    <a:pt x="17859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SMARTPenAnnotation368"/>
            <p:cNvSpPr/>
            <p:nvPr/>
          </p:nvSpPr>
          <p:spPr>
            <a:xfrm>
              <a:off x="5889975" y="3893810"/>
              <a:ext cx="216394" cy="299439"/>
            </a:xfrm>
            <a:custGeom>
              <a:avLst/>
              <a:gdLst/>
              <a:ahLst/>
              <a:cxnLst/>
              <a:rect l="0" t="0" r="0" b="0"/>
              <a:pathLst>
                <a:path w="216394" h="299439">
                  <a:moveTo>
                    <a:pt x="103631" y="49540"/>
                  </a:moveTo>
                  <a:lnTo>
                    <a:pt x="99839" y="45747"/>
                  </a:lnTo>
                  <a:lnTo>
                    <a:pt x="98721" y="43836"/>
                  </a:lnTo>
                  <a:lnTo>
                    <a:pt x="97480" y="39597"/>
                  </a:lnTo>
                  <a:lnTo>
                    <a:pt x="96355" y="38148"/>
                  </a:lnTo>
                  <a:lnTo>
                    <a:pt x="94812" y="37183"/>
                  </a:lnTo>
                  <a:lnTo>
                    <a:pt x="90424" y="35633"/>
                  </a:lnTo>
                  <a:lnTo>
                    <a:pt x="85871" y="31573"/>
                  </a:lnTo>
                  <a:lnTo>
                    <a:pt x="83853" y="31212"/>
                  </a:lnTo>
                  <a:lnTo>
                    <a:pt x="81715" y="31765"/>
                  </a:lnTo>
                  <a:lnTo>
                    <a:pt x="79495" y="32927"/>
                  </a:lnTo>
                  <a:lnTo>
                    <a:pt x="72795" y="34219"/>
                  </a:lnTo>
                  <a:lnTo>
                    <a:pt x="68786" y="34563"/>
                  </a:lnTo>
                  <a:lnTo>
                    <a:pt x="65320" y="36381"/>
                  </a:lnTo>
                  <a:lnTo>
                    <a:pt x="59352" y="42633"/>
                  </a:lnTo>
                  <a:lnTo>
                    <a:pt x="55855" y="46523"/>
                  </a:lnTo>
                  <a:lnTo>
                    <a:pt x="47737" y="55078"/>
                  </a:lnTo>
                  <a:lnTo>
                    <a:pt x="34241" y="68819"/>
                  </a:lnTo>
                  <a:lnTo>
                    <a:pt x="30384" y="73505"/>
                  </a:lnTo>
                  <a:lnTo>
                    <a:pt x="27018" y="78217"/>
                  </a:lnTo>
                  <a:lnTo>
                    <a:pt x="23981" y="82945"/>
                  </a:lnTo>
                  <a:lnTo>
                    <a:pt x="20368" y="87685"/>
                  </a:lnTo>
                  <a:lnTo>
                    <a:pt x="16372" y="92433"/>
                  </a:lnTo>
                  <a:lnTo>
                    <a:pt x="12121" y="97185"/>
                  </a:lnTo>
                  <a:lnTo>
                    <a:pt x="9287" y="101940"/>
                  </a:lnTo>
                  <a:lnTo>
                    <a:pt x="7397" y="106699"/>
                  </a:lnTo>
                  <a:lnTo>
                    <a:pt x="4504" y="115425"/>
                  </a:lnTo>
                  <a:lnTo>
                    <a:pt x="573" y="121949"/>
                  </a:lnTo>
                  <a:lnTo>
                    <a:pt x="0" y="125594"/>
                  </a:lnTo>
                  <a:lnTo>
                    <a:pt x="1481" y="133877"/>
                  </a:lnTo>
                  <a:lnTo>
                    <a:pt x="2669" y="140733"/>
                  </a:lnTo>
                  <a:lnTo>
                    <a:pt x="2985" y="143673"/>
                  </a:lnTo>
                  <a:lnTo>
                    <a:pt x="3990" y="145632"/>
                  </a:lnTo>
                  <a:lnTo>
                    <a:pt x="5453" y="146939"/>
                  </a:lnTo>
                  <a:lnTo>
                    <a:pt x="7223" y="147810"/>
                  </a:lnTo>
                  <a:lnTo>
                    <a:pt x="13506" y="152828"/>
                  </a:lnTo>
                  <a:lnTo>
                    <a:pt x="16560" y="154118"/>
                  </a:lnTo>
                  <a:lnTo>
                    <a:pt x="20184" y="154977"/>
                  </a:lnTo>
                  <a:lnTo>
                    <a:pt x="24187" y="155550"/>
                  </a:lnTo>
                  <a:lnTo>
                    <a:pt x="28443" y="156725"/>
                  </a:lnTo>
                  <a:lnTo>
                    <a:pt x="32868" y="158303"/>
                  </a:lnTo>
                  <a:lnTo>
                    <a:pt x="37405" y="160149"/>
                  </a:lnTo>
                  <a:lnTo>
                    <a:pt x="42018" y="161379"/>
                  </a:lnTo>
                  <a:lnTo>
                    <a:pt x="46681" y="162199"/>
                  </a:lnTo>
                  <a:lnTo>
                    <a:pt x="51377" y="162746"/>
                  </a:lnTo>
                  <a:lnTo>
                    <a:pt x="56889" y="163110"/>
                  </a:lnTo>
                  <a:lnTo>
                    <a:pt x="62944" y="163353"/>
                  </a:lnTo>
                  <a:lnTo>
                    <a:pt x="69363" y="163515"/>
                  </a:lnTo>
                  <a:lnTo>
                    <a:pt x="76023" y="164417"/>
                  </a:lnTo>
                  <a:lnTo>
                    <a:pt x="82844" y="165812"/>
                  </a:lnTo>
                  <a:lnTo>
                    <a:pt x="89773" y="167536"/>
                  </a:lnTo>
                  <a:lnTo>
                    <a:pt x="95980" y="168685"/>
                  </a:lnTo>
                  <a:lnTo>
                    <a:pt x="101705" y="169451"/>
                  </a:lnTo>
                  <a:lnTo>
                    <a:pt x="107110" y="169962"/>
                  </a:lnTo>
                  <a:lnTo>
                    <a:pt x="113094" y="171096"/>
                  </a:lnTo>
                  <a:lnTo>
                    <a:pt x="119464" y="172646"/>
                  </a:lnTo>
                  <a:lnTo>
                    <a:pt x="126093" y="174473"/>
                  </a:lnTo>
                  <a:lnTo>
                    <a:pt x="132893" y="175691"/>
                  </a:lnTo>
                  <a:lnTo>
                    <a:pt x="139808" y="176503"/>
                  </a:lnTo>
                  <a:lnTo>
                    <a:pt x="146799" y="177045"/>
                  </a:lnTo>
                  <a:lnTo>
                    <a:pt x="153047" y="178199"/>
                  </a:lnTo>
                  <a:lnTo>
                    <a:pt x="158800" y="179763"/>
                  </a:lnTo>
                  <a:lnTo>
                    <a:pt x="164223" y="181598"/>
                  </a:lnTo>
                  <a:lnTo>
                    <a:pt x="169425" y="183617"/>
                  </a:lnTo>
                  <a:lnTo>
                    <a:pt x="174481" y="185756"/>
                  </a:lnTo>
                  <a:lnTo>
                    <a:pt x="179440" y="187975"/>
                  </a:lnTo>
                  <a:lnTo>
                    <a:pt x="184332" y="191042"/>
                  </a:lnTo>
                  <a:lnTo>
                    <a:pt x="189182" y="194675"/>
                  </a:lnTo>
                  <a:lnTo>
                    <a:pt x="194002" y="198684"/>
                  </a:lnTo>
                  <a:lnTo>
                    <a:pt x="198010" y="202150"/>
                  </a:lnTo>
                  <a:lnTo>
                    <a:pt x="204579" y="208119"/>
                  </a:lnTo>
                  <a:lnTo>
                    <a:pt x="210145" y="215534"/>
                  </a:lnTo>
                  <a:lnTo>
                    <a:pt x="212740" y="219733"/>
                  </a:lnTo>
                  <a:lnTo>
                    <a:pt x="214470" y="224914"/>
                  </a:lnTo>
                  <a:lnTo>
                    <a:pt x="215624" y="230750"/>
                  </a:lnTo>
                  <a:lnTo>
                    <a:pt x="216393" y="237021"/>
                  </a:lnTo>
                  <a:lnTo>
                    <a:pt x="216111" y="242790"/>
                  </a:lnTo>
                  <a:lnTo>
                    <a:pt x="215131" y="248223"/>
                  </a:lnTo>
                  <a:lnTo>
                    <a:pt x="213683" y="253433"/>
                  </a:lnTo>
                  <a:lnTo>
                    <a:pt x="209957" y="261338"/>
                  </a:lnTo>
                  <a:lnTo>
                    <a:pt x="205656" y="268290"/>
                  </a:lnTo>
                  <a:lnTo>
                    <a:pt x="201098" y="276673"/>
                  </a:lnTo>
                  <a:lnTo>
                    <a:pt x="196427" y="283573"/>
                  </a:lnTo>
                  <a:lnTo>
                    <a:pt x="194069" y="286524"/>
                  </a:lnTo>
                  <a:lnTo>
                    <a:pt x="190911" y="289285"/>
                  </a:lnTo>
                  <a:lnTo>
                    <a:pt x="187218" y="291920"/>
                  </a:lnTo>
                  <a:lnTo>
                    <a:pt x="183168" y="294471"/>
                  </a:lnTo>
                  <a:lnTo>
                    <a:pt x="178880" y="296171"/>
                  </a:lnTo>
                  <a:lnTo>
                    <a:pt x="174435" y="297304"/>
                  </a:lnTo>
                  <a:lnTo>
                    <a:pt x="169884" y="298060"/>
                  </a:lnTo>
                  <a:lnTo>
                    <a:pt x="165262" y="298563"/>
                  </a:lnTo>
                  <a:lnTo>
                    <a:pt x="160593" y="298899"/>
                  </a:lnTo>
                  <a:lnTo>
                    <a:pt x="151966" y="299272"/>
                  </a:lnTo>
                  <a:lnTo>
                    <a:pt x="145486" y="299438"/>
                  </a:lnTo>
                  <a:lnTo>
                    <a:pt x="141853" y="298689"/>
                  </a:lnTo>
                  <a:lnTo>
                    <a:pt x="137843" y="297395"/>
                  </a:lnTo>
                  <a:lnTo>
                    <a:pt x="133583" y="295740"/>
                  </a:lnTo>
                  <a:lnTo>
                    <a:pt x="129949" y="293842"/>
                  </a:lnTo>
                  <a:lnTo>
                    <a:pt x="123795" y="289616"/>
                  </a:lnTo>
                  <a:lnTo>
                    <a:pt x="118413" y="285092"/>
                  </a:lnTo>
                  <a:lnTo>
                    <a:pt x="113376" y="280436"/>
                  </a:lnTo>
                  <a:lnTo>
                    <a:pt x="108491" y="275720"/>
                  </a:lnTo>
                  <a:lnTo>
                    <a:pt x="106871" y="272558"/>
                  </a:lnTo>
                  <a:lnTo>
                    <a:pt x="105071" y="264811"/>
                  </a:lnTo>
                  <a:lnTo>
                    <a:pt x="104591" y="259729"/>
                  </a:lnTo>
                  <a:lnTo>
                    <a:pt x="104271" y="253960"/>
                  </a:lnTo>
                  <a:lnTo>
                    <a:pt x="104057" y="247732"/>
                  </a:lnTo>
                  <a:lnTo>
                    <a:pt x="104709" y="241199"/>
                  </a:lnTo>
                  <a:lnTo>
                    <a:pt x="105937" y="234462"/>
                  </a:lnTo>
                  <a:lnTo>
                    <a:pt x="107550" y="227590"/>
                  </a:lnTo>
                  <a:lnTo>
                    <a:pt x="108625" y="220628"/>
                  </a:lnTo>
                  <a:lnTo>
                    <a:pt x="109341" y="213605"/>
                  </a:lnTo>
                  <a:lnTo>
                    <a:pt x="109819" y="206541"/>
                  </a:lnTo>
                  <a:lnTo>
                    <a:pt x="110931" y="199451"/>
                  </a:lnTo>
                  <a:lnTo>
                    <a:pt x="112467" y="192343"/>
                  </a:lnTo>
                  <a:lnTo>
                    <a:pt x="114284" y="185223"/>
                  </a:lnTo>
                  <a:lnTo>
                    <a:pt x="117083" y="177301"/>
                  </a:lnTo>
                  <a:lnTo>
                    <a:pt x="120537" y="168845"/>
                  </a:lnTo>
                  <a:lnTo>
                    <a:pt x="124426" y="160033"/>
                  </a:lnTo>
                  <a:lnTo>
                    <a:pt x="128607" y="151777"/>
                  </a:lnTo>
                  <a:lnTo>
                    <a:pt x="132981" y="143891"/>
                  </a:lnTo>
                  <a:lnTo>
                    <a:pt x="137486" y="136254"/>
                  </a:lnTo>
                  <a:lnTo>
                    <a:pt x="141282" y="127987"/>
                  </a:lnTo>
                  <a:lnTo>
                    <a:pt x="144607" y="119300"/>
                  </a:lnTo>
                  <a:lnTo>
                    <a:pt x="147617" y="110334"/>
                  </a:lnTo>
                  <a:lnTo>
                    <a:pt x="151211" y="101975"/>
                  </a:lnTo>
                  <a:lnTo>
                    <a:pt x="155195" y="94022"/>
                  </a:lnTo>
                  <a:lnTo>
                    <a:pt x="159438" y="86338"/>
                  </a:lnTo>
                  <a:lnTo>
                    <a:pt x="163061" y="78834"/>
                  </a:lnTo>
                  <a:lnTo>
                    <a:pt x="166270" y="71451"/>
                  </a:lnTo>
                  <a:lnTo>
                    <a:pt x="169202" y="64147"/>
                  </a:lnTo>
                  <a:lnTo>
                    <a:pt x="171158" y="56896"/>
                  </a:lnTo>
                  <a:lnTo>
                    <a:pt x="172461" y="49682"/>
                  </a:lnTo>
                  <a:lnTo>
                    <a:pt x="173330" y="42491"/>
                  </a:lnTo>
                  <a:lnTo>
                    <a:pt x="173910" y="36109"/>
                  </a:lnTo>
                  <a:lnTo>
                    <a:pt x="174296" y="30267"/>
                  </a:lnTo>
                  <a:lnTo>
                    <a:pt x="174725" y="20337"/>
                  </a:lnTo>
                  <a:lnTo>
                    <a:pt x="174916" y="13277"/>
                  </a:lnTo>
                  <a:lnTo>
                    <a:pt x="173379" y="10283"/>
                  </a:lnTo>
                  <a:lnTo>
                    <a:pt x="167438" y="4840"/>
                  </a:lnTo>
                  <a:lnTo>
                    <a:pt x="163632" y="3071"/>
                  </a:lnTo>
                  <a:lnTo>
                    <a:pt x="159507" y="1892"/>
                  </a:lnTo>
                  <a:lnTo>
                    <a:pt x="155169" y="1106"/>
                  </a:lnTo>
                  <a:lnTo>
                    <a:pt x="150690" y="581"/>
                  </a:lnTo>
                  <a:lnTo>
                    <a:pt x="146116" y="232"/>
                  </a:lnTo>
                  <a:lnTo>
                    <a:pt x="141479" y="0"/>
                  </a:lnTo>
                  <a:lnTo>
                    <a:pt x="136007" y="638"/>
                  </a:lnTo>
                  <a:lnTo>
                    <a:pt x="129977" y="1857"/>
                  </a:lnTo>
                  <a:lnTo>
                    <a:pt x="123576" y="3464"/>
                  </a:lnTo>
                  <a:lnTo>
                    <a:pt x="117722" y="5329"/>
                  </a:lnTo>
                  <a:lnTo>
                    <a:pt x="112231" y="7365"/>
                  </a:lnTo>
                  <a:lnTo>
                    <a:pt x="106983" y="9517"/>
                  </a:lnTo>
                  <a:lnTo>
                    <a:pt x="102690" y="11746"/>
                  </a:lnTo>
                  <a:lnTo>
                    <a:pt x="99035" y="14025"/>
                  </a:lnTo>
                  <a:lnTo>
                    <a:pt x="89343" y="2096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28430591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6.)    x + y = - 6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 - 3x + 3y = - 6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89416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7.)    4x + 2y = - 42</a:t>
            </a:r>
            <a:b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</a:br>
            <a:r>
              <a:rPr lang="en-US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       - 2x + 8y = - 60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233"/>
          <p:cNvSpPr/>
          <p:nvPr/>
        </p:nvSpPr>
        <p:spPr>
          <a:xfrm>
            <a:off x="3771900" y="814387"/>
            <a:ext cx="299740" cy="407068"/>
          </a:xfrm>
          <a:custGeom>
            <a:avLst/>
            <a:gdLst/>
            <a:ahLst/>
            <a:cxnLst/>
            <a:rect l="0" t="0" r="0" b="0"/>
            <a:pathLst>
              <a:path w="299740" h="407068">
                <a:moveTo>
                  <a:pt x="0" y="0"/>
                </a:moveTo>
                <a:lnTo>
                  <a:pt x="6150" y="0"/>
                </a:lnTo>
                <a:lnTo>
                  <a:pt x="10641" y="3792"/>
                </a:lnTo>
                <a:lnTo>
                  <a:pt x="11857" y="5703"/>
                </a:lnTo>
                <a:lnTo>
                  <a:pt x="13207" y="9943"/>
                </a:lnTo>
                <a:lnTo>
                  <a:pt x="14361" y="11391"/>
                </a:lnTo>
                <a:lnTo>
                  <a:pt x="15924" y="12357"/>
                </a:lnTo>
                <a:lnTo>
                  <a:pt x="17760" y="13000"/>
                </a:lnTo>
                <a:lnTo>
                  <a:pt x="19777" y="15017"/>
                </a:lnTo>
                <a:lnTo>
                  <a:pt x="28718" y="27543"/>
                </a:lnTo>
                <a:lnTo>
                  <a:pt x="35761" y="35413"/>
                </a:lnTo>
                <a:lnTo>
                  <a:pt x="42875" y="42772"/>
                </a:lnTo>
                <a:lnTo>
                  <a:pt x="47630" y="48378"/>
                </a:lnTo>
                <a:lnTo>
                  <a:pt x="54770" y="59666"/>
                </a:lnTo>
                <a:lnTo>
                  <a:pt x="61913" y="69184"/>
                </a:lnTo>
                <a:lnTo>
                  <a:pt x="66675" y="77315"/>
                </a:lnTo>
                <a:lnTo>
                  <a:pt x="73554" y="84104"/>
                </a:lnTo>
                <a:lnTo>
                  <a:pt x="77611" y="87026"/>
                </a:lnTo>
                <a:lnTo>
                  <a:pt x="84235" y="94505"/>
                </a:lnTo>
                <a:lnTo>
                  <a:pt x="89825" y="103121"/>
                </a:lnTo>
                <a:lnTo>
                  <a:pt x="94955" y="112242"/>
                </a:lnTo>
                <a:lnTo>
                  <a:pt x="101998" y="121587"/>
                </a:lnTo>
                <a:lnTo>
                  <a:pt x="109626" y="131033"/>
                </a:lnTo>
                <a:lnTo>
                  <a:pt x="115662" y="140522"/>
                </a:lnTo>
                <a:lnTo>
                  <a:pt x="123107" y="150031"/>
                </a:lnTo>
                <a:lnTo>
                  <a:pt x="130914" y="159549"/>
                </a:lnTo>
                <a:lnTo>
                  <a:pt x="137030" y="169071"/>
                </a:lnTo>
                <a:lnTo>
                  <a:pt x="144510" y="178595"/>
                </a:lnTo>
                <a:lnTo>
                  <a:pt x="148727" y="183357"/>
                </a:lnTo>
                <a:lnTo>
                  <a:pt x="155530" y="194998"/>
                </a:lnTo>
                <a:lnTo>
                  <a:pt x="161993" y="207316"/>
                </a:lnTo>
                <a:lnTo>
                  <a:pt x="170157" y="218082"/>
                </a:lnTo>
                <a:lnTo>
                  <a:pt x="176960" y="230275"/>
                </a:lnTo>
                <a:lnTo>
                  <a:pt x="182630" y="242838"/>
                </a:lnTo>
                <a:lnTo>
                  <a:pt x="187796" y="253714"/>
                </a:lnTo>
                <a:lnTo>
                  <a:pt x="194854" y="263839"/>
                </a:lnTo>
                <a:lnTo>
                  <a:pt x="202489" y="274424"/>
                </a:lnTo>
                <a:lnTo>
                  <a:pt x="208528" y="287066"/>
                </a:lnTo>
                <a:lnTo>
                  <a:pt x="215975" y="298506"/>
                </a:lnTo>
                <a:lnTo>
                  <a:pt x="223782" y="308882"/>
                </a:lnTo>
                <a:lnTo>
                  <a:pt x="229898" y="318785"/>
                </a:lnTo>
                <a:lnTo>
                  <a:pt x="237379" y="328478"/>
                </a:lnTo>
                <a:lnTo>
                  <a:pt x="245202" y="338078"/>
                </a:lnTo>
                <a:lnTo>
                  <a:pt x="251324" y="347636"/>
                </a:lnTo>
                <a:lnTo>
                  <a:pt x="256691" y="357176"/>
                </a:lnTo>
                <a:lnTo>
                  <a:pt x="262516" y="366707"/>
                </a:lnTo>
                <a:lnTo>
                  <a:pt x="270396" y="376235"/>
                </a:lnTo>
                <a:lnTo>
                  <a:pt x="277074" y="383645"/>
                </a:lnTo>
                <a:lnTo>
                  <a:pt x="285296" y="392279"/>
                </a:lnTo>
                <a:lnTo>
                  <a:pt x="287828" y="394869"/>
                </a:lnTo>
                <a:lnTo>
                  <a:pt x="289517" y="397390"/>
                </a:lnTo>
                <a:lnTo>
                  <a:pt x="292761" y="406765"/>
                </a:lnTo>
                <a:lnTo>
                  <a:pt x="296647" y="407067"/>
                </a:lnTo>
                <a:lnTo>
                  <a:pt x="297777" y="406315"/>
                </a:lnTo>
                <a:lnTo>
                  <a:pt x="298530" y="405021"/>
                </a:lnTo>
                <a:lnTo>
                  <a:pt x="299739" y="401032"/>
                </a:lnTo>
                <a:lnTo>
                  <a:pt x="297788" y="398370"/>
                </a:lnTo>
                <a:lnTo>
                  <a:pt x="292893" y="3929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234"/>
          <p:cNvSpPr/>
          <p:nvPr/>
        </p:nvSpPr>
        <p:spPr>
          <a:xfrm>
            <a:off x="3779043" y="857250"/>
            <a:ext cx="221458" cy="357188"/>
          </a:xfrm>
          <a:custGeom>
            <a:avLst/>
            <a:gdLst/>
            <a:ahLst/>
            <a:cxnLst/>
            <a:rect l="0" t="0" r="0" b="0"/>
            <a:pathLst>
              <a:path w="221458" h="357188">
                <a:moveTo>
                  <a:pt x="221457" y="0"/>
                </a:moveTo>
                <a:lnTo>
                  <a:pt x="221457" y="14641"/>
                </a:lnTo>
                <a:lnTo>
                  <a:pt x="220663" y="17698"/>
                </a:lnTo>
                <a:lnTo>
                  <a:pt x="217664" y="23211"/>
                </a:lnTo>
                <a:lnTo>
                  <a:pt x="211514" y="30778"/>
                </a:lnTo>
                <a:lnTo>
                  <a:pt x="204664" y="41839"/>
                </a:lnTo>
                <a:lnTo>
                  <a:pt x="197853" y="50609"/>
                </a:lnTo>
                <a:lnTo>
                  <a:pt x="193815" y="55171"/>
                </a:lnTo>
                <a:lnTo>
                  <a:pt x="189535" y="60593"/>
                </a:lnTo>
                <a:lnTo>
                  <a:pt x="185094" y="66589"/>
                </a:lnTo>
                <a:lnTo>
                  <a:pt x="180547" y="72967"/>
                </a:lnTo>
                <a:lnTo>
                  <a:pt x="175927" y="78807"/>
                </a:lnTo>
                <a:lnTo>
                  <a:pt x="171260" y="84288"/>
                </a:lnTo>
                <a:lnTo>
                  <a:pt x="166561" y="89529"/>
                </a:lnTo>
                <a:lnTo>
                  <a:pt x="161840" y="95405"/>
                </a:lnTo>
                <a:lnTo>
                  <a:pt x="157107" y="101703"/>
                </a:lnTo>
                <a:lnTo>
                  <a:pt x="152363" y="108283"/>
                </a:lnTo>
                <a:lnTo>
                  <a:pt x="147613" y="115845"/>
                </a:lnTo>
                <a:lnTo>
                  <a:pt x="142859" y="124061"/>
                </a:lnTo>
                <a:lnTo>
                  <a:pt x="138102" y="132713"/>
                </a:lnTo>
                <a:lnTo>
                  <a:pt x="133343" y="140069"/>
                </a:lnTo>
                <a:lnTo>
                  <a:pt x="128583" y="146561"/>
                </a:lnTo>
                <a:lnTo>
                  <a:pt x="123822" y="152476"/>
                </a:lnTo>
                <a:lnTo>
                  <a:pt x="119061" y="159594"/>
                </a:lnTo>
                <a:lnTo>
                  <a:pt x="114299" y="167515"/>
                </a:lnTo>
                <a:lnTo>
                  <a:pt x="109537" y="175970"/>
                </a:lnTo>
                <a:lnTo>
                  <a:pt x="104774" y="183988"/>
                </a:lnTo>
                <a:lnTo>
                  <a:pt x="95250" y="199247"/>
                </a:lnTo>
                <a:lnTo>
                  <a:pt x="90487" y="205856"/>
                </a:lnTo>
                <a:lnTo>
                  <a:pt x="85725" y="211850"/>
                </a:lnTo>
                <a:lnTo>
                  <a:pt x="80963" y="217433"/>
                </a:lnTo>
                <a:lnTo>
                  <a:pt x="76200" y="223536"/>
                </a:lnTo>
                <a:lnTo>
                  <a:pt x="71438" y="229987"/>
                </a:lnTo>
                <a:lnTo>
                  <a:pt x="66675" y="236668"/>
                </a:lnTo>
                <a:lnTo>
                  <a:pt x="62707" y="243504"/>
                </a:lnTo>
                <a:lnTo>
                  <a:pt x="59267" y="250442"/>
                </a:lnTo>
                <a:lnTo>
                  <a:pt x="56180" y="257449"/>
                </a:lnTo>
                <a:lnTo>
                  <a:pt x="52535" y="263707"/>
                </a:lnTo>
                <a:lnTo>
                  <a:pt x="48517" y="269467"/>
                </a:lnTo>
                <a:lnTo>
                  <a:pt x="44251" y="274895"/>
                </a:lnTo>
                <a:lnTo>
                  <a:pt x="37394" y="285158"/>
                </a:lnTo>
                <a:lnTo>
                  <a:pt x="31701" y="295012"/>
                </a:lnTo>
                <a:lnTo>
                  <a:pt x="26525" y="304683"/>
                </a:lnTo>
                <a:lnTo>
                  <a:pt x="19149" y="319053"/>
                </a:lnTo>
                <a:lnTo>
                  <a:pt x="14331" y="326480"/>
                </a:lnTo>
                <a:lnTo>
                  <a:pt x="11936" y="329572"/>
                </a:lnTo>
                <a:lnTo>
                  <a:pt x="9273" y="335124"/>
                </a:lnTo>
                <a:lnTo>
                  <a:pt x="5658" y="344829"/>
                </a:lnTo>
                <a:lnTo>
                  <a:pt x="0" y="35718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235"/>
          <p:cNvSpPr/>
          <p:nvPr/>
        </p:nvSpPr>
        <p:spPr>
          <a:xfrm>
            <a:off x="3758728" y="1343027"/>
            <a:ext cx="177479" cy="92867"/>
          </a:xfrm>
          <a:custGeom>
            <a:avLst/>
            <a:gdLst/>
            <a:ahLst/>
            <a:cxnLst/>
            <a:rect l="0" t="0" r="0" b="0"/>
            <a:pathLst>
              <a:path w="177479" h="92867">
                <a:moveTo>
                  <a:pt x="27459" y="7141"/>
                </a:moveTo>
                <a:lnTo>
                  <a:pt x="27459" y="0"/>
                </a:lnTo>
                <a:lnTo>
                  <a:pt x="33610" y="6149"/>
                </a:lnTo>
                <a:lnTo>
                  <a:pt x="34162" y="8817"/>
                </a:lnTo>
                <a:lnTo>
                  <a:pt x="34309" y="10640"/>
                </a:lnTo>
                <a:lnTo>
                  <a:pt x="34407" y="12648"/>
                </a:lnTo>
                <a:lnTo>
                  <a:pt x="34516" y="16997"/>
                </a:lnTo>
                <a:lnTo>
                  <a:pt x="34577" y="23908"/>
                </a:lnTo>
                <a:lnTo>
                  <a:pt x="33792" y="26257"/>
                </a:lnTo>
                <a:lnTo>
                  <a:pt x="32475" y="28616"/>
                </a:lnTo>
                <a:lnTo>
                  <a:pt x="30803" y="30983"/>
                </a:lnTo>
                <a:lnTo>
                  <a:pt x="28895" y="34148"/>
                </a:lnTo>
                <a:lnTo>
                  <a:pt x="26828" y="37846"/>
                </a:lnTo>
                <a:lnTo>
                  <a:pt x="24658" y="41898"/>
                </a:lnTo>
                <a:lnTo>
                  <a:pt x="22416" y="45394"/>
                </a:lnTo>
                <a:lnTo>
                  <a:pt x="20128" y="48518"/>
                </a:lnTo>
                <a:lnTo>
                  <a:pt x="17810" y="51395"/>
                </a:lnTo>
                <a:lnTo>
                  <a:pt x="15470" y="54106"/>
                </a:lnTo>
                <a:lnTo>
                  <a:pt x="13116" y="56707"/>
                </a:lnTo>
                <a:lnTo>
                  <a:pt x="10753" y="59235"/>
                </a:lnTo>
                <a:lnTo>
                  <a:pt x="9178" y="61714"/>
                </a:lnTo>
                <a:lnTo>
                  <a:pt x="8128" y="64161"/>
                </a:lnTo>
                <a:lnTo>
                  <a:pt x="7428" y="66586"/>
                </a:lnTo>
                <a:lnTo>
                  <a:pt x="6167" y="68996"/>
                </a:lnTo>
                <a:lnTo>
                  <a:pt x="4534" y="71396"/>
                </a:lnTo>
                <a:lnTo>
                  <a:pt x="2650" y="73790"/>
                </a:lnTo>
                <a:lnTo>
                  <a:pt x="1395" y="76180"/>
                </a:lnTo>
                <a:lnTo>
                  <a:pt x="558" y="78567"/>
                </a:lnTo>
                <a:lnTo>
                  <a:pt x="0" y="80952"/>
                </a:lnTo>
                <a:lnTo>
                  <a:pt x="422" y="82542"/>
                </a:lnTo>
                <a:lnTo>
                  <a:pt x="1497" y="83602"/>
                </a:lnTo>
                <a:lnTo>
                  <a:pt x="3007" y="84309"/>
                </a:lnTo>
                <a:lnTo>
                  <a:pt x="4014" y="85574"/>
                </a:lnTo>
                <a:lnTo>
                  <a:pt x="4685" y="87211"/>
                </a:lnTo>
                <a:lnTo>
                  <a:pt x="5132" y="89096"/>
                </a:lnTo>
                <a:lnTo>
                  <a:pt x="6225" y="90353"/>
                </a:lnTo>
                <a:lnTo>
                  <a:pt x="7747" y="91191"/>
                </a:lnTo>
                <a:lnTo>
                  <a:pt x="11554" y="92122"/>
                </a:lnTo>
                <a:lnTo>
                  <a:pt x="15892" y="92535"/>
                </a:lnTo>
                <a:lnTo>
                  <a:pt x="20466" y="92719"/>
                </a:lnTo>
                <a:lnTo>
                  <a:pt x="27504" y="92823"/>
                </a:lnTo>
                <a:lnTo>
                  <a:pt x="88415" y="92866"/>
                </a:lnTo>
                <a:lnTo>
                  <a:pt x="94291" y="92072"/>
                </a:lnTo>
                <a:lnTo>
                  <a:pt x="100588" y="90750"/>
                </a:lnTo>
                <a:lnTo>
                  <a:pt x="107168" y="89074"/>
                </a:lnTo>
                <a:lnTo>
                  <a:pt x="113142" y="87957"/>
                </a:lnTo>
                <a:lnTo>
                  <a:pt x="118712" y="87212"/>
                </a:lnTo>
                <a:lnTo>
                  <a:pt x="124014" y="86716"/>
                </a:lnTo>
                <a:lnTo>
                  <a:pt x="128341" y="86384"/>
                </a:lnTo>
                <a:lnTo>
                  <a:pt x="132020" y="86164"/>
                </a:lnTo>
                <a:lnTo>
                  <a:pt x="135266" y="86017"/>
                </a:lnTo>
                <a:lnTo>
                  <a:pt x="143107" y="85853"/>
                </a:lnTo>
                <a:lnTo>
                  <a:pt x="177478" y="8572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236"/>
          <p:cNvSpPr/>
          <p:nvPr/>
        </p:nvSpPr>
        <p:spPr>
          <a:xfrm>
            <a:off x="3907631" y="1343025"/>
            <a:ext cx="35720" cy="221457"/>
          </a:xfrm>
          <a:custGeom>
            <a:avLst/>
            <a:gdLst/>
            <a:ahLst/>
            <a:cxnLst/>
            <a:rect l="0" t="0" r="0" b="0"/>
            <a:pathLst>
              <a:path w="35720" h="221457">
                <a:moveTo>
                  <a:pt x="0" y="0"/>
                </a:moveTo>
                <a:lnTo>
                  <a:pt x="0" y="10641"/>
                </a:lnTo>
                <a:lnTo>
                  <a:pt x="794" y="12650"/>
                </a:lnTo>
                <a:lnTo>
                  <a:pt x="2117" y="14783"/>
                </a:lnTo>
                <a:lnTo>
                  <a:pt x="3792" y="16999"/>
                </a:lnTo>
                <a:lnTo>
                  <a:pt x="5703" y="20064"/>
                </a:lnTo>
                <a:lnTo>
                  <a:pt x="7771" y="23695"/>
                </a:lnTo>
                <a:lnTo>
                  <a:pt x="9943" y="27702"/>
                </a:lnTo>
                <a:lnTo>
                  <a:pt x="11391" y="31168"/>
                </a:lnTo>
                <a:lnTo>
                  <a:pt x="12356" y="34272"/>
                </a:lnTo>
                <a:lnTo>
                  <a:pt x="13000" y="37136"/>
                </a:lnTo>
                <a:lnTo>
                  <a:pt x="14223" y="40632"/>
                </a:lnTo>
                <a:lnTo>
                  <a:pt x="15832" y="44550"/>
                </a:lnTo>
                <a:lnTo>
                  <a:pt x="17698" y="48750"/>
                </a:lnTo>
                <a:lnTo>
                  <a:pt x="18943" y="53137"/>
                </a:lnTo>
                <a:lnTo>
                  <a:pt x="19772" y="57650"/>
                </a:lnTo>
                <a:lnTo>
                  <a:pt x="20325" y="62246"/>
                </a:lnTo>
                <a:lnTo>
                  <a:pt x="20694" y="66897"/>
                </a:lnTo>
                <a:lnTo>
                  <a:pt x="20940" y="71585"/>
                </a:lnTo>
                <a:lnTo>
                  <a:pt x="21104" y="76298"/>
                </a:lnTo>
                <a:lnTo>
                  <a:pt x="22007" y="81028"/>
                </a:lnTo>
                <a:lnTo>
                  <a:pt x="23402" y="85768"/>
                </a:lnTo>
                <a:lnTo>
                  <a:pt x="25126" y="90516"/>
                </a:lnTo>
                <a:lnTo>
                  <a:pt x="26276" y="96063"/>
                </a:lnTo>
                <a:lnTo>
                  <a:pt x="27042" y="102142"/>
                </a:lnTo>
                <a:lnTo>
                  <a:pt x="27553" y="108576"/>
                </a:lnTo>
                <a:lnTo>
                  <a:pt x="27894" y="114452"/>
                </a:lnTo>
                <a:lnTo>
                  <a:pt x="28272" y="125215"/>
                </a:lnTo>
                <a:lnTo>
                  <a:pt x="29167" y="130308"/>
                </a:lnTo>
                <a:lnTo>
                  <a:pt x="30557" y="135291"/>
                </a:lnTo>
                <a:lnTo>
                  <a:pt x="32278" y="140200"/>
                </a:lnTo>
                <a:lnTo>
                  <a:pt x="33424" y="145060"/>
                </a:lnTo>
                <a:lnTo>
                  <a:pt x="34190" y="149888"/>
                </a:lnTo>
                <a:lnTo>
                  <a:pt x="34699" y="154694"/>
                </a:lnTo>
                <a:lnTo>
                  <a:pt x="35039" y="159485"/>
                </a:lnTo>
                <a:lnTo>
                  <a:pt x="35265" y="164267"/>
                </a:lnTo>
                <a:lnTo>
                  <a:pt x="35517" y="173814"/>
                </a:lnTo>
                <a:lnTo>
                  <a:pt x="35719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237"/>
          <p:cNvSpPr/>
          <p:nvPr/>
        </p:nvSpPr>
        <p:spPr>
          <a:xfrm>
            <a:off x="4779168" y="864393"/>
            <a:ext cx="192883" cy="306849"/>
          </a:xfrm>
          <a:custGeom>
            <a:avLst/>
            <a:gdLst/>
            <a:ahLst/>
            <a:cxnLst/>
            <a:rect l="0" t="0" r="0" b="0"/>
            <a:pathLst>
              <a:path w="192883" h="306849">
                <a:moveTo>
                  <a:pt x="0" y="0"/>
                </a:moveTo>
                <a:lnTo>
                  <a:pt x="0" y="6850"/>
                </a:lnTo>
                <a:lnTo>
                  <a:pt x="3793" y="10849"/>
                </a:lnTo>
                <a:lnTo>
                  <a:pt x="4910" y="12789"/>
                </a:lnTo>
                <a:lnTo>
                  <a:pt x="7276" y="19312"/>
                </a:lnTo>
                <a:lnTo>
                  <a:pt x="12651" y="27065"/>
                </a:lnTo>
                <a:lnTo>
                  <a:pt x="17000" y="34783"/>
                </a:lnTo>
                <a:lnTo>
                  <a:pt x="21579" y="41389"/>
                </a:lnTo>
                <a:lnTo>
                  <a:pt x="26259" y="47764"/>
                </a:lnTo>
                <a:lnTo>
                  <a:pt x="30986" y="55889"/>
                </a:lnTo>
                <a:lnTo>
                  <a:pt x="35732" y="64792"/>
                </a:lnTo>
                <a:lnTo>
                  <a:pt x="45246" y="83442"/>
                </a:lnTo>
                <a:lnTo>
                  <a:pt x="48421" y="88172"/>
                </a:lnTo>
                <a:lnTo>
                  <a:pt x="52124" y="92913"/>
                </a:lnTo>
                <a:lnTo>
                  <a:pt x="56181" y="97661"/>
                </a:lnTo>
                <a:lnTo>
                  <a:pt x="59679" y="103207"/>
                </a:lnTo>
                <a:lnTo>
                  <a:pt x="62805" y="109286"/>
                </a:lnTo>
                <a:lnTo>
                  <a:pt x="68395" y="121597"/>
                </a:lnTo>
                <a:lnTo>
                  <a:pt x="73525" y="132360"/>
                </a:lnTo>
                <a:lnTo>
                  <a:pt x="76798" y="138246"/>
                </a:lnTo>
                <a:lnTo>
                  <a:pt x="80567" y="144552"/>
                </a:lnTo>
                <a:lnTo>
                  <a:pt x="84668" y="151137"/>
                </a:lnTo>
                <a:lnTo>
                  <a:pt x="88195" y="157114"/>
                </a:lnTo>
                <a:lnTo>
                  <a:pt x="91341" y="162687"/>
                </a:lnTo>
                <a:lnTo>
                  <a:pt x="94232" y="167989"/>
                </a:lnTo>
                <a:lnTo>
                  <a:pt x="97746" y="173905"/>
                </a:lnTo>
                <a:lnTo>
                  <a:pt x="105884" y="186829"/>
                </a:lnTo>
                <a:lnTo>
                  <a:pt x="109483" y="192815"/>
                </a:lnTo>
                <a:lnTo>
                  <a:pt x="112676" y="198394"/>
                </a:lnTo>
                <a:lnTo>
                  <a:pt x="115599" y="203700"/>
                </a:lnTo>
                <a:lnTo>
                  <a:pt x="119135" y="208825"/>
                </a:lnTo>
                <a:lnTo>
                  <a:pt x="123080" y="213829"/>
                </a:lnTo>
                <a:lnTo>
                  <a:pt x="127297" y="218753"/>
                </a:lnTo>
                <a:lnTo>
                  <a:pt x="130902" y="223623"/>
                </a:lnTo>
                <a:lnTo>
                  <a:pt x="134099" y="228457"/>
                </a:lnTo>
                <a:lnTo>
                  <a:pt x="137025" y="233267"/>
                </a:lnTo>
                <a:lnTo>
                  <a:pt x="142392" y="242845"/>
                </a:lnTo>
                <a:lnTo>
                  <a:pt x="144934" y="247622"/>
                </a:lnTo>
                <a:lnTo>
                  <a:pt x="148216" y="251600"/>
                </a:lnTo>
                <a:lnTo>
                  <a:pt x="151993" y="255046"/>
                </a:lnTo>
                <a:lnTo>
                  <a:pt x="156097" y="258137"/>
                </a:lnTo>
                <a:lnTo>
                  <a:pt x="159628" y="260991"/>
                </a:lnTo>
                <a:lnTo>
                  <a:pt x="162775" y="263688"/>
                </a:lnTo>
                <a:lnTo>
                  <a:pt x="165666" y="266280"/>
                </a:lnTo>
                <a:lnTo>
                  <a:pt x="170996" y="273392"/>
                </a:lnTo>
                <a:lnTo>
                  <a:pt x="176011" y="281052"/>
                </a:lnTo>
                <a:lnTo>
                  <a:pt x="180886" y="287102"/>
                </a:lnTo>
                <a:lnTo>
                  <a:pt x="183581" y="292436"/>
                </a:lnTo>
                <a:lnTo>
                  <a:pt x="184300" y="294970"/>
                </a:lnTo>
                <a:lnTo>
                  <a:pt x="185573" y="296659"/>
                </a:lnTo>
                <a:lnTo>
                  <a:pt x="187216" y="297785"/>
                </a:lnTo>
                <a:lnTo>
                  <a:pt x="189104" y="298536"/>
                </a:lnTo>
                <a:lnTo>
                  <a:pt x="190363" y="299830"/>
                </a:lnTo>
                <a:lnTo>
                  <a:pt x="191203" y="301487"/>
                </a:lnTo>
                <a:lnTo>
                  <a:pt x="192783" y="306848"/>
                </a:lnTo>
                <a:lnTo>
                  <a:pt x="192882" y="3000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238"/>
          <p:cNvSpPr/>
          <p:nvPr/>
        </p:nvSpPr>
        <p:spPr>
          <a:xfrm>
            <a:off x="4707731" y="871537"/>
            <a:ext cx="292895" cy="328614"/>
          </a:xfrm>
          <a:custGeom>
            <a:avLst/>
            <a:gdLst/>
            <a:ahLst/>
            <a:cxnLst/>
            <a:rect l="0" t="0" r="0" b="0"/>
            <a:pathLst>
              <a:path w="292895" h="328614">
                <a:moveTo>
                  <a:pt x="292894" y="0"/>
                </a:moveTo>
                <a:lnTo>
                  <a:pt x="292894" y="10642"/>
                </a:lnTo>
                <a:lnTo>
                  <a:pt x="292100" y="12651"/>
                </a:lnTo>
                <a:lnTo>
                  <a:pt x="287190" y="19271"/>
                </a:lnTo>
                <a:lnTo>
                  <a:pt x="280709" y="27053"/>
                </a:lnTo>
                <a:lnTo>
                  <a:pt x="276101" y="34778"/>
                </a:lnTo>
                <a:lnTo>
                  <a:pt x="271407" y="43503"/>
                </a:lnTo>
                <a:lnTo>
                  <a:pt x="265882" y="53466"/>
                </a:lnTo>
                <a:lnTo>
                  <a:pt x="258134" y="65831"/>
                </a:lnTo>
                <a:lnTo>
                  <a:pt x="253846" y="71669"/>
                </a:lnTo>
                <a:lnTo>
                  <a:pt x="249399" y="77148"/>
                </a:lnTo>
                <a:lnTo>
                  <a:pt x="244847" y="82388"/>
                </a:lnTo>
                <a:lnTo>
                  <a:pt x="240225" y="88263"/>
                </a:lnTo>
                <a:lnTo>
                  <a:pt x="235556" y="94561"/>
                </a:lnTo>
                <a:lnTo>
                  <a:pt x="226136" y="107908"/>
                </a:lnTo>
                <a:lnTo>
                  <a:pt x="216657" y="121778"/>
                </a:lnTo>
                <a:lnTo>
                  <a:pt x="211113" y="128017"/>
                </a:lnTo>
                <a:lnTo>
                  <a:pt x="205035" y="133763"/>
                </a:lnTo>
                <a:lnTo>
                  <a:pt x="198602" y="139182"/>
                </a:lnTo>
                <a:lnTo>
                  <a:pt x="191933" y="145969"/>
                </a:lnTo>
                <a:lnTo>
                  <a:pt x="185106" y="153669"/>
                </a:lnTo>
                <a:lnTo>
                  <a:pt x="178172" y="161977"/>
                </a:lnTo>
                <a:lnTo>
                  <a:pt x="171169" y="169897"/>
                </a:lnTo>
                <a:lnTo>
                  <a:pt x="157037" y="185047"/>
                </a:lnTo>
                <a:lnTo>
                  <a:pt x="135694" y="206964"/>
                </a:lnTo>
                <a:lnTo>
                  <a:pt x="128563" y="213383"/>
                </a:lnTo>
                <a:lnTo>
                  <a:pt x="121427" y="219249"/>
                </a:lnTo>
                <a:lnTo>
                  <a:pt x="114289" y="224747"/>
                </a:lnTo>
                <a:lnTo>
                  <a:pt x="107149" y="230794"/>
                </a:lnTo>
                <a:lnTo>
                  <a:pt x="100008" y="237206"/>
                </a:lnTo>
                <a:lnTo>
                  <a:pt x="86517" y="249888"/>
                </a:lnTo>
                <a:lnTo>
                  <a:pt x="64921" y="270964"/>
                </a:lnTo>
                <a:lnTo>
                  <a:pt x="19177" y="316580"/>
                </a:lnTo>
                <a:lnTo>
                  <a:pt x="16753" y="318209"/>
                </a:lnTo>
                <a:lnTo>
                  <a:pt x="11944" y="320020"/>
                </a:lnTo>
                <a:lnTo>
                  <a:pt x="10344" y="321297"/>
                </a:lnTo>
                <a:lnTo>
                  <a:pt x="9277" y="322942"/>
                </a:lnTo>
                <a:lnTo>
                  <a:pt x="8566" y="324832"/>
                </a:lnTo>
                <a:lnTo>
                  <a:pt x="7298" y="326092"/>
                </a:lnTo>
                <a:lnTo>
                  <a:pt x="5659" y="326932"/>
                </a:lnTo>
                <a:lnTo>
                  <a:pt x="0" y="3286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239"/>
          <p:cNvSpPr/>
          <p:nvPr/>
        </p:nvSpPr>
        <p:spPr>
          <a:xfrm>
            <a:off x="4750593" y="1314450"/>
            <a:ext cx="7145" cy="221457"/>
          </a:xfrm>
          <a:custGeom>
            <a:avLst/>
            <a:gdLst/>
            <a:ahLst/>
            <a:cxnLst/>
            <a:rect l="0" t="0" r="0" b="0"/>
            <a:pathLst>
              <a:path w="7145" h="221457">
                <a:moveTo>
                  <a:pt x="0" y="0"/>
                </a:moveTo>
                <a:lnTo>
                  <a:pt x="3793" y="3792"/>
                </a:lnTo>
                <a:lnTo>
                  <a:pt x="4910" y="5703"/>
                </a:lnTo>
                <a:lnTo>
                  <a:pt x="5655" y="7770"/>
                </a:lnTo>
                <a:lnTo>
                  <a:pt x="6151" y="9943"/>
                </a:lnTo>
                <a:lnTo>
                  <a:pt x="6482" y="12185"/>
                </a:lnTo>
                <a:lnTo>
                  <a:pt x="6703" y="14473"/>
                </a:lnTo>
                <a:lnTo>
                  <a:pt x="6850" y="16792"/>
                </a:lnTo>
                <a:lnTo>
                  <a:pt x="7013" y="21486"/>
                </a:lnTo>
                <a:lnTo>
                  <a:pt x="7105" y="30708"/>
                </a:lnTo>
                <a:lnTo>
                  <a:pt x="7144" y="154781"/>
                </a:lnTo>
                <a:lnTo>
                  <a:pt x="6350" y="158750"/>
                </a:lnTo>
                <a:lnTo>
                  <a:pt x="5027" y="162189"/>
                </a:lnTo>
                <a:lnTo>
                  <a:pt x="3352" y="165276"/>
                </a:lnTo>
                <a:lnTo>
                  <a:pt x="3028" y="168921"/>
                </a:lnTo>
                <a:lnTo>
                  <a:pt x="3607" y="172939"/>
                </a:lnTo>
                <a:lnTo>
                  <a:pt x="4786" y="177205"/>
                </a:lnTo>
                <a:lnTo>
                  <a:pt x="4778" y="180843"/>
                </a:lnTo>
                <a:lnTo>
                  <a:pt x="3979" y="184062"/>
                </a:lnTo>
                <a:lnTo>
                  <a:pt x="2653" y="187001"/>
                </a:lnTo>
                <a:lnTo>
                  <a:pt x="1769" y="189755"/>
                </a:lnTo>
                <a:lnTo>
                  <a:pt x="1179" y="192384"/>
                </a:lnTo>
                <a:lnTo>
                  <a:pt x="786" y="194931"/>
                </a:lnTo>
                <a:lnTo>
                  <a:pt x="524" y="197423"/>
                </a:lnTo>
                <a:lnTo>
                  <a:pt x="349" y="199877"/>
                </a:lnTo>
                <a:lnTo>
                  <a:pt x="155" y="204722"/>
                </a:lnTo>
                <a:lnTo>
                  <a:pt x="21" y="212892"/>
                </a:lnTo>
                <a:lnTo>
                  <a:pt x="0" y="22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240"/>
          <p:cNvSpPr/>
          <p:nvPr/>
        </p:nvSpPr>
        <p:spPr>
          <a:xfrm>
            <a:off x="4850908" y="1350168"/>
            <a:ext cx="185423" cy="221458"/>
          </a:xfrm>
          <a:custGeom>
            <a:avLst/>
            <a:gdLst/>
            <a:ahLst/>
            <a:cxnLst/>
            <a:rect l="0" t="0" r="0" b="0"/>
            <a:pathLst>
              <a:path w="185423" h="221458">
                <a:moveTo>
                  <a:pt x="42560" y="0"/>
                </a:moveTo>
                <a:lnTo>
                  <a:pt x="36409" y="6151"/>
                </a:lnTo>
                <a:lnTo>
                  <a:pt x="35858" y="8819"/>
                </a:lnTo>
                <a:lnTo>
                  <a:pt x="35711" y="10642"/>
                </a:lnTo>
                <a:lnTo>
                  <a:pt x="34819" y="12651"/>
                </a:lnTo>
                <a:lnTo>
                  <a:pt x="29771" y="19271"/>
                </a:lnTo>
                <a:lnTo>
                  <a:pt x="25499" y="23911"/>
                </a:lnTo>
                <a:lnTo>
                  <a:pt x="24042" y="26259"/>
                </a:lnTo>
                <a:lnTo>
                  <a:pt x="22424" y="30986"/>
                </a:lnTo>
                <a:lnTo>
                  <a:pt x="19588" y="37849"/>
                </a:lnTo>
                <a:lnTo>
                  <a:pt x="17721" y="41901"/>
                </a:lnTo>
                <a:lnTo>
                  <a:pt x="15646" y="48521"/>
                </a:lnTo>
                <a:lnTo>
                  <a:pt x="13929" y="54902"/>
                </a:lnTo>
                <a:lnTo>
                  <a:pt x="12361" y="58827"/>
                </a:lnTo>
                <a:lnTo>
                  <a:pt x="10521" y="63030"/>
                </a:lnTo>
                <a:lnTo>
                  <a:pt x="8477" y="69818"/>
                </a:lnTo>
                <a:lnTo>
                  <a:pt x="7568" y="76274"/>
                </a:lnTo>
                <a:lnTo>
                  <a:pt x="7326" y="80218"/>
                </a:lnTo>
                <a:lnTo>
                  <a:pt x="7165" y="84435"/>
                </a:lnTo>
                <a:lnTo>
                  <a:pt x="6263" y="88040"/>
                </a:lnTo>
                <a:lnTo>
                  <a:pt x="3145" y="94162"/>
                </a:lnTo>
                <a:lnTo>
                  <a:pt x="1996" y="97700"/>
                </a:lnTo>
                <a:lnTo>
                  <a:pt x="1230" y="101646"/>
                </a:lnTo>
                <a:lnTo>
                  <a:pt x="719" y="105864"/>
                </a:lnTo>
                <a:lnTo>
                  <a:pt x="152" y="112668"/>
                </a:lnTo>
                <a:lnTo>
                  <a:pt x="0" y="115593"/>
                </a:lnTo>
                <a:lnTo>
                  <a:pt x="693" y="119131"/>
                </a:lnTo>
                <a:lnTo>
                  <a:pt x="1949" y="123077"/>
                </a:lnTo>
                <a:lnTo>
                  <a:pt x="3580" y="127295"/>
                </a:lnTo>
                <a:lnTo>
                  <a:pt x="5392" y="134099"/>
                </a:lnTo>
                <a:lnTo>
                  <a:pt x="6197" y="139768"/>
                </a:lnTo>
                <a:lnTo>
                  <a:pt x="6555" y="144934"/>
                </a:lnTo>
                <a:lnTo>
                  <a:pt x="7445" y="147423"/>
                </a:lnTo>
                <a:lnTo>
                  <a:pt x="10549" y="152305"/>
                </a:lnTo>
                <a:lnTo>
                  <a:pt x="14575" y="157120"/>
                </a:lnTo>
                <a:lnTo>
                  <a:pt x="16759" y="159516"/>
                </a:lnTo>
                <a:lnTo>
                  <a:pt x="19803" y="161906"/>
                </a:lnTo>
                <a:lnTo>
                  <a:pt x="23420" y="164294"/>
                </a:lnTo>
                <a:lnTo>
                  <a:pt x="27419" y="166679"/>
                </a:lnTo>
                <a:lnTo>
                  <a:pt x="30879" y="169063"/>
                </a:lnTo>
                <a:lnTo>
                  <a:pt x="33979" y="171447"/>
                </a:lnTo>
                <a:lnTo>
                  <a:pt x="36839" y="173829"/>
                </a:lnTo>
                <a:lnTo>
                  <a:pt x="42134" y="176476"/>
                </a:lnTo>
                <a:lnTo>
                  <a:pt x="47927" y="177653"/>
                </a:lnTo>
                <a:lnTo>
                  <a:pt x="51695" y="177967"/>
                </a:lnTo>
                <a:lnTo>
                  <a:pt x="55794" y="178176"/>
                </a:lnTo>
                <a:lnTo>
                  <a:pt x="64581" y="178408"/>
                </a:lnTo>
                <a:lnTo>
                  <a:pt x="91213" y="178583"/>
                </a:lnTo>
                <a:lnTo>
                  <a:pt x="95633" y="177793"/>
                </a:lnTo>
                <a:lnTo>
                  <a:pt x="100167" y="176473"/>
                </a:lnTo>
                <a:lnTo>
                  <a:pt x="104777" y="174798"/>
                </a:lnTo>
                <a:lnTo>
                  <a:pt x="109438" y="173682"/>
                </a:lnTo>
                <a:lnTo>
                  <a:pt x="114133" y="172938"/>
                </a:lnTo>
                <a:lnTo>
                  <a:pt x="118851" y="172442"/>
                </a:lnTo>
                <a:lnTo>
                  <a:pt x="122789" y="171318"/>
                </a:lnTo>
                <a:lnTo>
                  <a:pt x="126209" y="169774"/>
                </a:lnTo>
                <a:lnTo>
                  <a:pt x="129282" y="167952"/>
                </a:lnTo>
                <a:lnTo>
                  <a:pt x="134814" y="163810"/>
                </a:lnTo>
                <a:lnTo>
                  <a:pt x="137400" y="161594"/>
                </a:lnTo>
                <a:lnTo>
                  <a:pt x="140712" y="158530"/>
                </a:lnTo>
                <a:lnTo>
                  <a:pt x="152164" y="147425"/>
                </a:lnTo>
                <a:lnTo>
                  <a:pt x="158213" y="141458"/>
                </a:lnTo>
                <a:lnTo>
                  <a:pt x="161730" y="138755"/>
                </a:lnTo>
                <a:lnTo>
                  <a:pt x="165664" y="136160"/>
                </a:lnTo>
                <a:lnTo>
                  <a:pt x="169873" y="133636"/>
                </a:lnTo>
                <a:lnTo>
                  <a:pt x="173473" y="130366"/>
                </a:lnTo>
                <a:lnTo>
                  <a:pt x="176666" y="126598"/>
                </a:lnTo>
                <a:lnTo>
                  <a:pt x="179589" y="122499"/>
                </a:lnTo>
                <a:lnTo>
                  <a:pt x="182837" y="115827"/>
                </a:lnTo>
                <a:lnTo>
                  <a:pt x="184281" y="109423"/>
                </a:lnTo>
                <a:lnTo>
                  <a:pt x="184666" y="105492"/>
                </a:lnTo>
                <a:lnTo>
                  <a:pt x="185093" y="97686"/>
                </a:lnTo>
                <a:lnTo>
                  <a:pt x="185283" y="91570"/>
                </a:lnTo>
                <a:lnTo>
                  <a:pt x="185422" y="80088"/>
                </a:lnTo>
                <a:lnTo>
                  <a:pt x="184633" y="79586"/>
                </a:lnTo>
                <a:lnTo>
                  <a:pt x="181639" y="79028"/>
                </a:lnTo>
                <a:lnTo>
                  <a:pt x="177663" y="76663"/>
                </a:lnTo>
                <a:lnTo>
                  <a:pt x="175491" y="74921"/>
                </a:lnTo>
                <a:lnTo>
                  <a:pt x="173250" y="73760"/>
                </a:lnTo>
                <a:lnTo>
                  <a:pt x="168642" y="72470"/>
                </a:lnTo>
                <a:lnTo>
                  <a:pt x="165509" y="72920"/>
                </a:lnTo>
                <a:lnTo>
                  <a:pt x="161832" y="74013"/>
                </a:lnTo>
                <a:lnTo>
                  <a:pt x="157794" y="75536"/>
                </a:lnTo>
                <a:lnTo>
                  <a:pt x="154308" y="76551"/>
                </a:lnTo>
                <a:lnTo>
                  <a:pt x="151190" y="77228"/>
                </a:lnTo>
                <a:lnTo>
                  <a:pt x="148317" y="77679"/>
                </a:lnTo>
                <a:lnTo>
                  <a:pt x="144815" y="78774"/>
                </a:lnTo>
                <a:lnTo>
                  <a:pt x="140893" y="80297"/>
                </a:lnTo>
                <a:lnTo>
                  <a:pt x="136691" y="82106"/>
                </a:lnTo>
                <a:lnTo>
                  <a:pt x="132301" y="84900"/>
                </a:lnTo>
                <a:lnTo>
                  <a:pt x="127787" y="88350"/>
                </a:lnTo>
                <a:lnTo>
                  <a:pt x="123191" y="92238"/>
                </a:lnTo>
                <a:lnTo>
                  <a:pt x="118539" y="95623"/>
                </a:lnTo>
                <a:lnTo>
                  <a:pt x="113850" y="98674"/>
                </a:lnTo>
                <a:lnTo>
                  <a:pt x="109137" y="101501"/>
                </a:lnTo>
                <a:lnTo>
                  <a:pt x="97550" y="108876"/>
                </a:lnTo>
                <a:lnTo>
                  <a:pt x="91126" y="113066"/>
                </a:lnTo>
                <a:lnTo>
                  <a:pt x="86050" y="116652"/>
                </a:lnTo>
                <a:lnTo>
                  <a:pt x="81872" y="119837"/>
                </a:lnTo>
                <a:lnTo>
                  <a:pt x="78293" y="122754"/>
                </a:lnTo>
                <a:lnTo>
                  <a:pt x="74320" y="126286"/>
                </a:lnTo>
                <a:lnTo>
                  <a:pt x="65672" y="134444"/>
                </a:lnTo>
                <a:lnTo>
                  <a:pt x="51878" y="147962"/>
                </a:lnTo>
                <a:lnTo>
                  <a:pt x="47978" y="152616"/>
                </a:lnTo>
                <a:lnTo>
                  <a:pt x="44585" y="157307"/>
                </a:lnTo>
                <a:lnTo>
                  <a:pt x="41529" y="162021"/>
                </a:lnTo>
                <a:lnTo>
                  <a:pt x="38698" y="165958"/>
                </a:lnTo>
                <a:lnTo>
                  <a:pt x="33435" y="172449"/>
                </a:lnTo>
                <a:lnTo>
                  <a:pt x="30921" y="176085"/>
                </a:lnTo>
                <a:lnTo>
                  <a:pt x="28451" y="180096"/>
                </a:lnTo>
                <a:lnTo>
                  <a:pt x="26010" y="184358"/>
                </a:lnTo>
                <a:lnTo>
                  <a:pt x="21182" y="191210"/>
                </a:lnTo>
                <a:lnTo>
                  <a:pt x="18783" y="194148"/>
                </a:lnTo>
                <a:lnTo>
                  <a:pt x="16118" y="199530"/>
                </a:lnTo>
                <a:lnTo>
                  <a:pt x="14933" y="204568"/>
                </a:lnTo>
                <a:lnTo>
                  <a:pt x="14407" y="209452"/>
                </a:lnTo>
                <a:lnTo>
                  <a:pt x="14172" y="214269"/>
                </a:lnTo>
                <a:lnTo>
                  <a:pt x="13985" y="22145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241"/>
          <p:cNvSpPr/>
          <p:nvPr/>
        </p:nvSpPr>
        <p:spPr>
          <a:xfrm>
            <a:off x="5936456" y="907256"/>
            <a:ext cx="464345" cy="314294"/>
          </a:xfrm>
          <a:custGeom>
            <a:avLst/>
            <a:gdLst/>
            <a:ahLst/>
            <a:cxnLst/>
            <a:rect l="0" t="0" r="0" b="0"/>
            <a:pathLst>
              <a:path w="464345" h="314294">
                <a:moveTo>
                  <a:pt x="0" y="0"/>
                </a:moveTo>
                <a:lnTo>
                  <a:pt x="3792" y="0"/>
                </a:lnTo>
                <a:lnTo>
                  <a:pt x="4910" y="794"/>
                </a:lnTo>
                <a:lnTo>
                  <a:pt x="5654" y="2116"/>
                </a:lnTo>
                <a:lnTo>
                  <a:pt x="6849" y="6150"/>
                </a:lnTo>
                <a:lnTo>
                  <a:pt x="14641" y="14434"/>
                </a:lnTo>
                <a:lnTo>
                  <a:pt x="41839" y="41834"/>
                </a:lnTo>
                <a:lnTo>
                  <a:pt x="48493" y="50607"/>
                </a:lnTo>
                <a:lnTo>
                  <a:pt x="54890" y="59798"/>
                </a:lnTo>
                <a:lnTo>
                  <a:pt x="63025" y="69175"/>
                </a:lnTo>
                <a:lnTo>
                  <a:pt x="71932" y="78634"/>
                </a:lnTo>
                <a:lnTo>
                  <a:pt x="81976" y="88130"/>
                </a:lnTo>
                <a:lnTo>
                  <a:pt x="94378" y="97641"/>
                </a:lnTo>
                <a:lnTo>
                  <a:pt x="107827" y="107161"/>
                </a:lnTo>
                <a:lnTo>
                  <a:pt x="114747" y="111922"/>
                </a:lnTo>
                <a:lnTo>
                  <a:pt x="122535" y="116683"/>
                </a:lnTo>
                <a:lnTo>
                  <a:pt x="130903" y="121445"/>
                </a:lnTo>
                <a:lnTo>
                  <a:pt x="139656" y="126207"/>
                </a:lnTo>
                <a:lnTo>
                  <a:pt x="147873" y="130969"/>
                </a:lnTo>
                <a:lnTo>
                  <a:pt x="163353" y="140494"/>
                </a:lnTo>
                <a:lnTo>
                  <a:pt x="171607" y="146050"/>
                </a:lnTo>
                <a:lnTo>
                  <a:pt x="189247" y="158573"/>
                </a:lnTo>
                <a:lnTo>
                  <a:pt x="198396" y="164453"/>
                </a:lnTo>
                <a:lnTo>
                  <a:pt x="207670" y="169960"/>
                </a:lnTo>
                <a:lnTo>
                  <a:pt x="217028" y="175219"/>
                </a:lnTo>
                <a:lnTo>
                  <a:pt x="225648" y="181107"/>
                </a:lnTo>
                <a:lnTo>
                  <a:pt x="233775" y="187413"/>
                </a:lnTo>
                <a:lnTo>
                  <a:pt x="241575" y="193998"/>
                </a:lnTo>
                <a:lnTo>
                  <a:pt x="249950" y="199976"/>
                </a:lnTo>
                <a:lnTo>
                  <a:pt x="258708" y="205548"/>
                </a:lnTo>
                <a:lnTo>
                  <a:pt x="267722" y="210851"/>
                </a:lnTo>
                <a:lnTo>
                  <a:pt x="276906" y="215973"/>
                </a:lnTo>
                <a:lnTo>
                  <a:pt x="295578" y="225898"/>
                </a:lnTo>
                <a:lnTo>
                  <a:pt x="304208" y="230768"/>
                </a:lnTo>
                <a:lnTo>
                  <a:pt x="312343" y="235601"/>
                </a:lnTo>
                <a:lnTo>
                  <a:pt x="327732" y="245205"/>
                </a:lnTo>
                <a:lnTo>
                  <a:pt x="364215" y="269073"/>
                </a:lnTo>
                <a:lnTo>
                  <a:pt x="376450" y="276486"/>
                </a:lnTo>
                <a:lnTo>
                  <a:pt x="387180" y="282426"/>
                </a:lnTo>
                <a:lnTo>
                  <a:pt x="397241" y="287712"/>
                </a:lnTo>
                <a:lnTo>
                  <a:pt x="407004" y="294824"/>
                </a:lnTo>
                <a:lnTo>
                  <a:pt x="411829" y="298943"/>
                </a:lnTo>
                <a:lnTo>
                  <a:pt x="416634" y="301689"/>
                </a:lnTo>
                <a:lnTo>
                  <a:pt x="435752" y="308213"/>
                </a:lnTo>
                <a:lnTo>
                  <a:pt x="447934" y="312514"/>
                </a:lnTo>
                <a:lnTo>
                  <a:pt x="462041" y="314166"/>
                </a:lnTo>
                <a:lnTo>
                  <a:pt x="463889" y="314293"/>
                </a:lnTo>
                <a:lnTo>
                  <a:pt x="464142" y="312194"/>
                </a:lnTo>
                <a:lnTo>
                  <a:pt x="464317" y="302932"/>
                </a:lnTo>
                <a:lnTo>
                  <a:pt x="464344" y="30003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242"/>
          <p:cNvSpPr/>
          <p:nvPr/>
        </p:nvSpPr>
        <p:spPr>
          <a:xfrm>
            <a:off x="5993606" y="885825"/>
            <a:ext cx="371476" cy="342901"/>
          </a:xfrm>
          <a:custGeom>
            <a:avLst/>
            <a:gdLst/>
            <a:ahLst/>
            <a:cxnLst/>
            <a:rect l="0" t="0" r="0" b="0"/>
            <a:pathLst>
              <a:path w="371476" h="342901">
                <a:moveTo>
                  <a:pt x="371475" y="0"/>
                </a:moveTo>
                <a:lnTo>
                  <a:pt x="371475" y="6849"/>
                </a:lnTo>
                <a:lnTo>
                  <a:pt x="365772" y="13582"/>
                </a:lnTo>
                <a:lnTo>
                  <a:pt x="359290" y="24221"/>
                </a:lnTo>
                <a:lnTo>
                  <a:pt x="354682" y="30079"/>
                </a:lnTo>
                <a:lnTo>
                  <a:pt x="345755" y="37445"/>
                </a:lnTo>
                <a:lnTo>
                  <a:pt x="334644" y="46011"/>
                </a:lnTo>
                <a:lnTo>
                  <a:pt x="324414" y="55109"/>
                </a:lnTo>
                <a:lnTo>
                  <a:pt x="312459" y="66562"/>
                </a:lnTo>
                <a:lnTo>
                  <a:pt x="285381" y="93316"/>
                </a:lnTo>
                <a:lnTo>
                  <a:pt x="277567" y="99517"/>
                </a:lnTo>
                <a:lnTo>
                  <a:pt x="269182" y="105238"/>
                </a:lnTo>
                <a:lnTo>
                  <a:pt x="260417" y="110640"/>
                </a:lnTo>
                <a:lnTo>
                  <a:pt x="251399" y="117416"/>
                </a:lnTo>
                <a:lnTo>
                  <a:pt x="242212" y="125108"/>
                </a:lnTo>
                <a:lnTo>
                  <a:pt x="232912" y="133412"/>
                </a:lnTo>
                <a:lnTo>
                  <a:pt x="223537" y="141328"/>
                </a:lnTo>
                <a:lnTo>
                  <a:pt x="204654" y="156475"/>
                </a:lnTo>
                <a:lnTo>
                  <a:pt x="194380" y="163848"/>
                </a:lnTo>
                <a:lnTo>
                  <a:pt x="183561" y="171144"/>
                </a:lnTo>
                <a:lnTo>
                  <a:pt x="172381" y="178390"/>
                </a:lnTo>
                <a:lnTo>
                  <a:pt x="161752" y="186395"/>
                </a:lnTo>
                <a:lnTo>
                  <a:pt x="151491" y="194907"/>
                </a:lnTo>
                <a:lnTo>
                  <a:pt x="141475" y="203757"/>
                </a:lnTo>
                <a:lnTo>
                  <a:pt x="131623" y="212038"/>
                </a:lnTo>
                <a:lnTo>
                  <a:pt x="112209" y="227589"/>
                </a:lnTo>
                <a:lnTo>
                  <a:pt x="83430" y="249731"/>
                </a:lnTo>
                <a:lnTo>
                  <a:pt x="74670" y="256975"/>
                </a:lnTo>
                <a:lnTo>
                  <a:pt x="66448" y="264185"/>
                </a:lnTo>
                <a:lnTo>
                  <a:pt x="58586" y="271373"/>
                </a:lnTo>
                <a:lnTo>
                  <a:pt x="51757" y="276959"/>
                </a:lnTo>
                <a:lnTo>
                  <a:pt x="45618" y="281477"/>
                </a:lnTo>
                <a:lnTo>
                  <a:pt x="34562" y="289407"/>
                </a:lnTo>
                <a:lnTo>
                  <a:pt x="24356" y="298223"/>
                </a:lnTo>
                <a:lnTo>
                  <a:pt x="13478" y="308319"/>
                </a:lnTo>
                <a:lnTo>
                  <a:pt x="5228" y="316337"/>
                </a:lnTo>
                <a:lnTo>
                  <a:pt x="3485" y="319635"/>
                </a:lnTo>
                <a:lnTo>
                  <a:pt x="1033" y="330274"/>
                </a:lnTo>
                <a:lnTo>
                  <a:pt x="204" y="336790"/>
                </a:lnTo>
                <a:lnTo>
                  <a:pt x="0" y="3429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243"/>
          <p:cNvSpPr/>
          <p:nvPr/>
        </p:nvSpPr>
        <p:spPr>
          <a:xfrm>
            <a:off x="5943600" y="1357312"/>
            <a:ext cx="21432" cy="200026"/>
          </a:xfrm>
          <a:custGeom>
            <a:avLst/>
            <a:gdLst/>
            <a:ahLst/>
            <a:cxnLst/>
            <a:rect l="0" t="0" r="0" b="0"/>
            <a:pathLst>
              <a:path w="21432" h="200026">
                <a:moveTo>
                  <a:pt x="0" y="0"/>
                </a:moveTo>
                <a:lnTo>
                  <a:pt x="3792" y="3792"/>
                </a:lnTo>
                <a:lnTo>
                  <a:pt x="4909" y="5703"/>
                </a:lnTo>
                <a:lnTo>
                  <a:pt x="5654" y="7771"/>
                </a:lnTo>
                <a:lnTo>
                  <a:pt x="6150" y="9943"/>
                </a:lnTo>
                <a:lnTo>
                  <a:pt x="6481" y="12979"/>
                </a:lnTo>
                <a:lnTo>
                  <a:pt x="6702" y="16590"/>
                </a:lnTo>
                <a:lnTo>
                  <a:pt x="6849" y="20585"/>
                </a:lnTo>
                <a:lnTo>
                  <a:pt x="7741" y="24836"/>
                </a:lnTo>
                <a:lnTo>
                  <a:pt x="9129" y="29257"/>
                </a:lnTo>
                <a:lnTo>
                  <a:pt x="10848" y="33792"/>
                </a:lnTo>
                <a:lnTo>
                  <a:pt x="11995" y="38403"/>
                </a:lnTo>
                <a:lnTo>
                  <a:pt x="12759" y="43065"/>
                </a:lnTo>
                <a:lnTo>
                  <a:pt x="13268" y="47760"/>
                </a:lnTo>
                <a:lnTo>
                  <a:pt x="13608" y="52477"/>
                </a:lnTo>
                <a:lnTo>
                  <a:pt x="13834" y="57210"/>
                </a:lnTo>
                <a:lnTo>
                  <a:pt x="14086" y="67495"/>
                </a:lnTo>
                <a:lnTo>
                  <a:pt x="14287" y="179581"/>
                </a:lnTo>
                <a:lnTo>
                  <a:pt x="15081" y="182427"/>
                </a:lnTo>
                <a:lnTo>
                  <a:pt x="16404" y="185118"/>
                </a:lnTo>
                <a:lnTo>
                  <a:pt x="20438" y="191348"/>
                </a:lnTo>
                <a:lnTo>
                  <a:pt x="20990" y="194316"/>
                </a:lnTo>
                <a:lnTo>
                  <a:pt x="21431" y="2000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244"/>
          <p:cNvSpPr/>
          <p:nvPr/>
        </p:nvSpPr>
        <p:spPr>
          <a:xfrm>
            <a:off x="6029325" y="1343061"/>
            <a:ext cx="185738" cy="199666"/>
          </a:xfrm>
          <a:custGeom>
            <a:avLst/>
            <a:gdLst/>
            <a:ahLst/>
            <a:cxnLst/>
            <a:rect l="0" t="0" r="0" b="0"/>
            <a:pathLst>
              <a:path w="185738" h="199666">
                <a:moveTo>
                  <a:pt x="0" y="42826"/>
                </a:moveTo>
                <a:lnTo>
                  <a:pt x="0" y="36675"/>
                </a:lnTo>
                <a:lnTo>
                  <a:pt x="3792" y="32184"/>
                </a:lnTo>
                <a:lnTo>
                  <a:pt x="4909" y="30175"/>
                </a:lnTo>
                <a:lnTo>
                  <a:pt x="6150" y="25826"/>
                </a:lnTo>
                <a:lnTo>
                  <a:pt x="8069" y="23555"/>
                </a:lnTo>
                <a:lnTo>
                  <a:pt x="10935" y="21248"/>
                </a:lnTo>
                <a:lnTo>
                  <a:pt x="14434" y="18915"/>
                </a:lnTo>
                <a:lnTo>
                  <a:pt x="18354" y="16567"/>
                </a:lnTo>
                <a:lnTo>
                  <a:pt x="22554" y="14207"/>
                </a:lnTo>
                <a:lnTo>
                  <a:pt x="31455" y="9469"/>
                </a:lnTo>
                <a:lnTo>
                  <a:pt x="40703" y="4717"/>
                </a:lnTo>
                <a:lnTo>
                  <a:pt x="45391" y="3133"/>
                </a:lnTo>
                <a:lnTo>
                  <a:pt x="50104" y="2076"/>
                </a:lnTo>
                <a:lnTo>
                  <a:pt x="54834" y="1372"/>
                </a:lnTo>
                <a:lnTo>
                  <a:pt x="59575" y="903"/>
                </a:lnTo>
                <a:lnTo>
                  <a:pt x="64322" y="590"/>
                </a:lnTo>
                <a:lnTo>
                  <a:pt x="69076" y="381"/>
                </a:lnTo>
                <a:lnTo>
                  <a:pt x="78589" y="149"/>
                </a:lnTo>
                <a:lnTo>
                  <a:pt x="93840" y="0"/>
                </a:lnTo>
                <a:lnTo>
                  <a:pt x="97485" y="782"/>
                </a:lnTo>
                <a:lnTo>
                  <a:pt x="101502" y="2097"/>
                </a:lnTo>
                <a:lnTo>
                  <a:pt x="105768" y="3767"/>
                </a:lnTo>
                <a:lnTo>
                  <a:pt x="109406" y="5674"/>
                </a:lnTo>
                <a:lnTo>
                  <a:pt x="112624" y="7739"/>
                </a:lnTo>
                <a:lnTo>
                  <a:pt x="118317" y="12151"/>
                </a:lnTo>
                <a:lnTo>
                  <a:pt x="123494" y="16757"/>
                </a:lnTo>
                <a:lnTo>
                  <a:pt x="125192" y="19097"/>
                </a:lnTo>
                <a:lnTo>
                  <a:pt x="127078" y="23813"/>
                </a:lnTo>
                <a:lnTo>
                  <a:pt x="127581" y="26976"/>
                </a:lnTo>
                <a:lnTo>
                  <a:pt x="127916" y="30672"/>
                </a:lnTo>
                <a:lnTo>
                  <a:pt x="128289" y="38218"/>
                </a:lnTo>
                <a:lnTo>
                  <a:pt x="128455" y="44218"/>
                </a:lnTo>
                <a:lnTo>
                  <a:pt x="126912" y="47722"/>
                </a:lnTo>
                <a:lnTo>
                  <a:pt x="124295" y="51647"/>
                </a:lnTo>
                <a:lnTo>
                  <a:pt x="120963" y="55850"/>
                </a:lnTo>
                <a:lnTo>
                  <a:pt x="117948" y="60240"/>
                </a:lnTo>
                <a:lnTo>
                  <a:pt x="115144" y="64754"/>
                </a:lnTo>
                <a:lnTo>
                  <a:pt x="112482" y="69351"/>
                </a:lnTo>
                <a:lnTo>
                  <a:pt x="109119" y="74003"/>
                </a:lnTo>
                <a:lnTo>
                  <a:pt x="105290" y="78692"/>
                </a:lnTo>
                <a:lnTo>
                  <a:pt x="101149" y="83405"/>
                </a:lnTo>
                <a:lnTo>
                  <a:pt x="97595" y="88135"/>
                </a:lnTo>
                <a:lnTo>
                  <a:pt x="94432" y="92876"/>
                </a:lnTo>
                <a:lnTo>
                  <a:pt x="91530" y="97624"/>
                </a:lnTo>
                <a:lnTo>
                  <a:pt x="88801" y="102377"/>
                </a:lnTo>
                <a:lnTo>
                  <a:pt x="83653" y="111891"/>
                </a:lnTo>
                <a:lnTo>
                  <a:pt x="76291" y="126172"/>
                </a:lnTo>
                <a:lnTo>
                  <a:pt x="73879" y="130140"/>
                </a:lnTo>
                <a:lnTo>
                  <a:pt x="71478" y="133579"/>
                </a:lnTo>
                <a:lnTo>
                  <a:pt x="69083" y="136666"/>
                </a:lnTo>
                <a:lnTo>
                  <a:pt x="66693" y="140311"/>
                </a:lnTo>
                <a:lnTo>
                  <a:pt x="64306" y="144328"/>
                </a:lnTo>
                <a:lnTo>
                  <a:pt x="61920" y="148594"/>
                </a:lnTo>
                <a:lnTo>
                  <a:pt x="60330" y="152232"/>
                </a:lnTo>
                <a:lnTo>
                  <a:pt x="58563" y="158390"/>
                </a:lnTo>
                <a:lnTo>
                  <a:pt x="57778" y="163773"/>
                </a:lnTo>
                <a:lnTo>
                  <a:pt x="57429" y="168812"/>
                </a:lnTo>
                <a:lnTo>
                  <a:pt x="57274" y="173697"/>
                </a:lnTo>
                <a:lnTo>
                  <a:pt x="58026" y="176111"/>
                </a:lnTo>
                <a:lnTo>
                  <a:pt x="60979" y="180909"/>
                </a:lnTo>
                <a:lnTo>
                  <a:pt x="64432" y="185548"/>
                </a:lnTo>
                <a:lnTo>
                  <a:pt x="67795" y="189073"/>
                </a:lnTo>
                <a:lnTo>
                  <a:pt x="69802" y="190330"/>
                </a:lnTo>
                <a:lnTo>
                  <a:pt x="77215" y="192893"/>
                </a:lnTo>
                <a:lnTo>
                  <a:pt x="80845" y="194465"/>
                </a:lnTo>
                <a:lnTo>
                  <a:pt x="84853" y="196306"/>
                </a:lnTo>
                <a:lnTo>
                  <a:pt x="88319" y="197534"/>
                </a:lnTo>
                <a:lnTo>
                  <a:pt x="91423" y="198352"/>
                </a:lnTo>
                <a:lnTo>
                  <a:pt x="94286" y="198897"/>
                </a:lnTo>
                <a:lnTo>
                  <a:pt x="97782" y="199261"/>
                </a:lnTo>
                <a:lnTo>
                  <a:pt x="101700" y="199504"/>
                </a:lnTo>
                <a:lnTo>
                  <a:pt x="105900" y="199665"/>
                </a:lnTo>
                <a:lnTo>
                  <a:pt x="110287" y="198979"/>
                </a:lnTo>
                <a:lnTo>
                  <a:pt x="114799" y="197728"/>
                </a:lnTo>
                <a:lnTo>
                  <a:pt x="119396" y="196100"/>
                </a:lnTo>
                <a:lnTo>
                  <a:pt x="124841" y="195015"/>
                </a:lnTo>
                <a:lnTo>
                  <a:pt x="130852" y="194292"/>
                </a:lnTo>
                <a:lnTo>
                  <a:pt x="142294" y="193488"/>
                </a:lnTo>
                <a:lnTo>
                  <a:pt x="150025" y="193131"/>
                </a:lnTo>
                <a:lnTo>
                  <a:pt x="154785" y="192241"/>
                </a:lnTo>
                <a:lnTo>
                  <a:pt x="160340" y="190855"/>
                </a:lnTo>
                <a:lnTo>
                  <a:pt x="166424" y="189137"/>
                </a:lnTo>
                <a:lnTo>
                  <a:pt x="171275" y="187992"/>
                </a:lnTo>
                <a:lnTo>
                  <a:pt x="175302" y="187228"/>
                </a:lnTo>
                <a:lnTo>
                  <a:pt x="185737" y="18570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245"/>
          <p:cNvSpPr/>
          <p:nvPr/>
        </p:nvSpPr>
        <p:spPr>
          <a:xfrm>
            <a:off x="6222206" y="1521618"/>
            <a:ext cx="2118" cy="1"/>
          </a:xfrm>
          <a:custGeom>
            <a:avLst/>
            <a:gdLst/>
            <a:ahLst/>
            <a:cxnLst/>
            <a:rect l="0" t="0" r="0" b="0"/>
            <a:pathLst>
              <a:path w="2118" h="1">
                <a:moveTo>
                  <a:pt x="0" y="0"/>
                </a:moveTo>
                <a:lnTo>
                  <a:pt x="2117" y="0"/>
                </a:lnTo>
                <a:close/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246"/>
          <p:cNvSpPr/>
          <p:nvPr/>
        </p:nvSpPr>
        <p:spPr>
          <a:xfrm>
            <a:off x="6315077" y="1364464"/>
            <a:ext cx="162952" cy="171406"/>
          </a:xfrm>
          <a:custGeom>
            <a:avLst/>
            <a:gdLst/>
            <a:ahLst/>
            <a:cxnLst/>
            <a:rect l="0" t="0" r="0" b="0"/>
            <a:pathLst>
              <a:path w="162952" h="171406">
                <a:moveTo>
                  <a:pt x="42860" y="7136"/>
                </a:moveTo>
                <a:lnTo>
                  <a:pt x="36010" y="286"/>
                </a:lnTo>
                <a:lnTo>
                  <a:pt x="32011" y="79"/>
                </a:lnTo>
                <a:lnTo>
                  <a:pt x="28874" y="0"/>
                </a:lnTo>
                <a:lnTo>
                  <a:pt x="28662" y="3786"/>
                </a:lnTo>
                <a:lnTo>
                  <a:pt x="28599" y="9936"/>
                </a:lnTo>
                <a:lnTo>
                  <a:pt x="27797" y="12177"/>
                </a:lnTo>
                <a:lnTo>
                  <a:pt x="24788" y="16785"/>
                </a:lnTo>
                <a:lnTo>
                  <a:pt x="22874" y="19918"/>
                </a:lnTo>
                <a:lnTo>
                  <a:pt x="20805" y="23595"/>
                </a:lnTo>
                <a:lnTo>
                  <a:pt x="18632" y="27633"/>
                </a:lnTo>
                <a:lnTo>
                  <a:pt x="16389" y="31120"/>
                </a:lnTo>
                <a:lnTo>
                  <a:pt x="14100" y="34237"/>
                </a:lnTo>
                <a:lnTo>
                  <a:pt x="11781" y="37110"/>
                </a:lnTo>
                <a:lnTo>
                  <a:pt x="10234" y="40612"/>
                </a:lnTo>
                <a:lnTo>
                  <a:pt x="9203" y="44534"/>
                </a:lnTo>
                <a:lnTo>
                  <a:pt x="8516" y="48737"/>
                </a:lnTo>
                <a:lnTo>
                  <a:pt x="7264" y="53126"/>
                </a:lnTo>
                <a:lnTo>
                  <a:pt x="5636" y="57640"/>
                </a:lnTo>
                <a:lnTo>
                  <a:pt x="3757" y="62236"/>
                </a:lnTo>
                <a:lnTo>
                  <a:pt x="2503" y="66888"/>
                </a:lnTo>
                <a:lnTo>
                  <a:pt x="1668" y="71577"/>
                </a:lnTo>
                <a:lnTo>
                  <a:pt x="1111" y="76290"/>
                </a:lnTo>
                <a:lnTo>
                  <a:pt x="740" y="81020"/>
                </a:lnTo>
                <a:lnTo>
                  <a:pt x="492" y="85760"/>
                </a:lnTo>
                <a:lnTo>
                  <a:pt x="144" y="97901"/>
                </a:lnTo>
                <a:lnTo>
                  <a:pt x="11" y="119761"/>
                </a:lnTo>
                <a:lnTo>
                  <a:pt x="0" y="134422"/>
                </a:lnTo>
                <a:lnTo>
                  <a:pt x="793" y="138031"/>
                </a:lnTo>
                <a:lnTo>
                  <a:pt x="2115" y="141230"/>
                </a:lnTo>
                <a:lnTo>
                  <a:pt x="3790" y="144157"/>
                </a:lnTo>
                <a:lnTo>
                  <a:pt x="4908" y="146902"/>
                </a:lnTo>
                <a:lnTo>
                  <a:pt x="6148" y="152069"/>
                </a:lnTo>
                <a:lnTo>
                  <a:pt x="8817" y="157011"/>
                </a:lnTo>
                <a:lnTo>
                  <a:pt x="12649" y="161853"/>
                </a:lnTo>
                <a:lnTo>
                  <a:pt x="16998" y="166651"/>
                </a:lnTo>
                <a:lnTo>
                  <a:pt x="19268" y="168248"/>
                </a:lnTo>
                <a:lnTo>
                  <a:pt x="23908" y="170022"/>
                </a:lnTo>
                <a:lnTo>
                  <a:pt x="28616" y="170811"/>
                </a:lnTo>
                <a:lnTo>
                  <a:pt x="30983" y="171021"/>
                </a:lnTo>
                <a:lnTo>
                  <a:pt x="34148" y="171161"/>
                </a:lnTo>
                <a:lnTo>
                  <a:pt x="45394" y="171359"/>
                </a:lnTo>
                <a:lnTo>
                  <a:pt x="51395" y="171405"/>
                </a:lnTo>
                <a:lnTo>
                  <a:pt x="54900" y="170623"/>
                </a:lnTo>
                <a:lnTo>
                  <a:pt x="58824" y="169309"/>
                </a:lnTo>
                <a:lnTo>
                  <a:pt x="63028" y="167638"/>
                </a:lnTo>
                <a:lnTo>
                  <a:pt x="66624" y="165731"/>
                </a:lnTo>
                <a:lnTo>
                  <a:pt x="69815" y="163666"/>
                </a:lnTo>
                <a:lnTo>
                  <a:pt x="72736" y="161495"/>
                </a:lnTo>
                <a:lnTo>
                  <a:pt x="76271" y="159255"/>
                </a:lnTo>
                <a:lnTo>
                  <a:pt x="80215" y="156967"/>
                </a:lnTo>
                <a:lnTo>
                  <a:pt x="84432" y="154648"/>
                </a:lnTo>
                <a:lnTo>
                  <a:pt x="88037" y="152309"/>
                </a:lnTo>
                <a:lnTo>
                  <a:pt x="91235" y="149955"/>
                </a:lnTo>
                <a:lnTo>
                  <a:pt x="94160" y="147592"/>
                </a:lnTo>
                <a:lnTo>
                  <a:pt x="97697" y="144430"/>
                </a:lnTo>
                <a:lnTo>
                  <a:pt x="105862" y="136682"/>
                </a:lnTo>
                <a:lnTo>
                  <a:pt x="110261" y="133187"/>
                </a:lnTo>
                <a:lnTo>
                  <a:pt x="114782" y="130064"/>
                </a:lnTo>
                <a:lnTo>
                  <a:pt x="119383" y="127188"/>
                </a:lnTo>
                <a:lnTo>
                  <a:pt x="123244" y="123683"/>
                </a:lnTo>
                <a:lnTo>
                  <a:pt x="126612" y="119759"/>
                </a:lnTo>
                <a:lnTo>
                  <a:pt x="129651" y="115555"/>
                </a:lnTo>
                <a:lnTo>
                  <a:pt x="133265" y="111959"/>
                </a:lnTo>
                <a:lnTo>
                  <a:pt x="137261" y="108768"/>
                </a:lnTo>
                <a:lnTo>
                  <a:pt x="141513" y="105847"/>
                </a:lnTo>
                <a:lnTo>
                  <a:pt x="144347" y="102312"/>
                </a:lnTo>
                <a:lnTo>
                  <a:pt x="146237" y="98368"/>
                </a:lnTo>
                <a:lnTo>
                  <a:pt x="147497" y="94151"/>
                </a:lnTo>
                <a:lnTo>
                  <a:pt x="149130" y="90546"/>
                </a:lnTo>
                <a:lnTo>
                  <a:pt x="151013" y="87348"/>
                </a:lnTo>
                <a:lnTo>
                  <a:pt x="153062" y="84423"/>
                </a:lnTo>
                <a:lnTo>
                  <a:pt x="155222" y="80886"/>
                </a:lnTo>
                <a:lnTo>
                  <a:pt x="157456" y="76940"/>
                </a:lnTo>
                <a:lnTo>
                  <a:pt x="159738" y="72722"/>
                </a:lnTo>
                <a:lnTo>
                  <a:pt x="161260" y="69116"/>
                </a:lnTo>
                <a:lnTo>
                  <a:pt x="162274" y="65918"/>
                </a:lnTo>
                <a:lnTo>
                  <a:pt x="162951" y="62993"/>
                </a:lnTo>
                <a:lnTo>
                  <a:pt x="162609" y="59455"/>
                </a:lnTo>
                <a:lnTo>
                  <a:pt x="161586" y="55509"/>
                </a:lnTo>
                <a:lnTo>
                  <a:pt x="160111" y="51291"/>
                </a:lnTo>
                <a:lnTo>
                  <a:pt x="159127" y="47685"/>
                </a:lnTo>
                <a:lnTo>
                  <a:pt x="158472" y="44487"/>
                </a:lnTo>
                <a:lnTo>
                  <a:pt x="158034" y="41562"/>
                </a:lnTo>
                <a:lnTo>
                  <a:pt x="156950" y="38817"/>
                </a:lnTo>
                <a:lnTo>
                  <a:pt x="153626" y="33652"/>
                </a:lnTo>
                <a:lnTo>
                  <a:pt x="150836" y="31163"/>
                </a:lnTo>
                <a:lnTo>
                  <a:pt x="147387" y="28710"/>
                </a:lnTo>
                <a:lnTo>
                  <a:pt x="143501" y="26281"/>
                </a:lnTo>
                <a:lnTo>
                  <a:pt x="140117" y="24662"/>
                </a:lnTo>
                <a:lnTo>
                  <a:pt x="137067" y="23582"/>
                </a:lnTo>
                <a:lnTo>
                  <a:pt x="134239" y="22862"/>
                </a:lnTo>
                <a:lnTo>
                  <a:pt x="130767" y="21589"/>
                </a:lnTo>
                <a:lnTo>
                  <a:pt x="126865" y="19946"/>
                </a:lnTo>
                <a:lnTo>
                  <a:pt x="122676" y="18057"/>
                </a:lnTo>
                <a:lnTo>
                  <a:pt x="118295" y="16798"/>
                </a:lnTo>
                <a:lnTo>
                  <a:pt x="113788" y="15958"/>
                </a:lnTo>
                <a:lnTo>
                  <a:pt x="109195" y="15399"/>
                </a:lnTo>
                <a:lnTo>
                  <a:pt x="104546" y="14232"/>
                </a:lnTo>
                <a:lnTo>
                  <a:pt x="99859" y="12660"/>
                </a:lnTo>
                <a:lnTo>
                  <a:pt x="95147" y="10819"/>
                </a:lnTo>
                <a:lnTo>
                  <a:pt x="91212" y="9591"/>
                </a:lnTo>
                <a:lnTo>
                  <a:pt x="87794" y="8772"/>
                </a:lnTo>
                <a:lnTo>
                  <a:pt x="84723" y="8227"/>
                </a:lnTo>
                <a:lnTo>
                  <a:pt x="81087" y="7863"/>
                </a:lnTo>
                <a:lnTo>
                  <a:pt x="77076" y="7621"/>
                </a:lnTo>
                <a:lnTo>
                  <a:pt x="69180" y="7351"/>
                </a:lnTo>
                <a:lnTo>
                  <a:pt x="59478" y="7199"/>
                </a:lnTo>
                <a:lnTo>
                  <a:pt x="35716" y="713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247"/>
          <p:cNvSpPr/>
          <p:nvPr/>
        </p:nvSpPr>
        <p:spPr>
          <a:xfrm>
            <a:off x="3378993" y="1471612"/>
            <a:ext cx="242889" cy="28576"/>
          </a:xfrm>
          <a:custGeom>
            <a:avLst/>
            <a:gdLst/>
            <a:ahLst/>
            <a:cxnLst/>
            <a:rect l="0" t="0" r="0" b="0"/>
            <a:pathLst>
              <a:path w="242889" h="28576">
                <a:moveTo>
                  <a:pt x="0" y="21431"/>
                </a:moveTo>
                <a:lnTo>
                  <a:pt x="3793" y="25224"/>
                </a:lnTo>
                <a:lnTo>
                  <a:pt x="5703" y="26341"/>
                </a:lnTo>
                <a:lnTo>
                  <a:pt x="7771" y="27086"/>
                </a:lnTo>
                <a:lnTo>
                  <a:pt x="13001" y="28281"/>
                </a:lnTo>
                <a:lnTo>
                  <a:pt x="20530" y="28517"/>
                </a:lnTo>
                <a:lnTo>
                  <a:pt x="83461" y="28575"/>
                </a:lnTo>
                <a:lnTo>
                  <a:pt x="88185" y="27781"/>
                </a:lnTo>
                <a:lnTo>
                  <a:pt x="92921" y="26458"/>
                </a:lnTo>
                <a:lnTo>
                  <a:pt x="97666" y="24783"/>
                </a:lnTo>
                <a:lnTo>
                  <a:pt x="102417" y="22872"/>
                </a:lnTo>
                <a:lnTo>
                  <a:pt x="107172" y="20804"/>
                </a:lnTo>
                <a:lnTo>
                  <a:pt x="111929" y="18632"/>
                </a:lnTo>
                <a:lnTo>
                  <a:pt x="117482" y="17184"/>
                </a:lnTo>
                <a:lnTo>
                  <a:pt x="123565" y="16218"/>
                </a:lnTo>
                <a:lnTo>
                  <a:pt x="130002" y="15575"/>
                </a:lnTo>
                <a:lnTo>
                  <a:pt x="136674" y="15146"/>
                </a:lnTo>
                <a:lnTo>
                  <a:pt x="143504" y="14860"/>
                </a:lnTo>
                <a:lnTo>
                  <a:pt x="150438" y="14669"/>
                </a:lnTo>
                <a:lnTo>
                  <a:pt x="156648" y="13748"/>
                </a:lnTo>
                <a:lnTo>
                  <a:pt x="162376" y="12340"/>
                </a:lnTo>
                <a:lnTo>
                  <a:pt x="186768" y="4378"/>
                </a:lnTo>
                <a:lnTo>
                  <a:pt x="191981" y="2919"/>
                </a:lnTo>
                <a:lnTo>
                  <a:pt x="196250" y="1946"/>
                </a:lnTo>
                <a:lnTo>
                  <a:pt x="199890" y="1297"/>
                </a:lnTo>
                <a:lnTo>
                  <a:pt x="203903" y="865"/>
                </a:lnTo>
                <a:lnTo>
                  <a:pt x="208167" y="577"/>
                </a:lnTo>
                <a:lnTo>
                  <a:pt x="216344" y="256"/>
                </a:lnTo>
                <a:lnTo>
                  <a:pt x="225410" y="76"/>
                </a:lnTo>
                <a:lnTo>
                  <a:pt x="24288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248"/>
          <p:cNvSpPr/>
          <p:nvPr/>
        </p:nvSpPr>
        <p:spPr>
          <a:xfrm>
            <a:off x="4514850" y="1381771"/>
            <a:ext cx="21432" cy="146992"/>
          </a:xfrm>
          <a:custGeom>
            <a:avLst/>
            <a:gdLst/>
            <a:ahLst/>
            <a:cxnLst/>
            <a:rect l="0" t="0" r="0" b="0"/>
            <a:pathLst>
              <a:path w="21432" h="146992">
                <a:moveTo>
                  <a:pt x="0" y="4116"/>
                </a:moveTo>
                <a:lnTo>
                  <a:pt x="0" y="0"/>
                </a:lnTo>
                <a:lnTo>
                  <a:pt x="0" y="18545"/>
                </a:lnTo>
                <a:lnTo>
                  <a:pt x="794" y="21673"/>
                </a:lnTo>
                <a:lnTo>
                  <a:pt x="2116" y="24552"/>
                </a:lnTo>
                <a:lnTo>
                  <a:pt x="3792" y="27265"/>
                </a:lnTo>
                <a:lnTo>
                  <a:pt x="4909" y="29867"/>
                </a:lnTo>
                <a:lnTo>
                  <a:pt x="5654" y="32396"/>
                </a:lnTo>
                <a:lnTo>
                  <a:pt x="6150" y="34876"/>
                </a:lnTo>
                <a:lnTo>
                  <a:pt x="6481" y="38116"/>
                </a:lnTo>
                <a:lnTo>
                  <a:pt x="6702" y="41864"/>
                </a:lnTo>
                <a:lnTo>
                  <a:pt x="6947" y="50262"/>
                </a:lnTo>
                <a:lnTo>
                  <a:pt x="7138" y="85764"/>
                </a:lnTo>
                <a:lnTo>
                  <a:pt x="7142" y="105189"/>
                </a:lnTo>
                <a:lnTo>
                  <a:pt x="7936" y="108011"/>
                </a:lnTo>
                <a:lnTo>
                  <a:pt x="9260" y="110685"/>
                </a:lnTo>
                <a:lnTo>
                  <a:pt x="10936" y="113262"/>
                </a:lnTo>
                <a:lnTo>
                  <a:pt x="12053" y="115774"/>
                </a:lnTo>
                <a:lnTo>
                  <a:pt x="12798" y="118242"/>
                </a:lnTo>
                <a:lnTo>
                  <a:pt x="13294" y="120681"/>
                </a:lnTo>
                <a:lnTo>
                  <a:pt x="13625" y="123101"/>
                </a:lnTo>
                <a:lnTo>
                  <a:pt x="13846" y="125508"/>
                </a:lnTo>
                <a:lnTo>
                  <a:pt x="13993" y="127907"/>
                </a:lnTo>
                <a:lnTo>
                  <a:pt x="14885" y="130299"/>
                </a:lnTo>
                <a:lnTo>
                  <a:pt x="16273" y="132688"/>
                </a:lnTo>
                <a:lnTo>
                  <a:pt x="21129" y="139428"/>
                </a:lnTo>
                <a:lnTo>
                  <a:pt x="21341" y="143515"/>
                </a:lnTo>
                <a:lnTo>
                  <a:pt x="21431" y="14699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249"/>
          <p:cNvSpPr/>
          <p:nvPr/>
        </p:nvSpPr>
        <p:spPr>
          <a:xfrm>
            <a:off x="4421981" y="1443037"/>
            <a:ext cx="207170" cy="21432"/>
          </a:xfrm>
          <a:custGeom>
            <a:avLst/>
            <a:gdLst/>
            <a:ahLst/>
            <a:cxnLst/>
            <a:rect l="0" t="0" r="0" b="0"/>
            <a:pathLst>
              <a:path w="207170" h="21432">
                <a:moveTo>
                  <a:pt x="0" y="21431"/>
                </a:moveTo>
                <a:lnTo>
                  <a:pt x="3792" y="21431"/>
                </a:lnTo>
                <a:lnTo>
                  <a:pt x="5703" y="20638"/>
                </a:lnTo>
                <a:lnTo>
                  <a:pt x="7771" y="19315"/>
                </a:lnTo>
                <a:lnTo>
                  <a:pt x="9943" y="17639"/>
                </a:lnTo>
                <a:lnTo>
                  <a:pt x="12185" y="16522"/>
                </a:lnTo>
                <a:lnTo>
                  <a:pt x="14473" y="15777"/>
                </a:lnTo>
                <a:lnTo>
                  <a:pt x="16792" y="15281"/>
                </a:lnTo>
                <a:lnTo>
                  <a:pt x="19926" y="14949"/>
                </a:lnTo>
                <a:lnTo>
                  <a:pt x="23603" y="14729"/>
                </a:lnTo>
                <a:lnTo>
                  <a:pt x="31921" y="14484"/>
                </a:lnTo>
                <a:lnTo>
                  <a:pt x="69094" y="14295"/>
                </a:lnTo>
                <a:lnTo>
                  <a:pt x="87147" y="14290"/>
                </a:lnTo>
                <a:lnTo>
                  <a:pt x="93023" y="13495"/>
                </a:lnTo>
                <a:lnTo>
                  <a:pt x="98528" y="12172"/>
                </a:lnTo>
                <a:lnTo>
                  <a:pt x="103785" y="10496"/>
                </a:lnTo>
                <a:lnTo>
                  <a:pt x="108878" y="9378"/>
                </a:lnTo>
                <a:lnTo>
                  <a:pt x="113860" y="8633"/>
                </a:lnTo>
                <a:lnTo>
                  <a:pt x="118769" y="8137"/>
                </a:lnTo>
                <a:lnTo>
                  <a:pt x="124423" y="7012"/>
                </a:lnTo>
                <a:lnTo>
                  <a:pt x="130574" y="5469"/>
                </a:lnTo>
                <a:lnTo>
                  <a:pt x="137055" y="3646"/>
                </a:lnTo>
                <a:lnTo>
                  <a:pt x="144551" y="2430"/>
                </a:lnTo>
                <a:lnTo>
                  <a:pt x="152724" y="1620"/>
                </a:lnTo>
                <a:lnTo>
                  <a:pt x="168683" y="720"/>
                </a:lnTo>
                <a:lnTo>
                  <a:pt x="181069" y="320"/>
                </a:lnTo>
                <a:lnTo>
                  <a:pt x="20716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250"/>
          <p:cNvSpPr/>
          <p:nvPr/>
        </p:nvSpPr>
        <p:spPr>
          <a:xfrm>
            <a:off x="4029075" y="1435893"/>
            <a:ext cx="242888" cy="78583"/>
          </a:xfrm>
          <a:custGeom>
            <a:avLst/>
            <a:gdLst/>
            <a:ahLst/>
            <a:cxnLst/>
            <a:rect l="0" t="0" r="0" b="0"/>
            <a:pathLst>
              <a:path w="242888" h="78583">
                <a:moveTo>
                  <a:pt x="0" y="0"/>
                </a:moveTo>
                <a:lnTo>
                  <a:pt x="3792" y="3793"/>
                </a:lnTo>
                <a:lnTo>
                  <a:pt x="5703" y="4910"/>
                </a:lnTo>
                <a:lnTo>
                  <a:pt x="9942" y="6151"/>
                </a:lnTo>
                <a:lnTo>
                  <a:pt x="11391" y="7276"/>
                </a:lnTo>
                <a:lnTo>
                  <a:pt x="12356" y="8819"/>
                </a:lnTo>
                <a:lnTo>
                  <a:pt x="13000" y="10642"/>
                </a:lnTo>
                <a:lnTo>
                  <a:pt x="15016" y="11857"/>
                </a:lnTo>
                <a:lnTo>
                  <a:pt x="21490" y="13208"/>
                </a:lnTo>
                <a:lnTo>
                  <a:pt x="25439" y="14361"/>
                </a:lnTo>
                <a:lnTo>
                  <a:pt x="29659" y="15924"/>
                </a:lnTo>
                <a:lnTo>
                  <a:pt x="34060" y="17760"/>
                </a:lnTo>
                <a:lnTo>
                  <a:pt x="37788" y="19778"/>
                </a:lnTo>
                <a:lnTo>
                  <a:pt x="41067" y="21916"/>
                </a:lnTo>
                <a:lnTo>
                  <a:pt x="44047" y="24136"/>
                </a:lnTo>
                <a:lnTo>
                  <a:pt x="48414" y="25616"/>
                </a:lnTo>
                <a:lnTo>
                  <a:pt x="53707" y="26602"/>
                </a:lnTo>
                <a:lnTo>
                  <a:pt x="59617" y="27260"/>
                </a:lnTo>
                <a:lnTo>
                  <a:pt x="65144" y="28492"/>
                </a:lnTo>
                <a:lnTo>
                  <a:pt x="70417" y="30107"/>
                </a:lnTo>
                <a:lnTo>
                  <a:pt x="75519" y="31978"/>
                </a:lnTo>
                <a:lnTo>
                  <a:pt x="81302" y="33225"/>
                </a:lnTo>
                <a:lnTo>
                  <a:pt x="87539" y="34056"/>
                </a:lnTo>
                <a:lnTo>
                  <a:pt x="94078" y="34611"/>
                </a:lnTo>
                <a:lnTo>
                  <a:pt x="100025" y="35774"/>
                </a:lnTo>
                <a:lnTo>
                  <a:pt x="105577" y="37343"/>
                </a:lnTo>
                <a:lnTo>
                  <a:pt x="129686" y="45565"/>
                </a:lnTo>
                <a:lnTo>
                  <a:pt x="135670" y="47045"/>
                </a:lnTo>
                <a:lnTo>
                  <a:pt x="141246" y="48032"/>
                </a:lnTo>
                <a:lnTo>
                  <a:pt x="146551" y="48690"/>
                </a:lnTo>
                <a:lnTo>
                  <a:pt x="152470" y="49129"/>
                </a:lnTo>
                <a:lnTo>
                  <a:pt x="158796" y="49422"/>
                </a:lnTo>
                <a:lnTo>
                  <a:pt x="165395" y="49617"/>
                </a:lnTo>
                <a:lnTo>
                  <a:pt x="171382" y="50540"/>
                </a:lnTo>
                <a:lnTo>
                  <a:pt x="176961" y="51950"/>
                </a:lnTo>
                <a:lnTo>
                  <a:pt x="182267" y="53683"/>
                </a:lnTo>
                <a:lnTo>
                  <a:pt x="187393" y="55633"/>
                </a:lnTo>
                <a:lnTo>
                  <a:pt x="192397" y="57726"/>
                </a:lnTo>
                <a:lnTo>
                  <a:pt x="197321" y="59915"/>
                </a:lnTo>
                <a:lnTo>
                  <a:pt x="202191" y="61375"/>
                </a:lnTo>
                <a:lnTo>
                  <a:pt x="207025" y="62348"/>
                </a:lnTo>
                <a:lnTo>
                  <a:pt x="211835" y="62997"/>
                </a:lnTo>
                <a:lnTo>
                  <a:pt x="215836" y="64223"/>
                </a:lnTo>
                <a:lnTo>
                  <a:pt x="219297" y="65834"/>
                </a:lnTo>
                <a:lnTo>
                  <a:pt x="222398" y="67702"/>
                </a:lnTo>
                <a:lnTo>
                  <a:pt x="227960" y="69777"/>
                </a:lnTo>
                <a:lnTo>
                  <a:pt x="230554" y="70331"/>
                </a:lnTo>
                <a:lnTo>
                  <a:pt x="233078" y="71494"/>
                </a:lnTo>
                <a:lnTo>
                  <a:pt x="235554" y="73062"/>
                </a:lnTo>
                <a:lnTo>
                  <a:pt x="242887" y="785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251"/>
          <p:cNvSpPr/>
          <p:nvPr/>
        </p:nvSpPr>
        <p:spPr>
          <a:xfrm>
            <a:off x="4079081" y="1414462"/>
            <a:ext cx="114301" cy="150020"/>
          </a:xfrm>
          <a:custGeom>
            <a:avLst/>
            <a:gdLst/>
            <a:ahLst/>
            <a:cxnLst/>
            <a:rect l="0" t="0" r="0" b="0"/>
            <a:pathLst>
              <a:path w="114301" h="150020">
                <a:moveTo>
                  <a:pt x="114300" y="0"/>
                </a:moveTo>
                <a:lnTo>
                  <a:pt x="114300" y="6151"/>
                </a:lnTo>
                <a:lnTo>
                  <a:pt x="112183" y="8819"/>
                </a:lnTo>
                <a:lnTo>
                  <a:pt x="110508" y="10642"/>
                </a:lnTo>
                <a:lnTo>
                  <a:pt x="106529" y="14784"/>
                </a:lnTo>
                <a:lnTo>
                  <a:pt x="104357" y="17000"/>
                </a:lnTo>
                <a:lnTo>
                  <a:pt x="102115" y="20064"/>
                </a:lnTo>
                <a:lnTo>
                  <a:pt x="99827" y="23695"/>
                </a:lnTo>
                <a:lnTo>
                  <a:pt x="97507" y="27703"/>
                </a:lnTo>
                <a:lnTo>
                  <a:pt x="92813" y="36389"/>
                </a:lnTo>
                <a:lnTo>
                  <a:pt x="90451" y="40928"/>
                </a:lnTo>
                <a:lnTo>
                  <a:pt x="87288" y="45542"/>
                </a:lnTo>
                <a:lnTo>
                  <a:pt x="83592" y="50205"/>
                </a:lnTo>
                <a:lnTo>
                  <a:pt x="79540" y="54901"/>
                </a:lnTo>
                <a:lnTo>
                  <a:pt x="76045" y="59620"/>
                </a:lnTo>
                <a:lnTo>
                  <a:pt x="72922" y="64353"/>
                </a:lnTo>
                <a:lnTo>
                  <a:pt x="70046" y="69095"/>
                </a:lnTo>
                <a:lnTo>
                  <a:pt x="66541" y="73845"/>
                </a:lnTo>
                <a:lnTo>
                  <a:pt x="62617" y="78599"/>
                </a:lnTo>
                <a:lnTo>
                  <a:pt x="58413" y="83355"/>
                </a:lnTo>
                <a:lnTo>
                  <a:pt x="54817" y="88114"/>
                </a:lnTo>
                <a:lnTo>
                  <a:pt x="51626" y="92874"/>
                </a:lnTo>
                <a:lnTo>
                  <a:pt x="48705" y="97635"/>
                </a:lnTo>
                <a:lnTo>
                  <a:pt x="45170" y="101602"/>
                </a:lnTo>
                <a:lnTo>
                  <a:pt x="41226" y="105041"/>
                </a:lnTo>
                <a:lnTo>
                  <a:pt x="37009" y="108127"/>
                </a:lnTo>
                <a:lnTo>
                  <a:pt x="33404" y="111772"/>
                </a:lnTo>
                <a:lnTo>
                  <a:pt x="30206" y="115790"/>
                </a:lnTo>
                <a:lnTo>
                  <a:pt x="27281" y="120056"/>
                </a:lnTo>
                <a:lnTo>
                  <a:pt x="24538" y="123694"/>
                </a:lnTo>
                <a:lnTo>
                  <a:pt x="21915" y="126912"/>
                </a:lnTo>
                <a:lnTo>
                  <a:pt x="19372" y="129852"/>
                </a:lnTo>
                <a:lnTo>
                  <a:pt x="16883" y="131812"/>
                </a:lnTo>
                <a:lnTo>
                  <a:pt x="14431" y="133118"/>
                </a:lnTo>
                <a:lnTo>
                  <a:pt x="12002" y="133989"/>
                </a:lnTo>
                <a:lnTo>
                  <a:pt x="9589" y="135364"/>
                </a:lnTo>
                <a:lnTo>
                  <a:pt x="7186" y="137074"/>
                </a:lnTo>
                <a:lnTo>
                  <a:pt x="421" y="142535"/>
                </a:lnTo>
                <a:lnTo>
                  <a:pt x="187" y="144841"/>
                </a:lnTo>
                <a:lnTo>
                  <a:pt x="0" y="15001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252"/>
          <p:cNvSpPr/>
          <p:nvPr/>
        </p:nvSpPr>
        <p:spPr>
          <a:xfrm>
            <a:off x="5150643" y="1407435"/>
            <a:ext cx="178499" cy="278479"/>
          </a:xfrm>
          <a:custGeom>
            <a:avLst/>
            <a:gdLst/>
            <a:ahLst/>
            <a:cxnLst/>
            <a:rect l="0" t="0" r="0" b="0"/>
            <a:pathLst>
              <a:path w="178499" h="278479">
                <a:moveTo>
                  <a:pt x="21432" y="42746"/>
                </a:moveTo>
                <a:lnTo>
                  <a:pt x="21432" y="91790"/>
                </a:lnTo>
                <a:lnTo>
                  <a:pt x="22226" y="95285"/>
                </a:lnTo>
                <a:lnTo>
                  <a:pt x="26341" y="103998"/>
                </a:lnTo>
                <a:lnTo>
                  <a:pt x="28281" y="112685"/>
                </a:lnTo>
                <a:lnTo>
                  <a:pt x="32280" y="117532"/>
                </a:lnTo>
                <a:lnTo>
                  <a:pt x="34220" y="118797"/>
                </a:lnTo>
                <a:lnTo>
                  <a:pt x="38492" y="120202"/>
                </a:lnTo>
                <a:lnTo>
                  <a:pt x="43037" y="120827"/>
                </a:lnTo>
                <a:lnTo>
                  <a:pt x="47703" y="121105"/>
                </a:lnTo>
                <a:lnTo>
                  <a:pt x="52422" y="121228"/>
                </a:lnTo>
                <a:lnTo>
                  <a:pt x="59542" y="121298"/>
                </a:lnTo>
                <a:lnTo>
                  <a:pt x="61920" y="120514"/>
                </a:lnTo>
                <a:lnTo>
                  <a:pt x="66679" y="117526"/>
                </a:lnTo>
                <a:lnTo>
                  <a:pt x="69853" y="115618"/>
                </a:lnTo>
                <a:lnTo>
                  <a:pt x="73556" y="113552"/>
                </a:lnTo>
                <a:lnTo>
                  <a:pt x="77612" y="111381"/>
                </a:lnTo>
                <a:lnTo>
                  <a:pt x="81110" y="109140"/>
                </a:lnTo>
                <a:lnTo>
                  <a:pt x="84236" y="106853"/>
                </a:lnTo>
                <a:lnTo>
                  <a:pt x="87114" y="104534"/>
                </a:lnTo>
                <a:lnTo>
                  <a:pt x="92428" y="99840"/>
                </a:lnTo>
                <a:lnTo>
                  <a:pt x="97435" y="95109"/>
                </a:lnTo>
                <a:lnTo>
                  <a:pt x="113304" y="79431"/>
                </a:lnTo>
                <a:lnTo>
                  <a:pt x="117826" y="72809"/>
                </a:lnTo>
                <a:lnTo>
                  <a:pt x="120630" y="66426"/>
                </a:lnTo>
                <a:lnTo>
                  <a:pt x="124522" y="58297"/>
                </a:lnTo>
                <a:lnTo>
                  <a:pt x="126781" y="51510"/>
                </a:lnTo>
                <a:lnTo>
                  <a:pt x="127383" y="48588"/>
                </a:lnTo>
                <a:lnTo>
                  <a:pt x="130169" y="43226"/>
                </a:lnTo>
                <a:lnTo>
                  <a:pt x="132023" y="40684"/>
                </a:lnTo>
                <a:lnTo>
                  <a:pt x="134084" y="33628"/>
                </a:lnTo>
                <a:lnTo>
                  <a:pt x="134999" y="25993"/>
                </a:lnTo>
                <a:lnTo>
                  <a:pt x="135514" y="18027"/>
                </a:lnTo>
                <a:lnTo>
                  <a:pt x="135703" y="10886"/>
                </a:lnTo>
                <a:lnTo>
                  <a:pt x="135731" y="0"/>
                </a:lnTo>
                <a:lnTo>
                  <a:pt x="135732" y="16679"/>
                </a:lnTo>
                <a:lnTo>
                  <a:pt x="136526" y="19018"/>
                </a:lnTo>
                <a:lnTo>
                  <a:pt x="139524" y="23733"/>
                </a:lnTo>
                <a:lnTo>
                  <a:pt x="141386" y="30592"/>
                </a:lnTo>
                <a:lnTo>
                  <a:pt x="142213" y="38931"/>
                </a:lnTo>
                <a:lnTo>
                  <a:pt x="142434" y="43378"/>
                </a:lnTo>
                <a:lnTo>
                  <a:pt x="142581" y="47930"/>
                </a:lnTo>
                <a:lnTo>
                  <a:pt x="143473" y="52552"/>
                </a:lnTo>
                <a:lnTo>
                  <a:pt x="144861" y="57221"/>
                </a:lnTo>
                <a:lnTo>
                  <a:pt x="146580" y="61921"/>
                </a:lnTo>
                <a:lnTo>
                  <a:pt x="148520" y="66641"/>
                </a:lnTo>
                <a:lnTo>
                  <a:pt x="150608" y="71376"/>
                </a:lnTo>
                <a:lnTo>
                  <a:pt x="155043" y="80870"/>
                </a:lnTo>
                <a:lnTo>
                  <a:pt x="159660" y="90382"/>
                </a:lnTo>
                <a:lnTo>
                  <a:pt x="161209" y="95141"/>
                </a:lnTo>
                <a:lnTo>
                  <a:pt x="162242" y="99901"/>
                </a:lnTo>
                <a:lnTo>
                  <a:pt x="162930" y="104661"/>
                </a:lnTo>
                <a:lnTo>
                  <a:pt x="164182" y="110217"/>
                </a:lnTo>
                <a:lnTo>
                  <a:pt x="165811" y="116301"/>
                </a:lnTo>
                <a:lnTo>
                  <a:pt x="167691" y="122739"/>
                </a:lnTo>
                <a:lnTo>
                  <a:pt x="168944" y="128618"/>
                </a:lnTo>
                <a:lnTo>
                  <a:pt x="169779" y="134125"/>
                </a:lnTo>
                <a:lnTo>
                  <a:pt x="170336" y="139384"/>
                </a:lnTo>
                <a:lnTo>
                  <a:pt x="171501" y="144478"/>
                </a:lnTo>
                <a:lnTo>
                  <a:pt x="173072" y="149461"/>
                </a:lnTo>
                <a:lnTo>
                  <a:pt x="174913" y="154370"/>
                </a:lnTo>
                <a:lnTo>
                  <a:pt x="176139" y="160025"/>
                </a:lnTo>
                <a:lnTo>
                  <a:pt x="176958" y="166175"/>
                </a:lnTo>
                <a:lnTo>
                  <a:pt x="177503" y="172657"/>
                </a:lnTo>
                <a:lnTo>
                  <a:pt x="177867" y="178566"/>
                </a:lnTo>
                <a:lnTo>
                  <a:pt x="178271" y="189364"/>
                </a:lnTo>
                <a:lnTo>
                  <a:pt x="178498" y="204369"/>
                </a:lnTo>
                <a:lnTo>
                  <a:pt x="177736" y="208438"/>
                </a:lnTo>
                <a:lnTo>
                  <a:pt x="174773" y="215077"/>
                </a:lnTo>
                <a:lnTo>
                  <a:pt x="168642" y="227068"/>
                </a:lnTo>
                <a:lnTo>
                  <a:pt x="165610" y="231509"/>
                </a:lnTo>
                <a:lnTo>
                  <a:pt x="162000" y="236057"/>
                </a:lnTo>
                <a:lnTo>
                  <a:pt x="158006" y="240676"/>
                </a:lnTo>
                <a:lnTo>
                  <a:pt x="151453" y="247925"/>
                </a:lnTo>
                <a:lnTo>
                  <a:pt x="148593" y="250969"/>
                </a:lnTo>
                <a:lnTo>
                  <a:pt x="145100" y="253793"/>
                </a:lnTo>
                <a:lnTo>
                  <a:pt x="141183" y="256469"/>
                </a:lnTo>
                <a:lnTo>
                  <a:pt x="136985" y="259047"/>
                </a:lnTo>
                <a:lnTo>
                  <a:pt x="131804" y="261559"/>
                </a:lnTo>
                <a:lnTo>
                  <a:pt x="125970" y="264027"/>
                </a:lnTo>
                <a:lnTo>
                  <a:pt x="119699" y="266467"/>
                </a:lnTo>
                <a:lnTo>
                  <a:pt x="106381" y="271294"/>
                </a:lnTo>
                <a:lnTo>
                  <a:pt x="99496" y="273693"/>
                </a:lnTo>
                <a:lnTo>
                  <a:pt x="93318" y="275291"/>
                </a:lnTo>
                <a:lnTo>
                  <a:pt x="87612" y="276358"/>
                </a:lnTo>
                <a:lnTo>
                  <a:pt x="82221" y="277068"/>
                </a:lnTo>
                <a:lnTo>
                  <a:pt x="77039" y="277542"/>
                </a:lnTo>
                <a:lnTo>
                  <a:pt x="71997" y="277858"/>
                </a:lnTo>
                <a:lnTo>
                  <a:pt x="62162" y="278209"/>
                </a:lnTo>
                <a:lnTo>
                  <a:pt x="41925" y="278452"/>
                </a:lnTo>
                <a:lnTo>
                  <a:pt x="33766" y="278478"/>
                </a:lnTo>
                <a:lnTo>
                  <a:pt x="30448" y="277688"/>
                </a:lnTo>
                <a:lnTo>
                  <a:pt x="26649" y="276368"/>
                </a:lnTo>
                <a:lnTo>
                  <a:pt x="22528" y="274694"/>
                </a:lnTo>
                <a:lnTo>
                  <a:pt x="18987" y="272784"/>
                </a:lnTo>
                <a:lnTo>
                  <a:pt x="15833" y="270717"/>
                </a:lnTo>
                <a:lnTo>
                  <a:pt x="12937" y="268545"/>
                </a:lnTo>
                <a:lnTo>
                  <a:pt x="7602" y="266133"/>
                </a:lnTo>
                <a:lnTo>
                  <a:pt x="5068" y="265489"/>
                </a:lnTo>
                <a:lnTo>
                  <a:pt x="3379" y="264266"/>
                </a:lnTo>
                <a:lnTo>
                  <a:pt x="2253" y="262657"/>
                </a:lnTo>
                <a:lnTo>
                  <a:pt x="0" y="25705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253"/>
          <p:cNvSpPr/>
          <p:nvPr/>
        </p:nvSpPr>
        <p:spPr>
          <a:xfrm>
            <a:off x="5436393" y="1450181"/>
            <a:ext cx="85726" cy="1"/>
          </a:xfrm>
          <a:custGeom>
            <a:avLst/>
            <a:gdLst/>
            <a:ahLst/>
            <a:cxnLst/>
            <a:rect l="0" t="0" r="0" b="0"/>
            <a:pathLst>
              <a:path w="85726" h="1">
                <a:moveTo>
                  <a:pt x="0" y="0"/>
                </a:moveTo>
                <a:lnTo>
                  <a:pt x="8572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254"/>
          <p:cNvSpPr/>
          <p:nvPr/>
        </p:nvSpPr>
        <p:spPr>
          <a:xfrm>
            <a:off x="5422106" y="1514475"/>
            <a:ext cx="121445" cy="7144"/>
          </a:xfrm>
          <a:custGeom>
            <a:avLst/>
            <a:gdLst/>
            <a:ahLst/>
            <a:cxnLst/>
            <a:rect l="0" t="0" r="0" b="0"/>
            <a:pathLst>
              <a:path w="121445" h="7144">
                <a:moveTo>
                  <a:pt x="0" y="7143"/>
                </a:moveTo>
                <a:lnTo>
                  <a:pt x="23849" y="7143"/>
                </a:lnTo>
                <a:lnTo>
                  <a:pt x="27012" y="6350"/>
                </a:lnTo>
                <a:lnTo>
                  <a:pt x="30708" y="5027"/>
                </a:lnTo>
                <a:lnTo>
                  <a:pt x="34759" y="3351"/>
                </a:lnTo>
                <a:lnTo>
                  <a:pt x="38254" y="2234"/>
                </a:lnTo>
                <a:lnTo>
                  <a:pt x="41377" y="1489"/>
                </a:lnTo>
                <a:lnTo>
                  <a:pt x="44254" y="993"/>
                </a:lnTo>
                <a:lnTo>
                  <a:pt x="47759" y="661"/>
                </a:lnTo>
                <a:lnTo>
                  <a:pt x="51683" y="441"/>
                </a:lnTo>
                <a:lnTo>
                  <a:pt x="60276" y="196"/>
                </a:lnTo>
                <a:lnTo>
                  <a:pt x="101515" y="3"/>
                </a:lnTo>
                <a:lnTo>
                  <a:pt x="12144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255"/>
          <p:cNvSpPr/>
          <p:nvPr/>
        </p:nvSpPr>
        <p:spPr>
          <a:xfrm>
            <a:off x="5715000" y="1457325"/>
            <a:ext cx="121444" cy="21345"/>
          </a:xfrm>
          <a:custGeom>
            <a:avLst/>
            <a:gdLst/>
            <a:ahLst/>
            <a:cxnLst/>
            <a:rect l="0" t="0" r="0" b="0"/>
            <a:pathLst>
              <a:path w="121444" h="21345">
                <a:moveTo>
                  <a:pt x="0" y="14287"/>
                </a:moveTo>
                <a:lnTo>
                  <a:pt x="0" y="21137"/>
                </a:lnTo>
                <a:lnTo>
                  <a:pt x="3792" y="21344"/>
                </a:lnTo>
                <a:lnTo>
                  <a:pt x="4909" y="20579"/>
                </a:lnTo>
                <a:lnTo>
                  <a:pt x="5654" y="19275"/>
                </a:lnTo>
                <a:lnTo>
                  <a:pt x="6150" y="17613"/>
                </a:lnTo>
                <a:lnTo>
                  <a:pt x="8069" y="16504"/>
                </a:lnTo>
                <a:lnTo>
                  <a:pt x="10935" y="15765"/>
                </a:lnTo>
                <a:lnTo>
                  <a:pt x="14434" y="15272"/>
                </a:lnTo>
                <a:lnTo>
                  <a:pt x="18354" y="14944"/>
                </a:lnTo>
                <a:lnTo>
                  <a:pt x="22554" y="14725"/>
                </a:lnTo>
                <a:lnTo>
                  <a:pt x="31455" y="14482"/>
                </a:lnTo>
                <a:lnTo>
                  <a:pt x="40703" y="14374"/>
                </a:lnTo>
                <a:lnTo>
                  <a:pt x="45391" y="13551"/>
                </a:lnTo>
                <a:lnTo>
                  <a:pt x="50104" y="12209"/>
                </a:lnTo>
                <a:lnTo>
                  <a:pt x="54834" y="10520"/>
                </a:lnTo>
                <a:lnTo>
                  <a:pt x="59575" y="9395"/>
                </a:lnTo>
                <a:lnTo>
                  <a:pt x="64322" y="8644"/>
                </a:lnTo>
                <a:lnTo>
                  <a:pt x="69076" y="8144"/>
                </a:lnTo>
                <a:lnTo>
                  <a:pt x="73831" y="7810"/>
                </a:lnTo>
                <a:lnTo>
                  <a:pt x="78589" y="7588"/>
                </a:lnTo>
                <a:lnTo>
                  <a:pt x="83349" y="7440"/>
                </a:lnTo>
                <a:lnTo>
                  <a:pt x="88110" y="6547"/>
                </a:lnTo>
                <a:lnTo>
                  <a:pt x="92871" y="5158"/>
                </a:lnTo>
                <a:lnTo>
                  <a:pt x="97633" y="3439"/>
                </a:lnTo>
                <a:lnTo>
                  <a:pt x="101601" y="2292"/>
                </a:lnTo>
                <a:lnTo>
                  <a:pt x="105040" y="1528"/>
                </a:lnTo>
                <a:lnTo>
                  <a:pt x="108126" y="1019"/>
                </a:lnTo>
                <a:lnTo>
                  <a:pt x="110978" y="679"/>
                </a:lnTo>
                <a:lnTo>
                  <a:pt x="113672" y="452"/>
                </a:lnTo>
                <a:lnTo>
                  <a:pt x="12144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0" name="Group 89"/>
          <p:cNvGrpSpPr/>
          <p:nvPr/>
        </p:nvGrpSpPr>
        <p:grpSpPr>
          <a:xfrm>
            <a:off x="2893218" y="1378743"/>
            <a:ext cx="4236164" cy="3093245"/>
            <a:chOff x="2893218" y="1378743"/>
            <a:chExt cx="4236164" cy="3093245"/>
          </a:xfrm>
        </p:grpSpPr>
        <p:sp>
          <p:nvSpPr>
            <p:cNvPr id="27" name="SMARTPenAnnotation256"/>
            <p:cNvSpPr/>
            <p:nvPr/>
          </p:nvSpPr>
          <p:spPr>
            <a:xfrm>
              <a:off x="2964656" y="1378743"/>
              <a:ext cx="100013" cy="207170"/>
            </a:xfrm>
            <a:custGeom>
              <a:avLst/>
              <a:gdLst/>
              <a:ahLst/>
              <a:cxnLst/>
              <a:rect l="0" t="0" r="0" b="0"/>
              <a:pathLst>
                <a:path w="100013" h="207170">
                  <a:moveTo>
                    <a:pt x="0" y="0"/>
                  </a:moveTo>
                  <a:lnTo>
                    <a:pt x="0" y="6151"/>
                  </a:lnTo>
                  <a:lnTo>
                    <a:pt x="2116" y="8819"/>
                  </a:lnTo>
                  <a:lnTo>
                    <a:pt x="3792" y="10642"/>
                  </a:lnTo>
                  <a:lnTo>
                    <a:pt x="4909" y="12651"/>
                  </a:lnTo>
                  <a:lnTo>
                    <a:pt x="6151" y="17000"/>
                  </a:lnTo>
                  <a:lnTo>
                    <a:pt x="8819" y="21579"/>
                  </a:lnTo>
                  <a:lnTo>
                    <a:pt x="10642" y="23911"/>
                  </a:lnTo>
                  <a:lnTo>
                    <a:pt x="11857" y="27053"/>
                  </a:lnTo>
                  <a:lnTo>
                    <a:pt x="12667" y="30735"/>
                  </a:lnTo>
                  <a:lnTo>
                    <a:pt x="13207" y="34778"/>
                  </a:lnTo>
                  <a:lnTo>
                    <a:pt x="14361" y="38267"/>
                  </a:lnTo>
                  <a:lnTo>
                    <a:pt x="15924" y="41386"/>
                  </a:lnTo>
                  <a:lnTo>
                    <a:pt x="17760" y="44260"/>
                  </a:lnTo>
                  <a:lnTo>
                    <a:pt x="19777" y="47763"/>
                  </a:lnTo>
                  <a:lnTo>
                    <a:pt x="24135" y="55888"/>
                  </a:lnTo>
                  <a:lnTo>
                    <a:pt x="31052" y="69388"/>
                  </a:lnTo>
                  <a:lnTo>
                    <a:pt x="32607" y="74040"/>
                  </a:lnTo>
                  <a:lnTo>
                    <a:pt x="33644" y="78729"/>
                  </a:lnTo>
                  <a:lnTo>
                    <a:pt x="34336" y="83442"/>
                  </a:lnTo>
                  <a:lnTo>
                    <a:pt x="36384" y="88172"/>
                  </a:lnTo>
                  <a:lnTo>
                    <a:pt x="39337" y="92913"/>
                  </a:lnTo>
                  <a:lnTo>
                    <a:pt x="42894" y="97661"/>
                  </a:lnTo>
                  <a:lnTo>
                    <a:pt x="45264" y="103207"/>
                  </a:lnTo>
                  <a:lnTo>
                    <a:pt x="46845" y="109286"/>
                  </a:lnTo>
                  <a:lnTo>
                    <a:pt x="47899" y="115720"/>
                  </a:lnTo>
                  <a:lnTo>
                    <a:pt x="49395" y="121597"/>
                  </a:lnTo>
                  <a:lnTo>
                    <a:pt x="51186" y="127102"/>
                  </a:lnTo>
                  <a:lnTo>
                    <a:pt x="53174" y="132360"/>
                  </a:lnTo>
                  <a:lnTo>
                    <a:pt x="55293" y="137453"/>
                  </a:lnTo>
                  <a:lnTo>
                    <a:pt x="57499" y="142435"/>
                  </a:lnTo>
                  <a:lnTo>
                    <a:pt x="59764" y="147344"/>
                  </a:lnTo>
                  <a:lnTo>
                    <a:pt x="62068" y="151411"/>
                  </a:lnTo>
                  <a:lnTo>
                    <a:pt x="64397" y="154916"/>
                  </a:lnTo>
                  <a:lnTo>
                    <a:pt x="66744" y="158046"/>
                  </a:lnTo>
                  <a:lnTo>
                    <a:pt x="68308" y="161720"/>
                  </a:lnTo>
                  <a:lnTo>
                    <a:pt x="69351" y="165757"/>
                  </a:lnTo>
                  <a:lnTo>
                    <a:pt x="70047" y="170036"/>
                  </a:lnTo>
                  <a:lnTo>
                    <a:pt x="71304" y="173683"/>
                  </a:lnTo>
                  <a:lnTo>
                    <a:pt x="72936" y="176907"/>
                  </a:lnTo>
                  <a:lnTo>
                    <a:pt x="74817" y="179851"/>
                  </a:lnTo>
                  <a:lnTo>
                    <a:pt x="76866" y="183401"/>
                  </a:lnTo>
                  <a:lnTo>
                    <a:pt x="81258" y="191578"/>
                  </a:lnTo>
                  <a:lnTo>
                    <a:pt x="83541" y="195188"/>
                  </a:lnTo>
                  <a:lnTo>
                    <a:pt x="85857" y="198388"/>
                  </a:lnTo>
                  <a:lnTo>
                    <a:pt x="91484" y="205434"/>
                  </a:lnTo>
                  <a:lnTo>
                    <a:pt x="92739" y="206013"/>
                  </a:lnTo>
                  <a:lnTo>
                    <a:pt x="94370" y="206398"/>
                  </a:lnTo>
                  <a:lnTo>
                    <a:pt x="100012" y="2071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SMARTPenAnnotation257"/>
            <p:cNvSpPr/>
            <p:nvPr/>
          </p:nvSpPr>
          <p:spPr>
            <a:xfrm>
              <a:off x="2893218" y="1421606"/>
              <a:ext cx="278608" cy="42863"/>
            </a:xfrm>
            <a:custGeom>
              <a:avLst/>
              <a:gdLst/>
              <a:ahLst/>
              <a:cxnLst/>
              <a:rect l="0" t="0" r="0" b="0"/>
              <a:pathLst>
                <a:path w="278608" h="42863">
                  <a:moveTo>
                    <a:pt x="0" y="42862"/>
                  </a:moveTo>
                  <a:lnTo>
                    <a:pt x="3793" y="42862"/>
                  </a:lnTo>
                  <a:lnTo>
                    <a:pt x="6497" y="42069"/>
                  </a:lnTo>
                  <a:lnTo>
                    <a:pt x="9888" y="40746"/>
                  </a:lnTo>
                  <a:lnTo>
                    <a:pt x="13736" y="39070"/>
                  </a:lnTo>
                  <a:lnTo>
                    <a:pt x="17888" y="37953"/>
                  </a:lnTo>
                  <a:lnTo>
                    <a:pt x="22244" y="37208"/>
                  </a:lnTo>
                  <a:lnTo>
                    <a:pt x="26736" y="36712"/>
                  </a:lnTo>
                  <a:lnTo>
                    <a:pt x="31318" y="36380"/>
                  </a:lnTo>
                  <a:lnTo>
                    <a:pt x="35960" y="36160"/>
                  </a:lnTo>
                  <a:lnTo>
                    <a:pt x="40642" y="36013"/>
                  </a:lnTo>
                  <a:lnTo>
                    <a:pt x="46145" y="35121"/>
                  </a:lnTo>
                  <a:lnTo>
                    <a:pt x="52195" y="33733"/>
                  </a:lnTo>
                  <a:lnTo>
                    <a:pt x="58609" y="32013"/>
                  </a:lnTo>
                  <a:lnTo>
                    <a:pt x="65267" y="30867"/>
                  </a:lnTo>
                  <a:lnTo>
                    <a:pt x="72086" y="30103"/>
                  </a:lnTo>
                  <a:lnTo>
                    <a:pt x="79014" y="29594"/>
                  </a:lnTo>
                  <a:lnTo>
                    <a:pt x="86807" y="28460"/>
                  </a:lnTo>
                  <a:lnTo>
                    <a:pt x="95178" y="26911"/>
                  </a:lnTo>
                  <a:lnTo>
                    <a:pt x="103933" y="25084"/>
                  </a:lnTo>
                  <a:lnTo>
                    <a:pt x="112945" y="23867"/>
                  </a:lnTo>
                  <a:lnTo>
                    <a:pt x="122128" y="23055"/>
                  </a:lnTo>
                  <a:lnTo>
                    <a:pt x="131425" y="22513"/>
                  </a:lnTo>
                  <a:lnTo>
                    <a:pt x="140798" y="21359"/>
                  </a:lnTo>
                  <a:lnTo>
                    <a:pt x="150222" y="19795"/>
                  </a:lnTo>
                  <a:lnTo>
                    <a:pt x="159679" y="17959"/>
                  </a:lnTo>
                  <a:lnTo>
                    <a:pt x="168365" y="15942"/>
                  </a:lnTo>
                  <a:lnTo>
                    <a:pt x="176538" y="13803"/>
                  </a:lnTo>
                  <a:lnTo>
                    <a:pt x="184367" y="11583"/>
                  </a:lnTo>
                  <a:lnTo>
                    <a:pt x="192761" y="10103"/>
                  </a:lnTo>
                  <a:lnTo>
                    <a:pt x="201533" y="9117"/>
                  </a:lnTo>
                  <a:lnTo>
                    <a:pt x="210555" y="8459"/>
                  </a:lnTo>
                  <a:lnTo>
                    <a:pt x="218951" y="8020"/>
                  </a:lnTo>
                  <a:lnTo>
                    <a:pt x="234631" y="7533"/>
                  </a:lnTo>
                  <a:lnTo>
                    <a:pt x="242939" y="6610"/>
                  </a:lnTo>
                  <a:lnTo>
                    <a:pt x="251653" y="5200"/>
                  </a:lnTo>
                  <a:lnTo>
                    <a:pt x="27860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SMARTPenAnnotation258"/>
            <p:cNvSpPr/>
            <p:nvPr/>
          </p:nvSpPr>
          <p:spPr>
            <a:xfrm>
              <a:off x="2950368" y="1643062"/>
              <a:ext cx="4179014" cy="57151"/>
            </a:xfrm>
            <a:custGeom>
              <a:avLst/>
              <a:gdLst/>
              <a:ahLst/>
              <a:cxnLst/>
              <a:rect l="0" t="0" r="0" b="0"/>
              <a:pathLst>
                <a:path w="4179014" h="57151">
                  <a:moveTo>
                    <a:pt x="0" y="57150"/>
                  </a:moveTo>
                  <a:lnTo>
                    <a:pt x="34553" y="57150"/>
                  </a:lnTo>
                  <a:lnTo>
                    <a:pt x="38910" y="56356"/>
                  </a:lnTo>
                  <a:lnTo>
                    <a:pt x="43403" y="55033"/>
                  </a:lnTo>
                  <a:lnTo>
                    <a:pt x="47985" y="53358"/>
                  </a:lnTo>
                  <a:lnTo>
                    <a:pt x="53421" y="52241"/>
                  </a:lnTo>
                  <a:lnTo>
                    <a:pt x="71656" y="50668"/>
                  </a:lnTo>
                  <a:lnTo>
                    <a:pt x="128810" y="49230"/>
                  </a:lnTo>
                  <a:lnTo>
                    <a:pt x="135880" y="47901"/>
                  </a:lnTo>
                  <a:lnTo>
                    <a:pt x="142974" y="46222"/>
                  </a:lnTo>
                  <a:lnTo>
                    <a:pt x="150085" y="45102"/>
                  </a:lnTo>
                  <a:lnTo>
                    <a:pt x="171470" y="43526"/>
                  </a:lnTo>
                  <a:lnTo>
                    <a:pt x="247929" y="42086"/>
                  </a:lnTo>
                  <a:lnTo>
                    <a:pt x="257361" y="40757"/>
                  </a:lnTo>
                  <a:lnTo>
                    <a:pt x="266824" y="39078"/>
                  </a:lnTo>
                  <a:lnTo>
                    <a:pt x="276308" y="37958"/>
                  </a:lnTo>
                  <a:lnTo>
                    <a:pt x="304825" y="36382"/>
                  </a:lnTo>
                  <a:lnTo>
                    <a:pt x="333383" y="35122"/>
                  </a:lnTo>
                  <a:lnTo>
                    <a:pt x="342905" y="33733"/>
                  </a:lnTo>
                  <a:lnTo>
                    <a:pt x="352429" y="32014"/>
                  </a:lnTo>
                  <a:lnTo>
                    <a:pt x="362746" y="30867"/>
                  </a:lnTo>
                  <a:lnTo>
                    <a:pt x="396229" y="29254"/>
                  </a:lnTo>
                  <a:lnTo>
                    <a:pt x="466014" y="27841"/>
                  </a:lnTo>
                  <a:lnTo>
                    <a:pt x="476570" y="26498"/>
                  </a:lnTo>
                  <a:lnTo>
                    <a:pt x="486782" y="24809"/>
                  </a:lnTo>
                  <a:lnTo>
                    <a:pt x="497559" y="23683"/>
                  </a:lnTo>
                  <a:lnTo>
                    <a:pt x="531688" y="22098"/>
                  </a:lnTo>
                  <a:lnTo>
                    <a:pt x="631711" y="20655"/>
                  </a:lnTo>
                  <a:lnTo>
                    <a:pt x="643391" y="19326"/>
                  </a:lnTo>
                  <a:lnTo>
                    <a:pt x="655146" y="17647"/>
                  </a:lnTo>
                  <a:lnTo>
                    <a:pt x="666951" y="16527"/>
                  </a:lnTo>
                  <a:lnTo>
                    <a:pt x="701735" y="14951"/>
                  </a:lnTo>
                  <a:lnTo>
                    <a:pt x="826868" y="14293"/>
                  </a:lnTo>
                  <a:lnTo>
                    <a:pt x="1077408" y="14288"/>
                  </a:lnTo>
                  <a:lnTo>
                    <a:pt x="1088954" y="15081"/>
                  </a:lnTo>
                  <a:lnTo>
                    <a:pt x="1100619" y="16404"/>
                  </a:lnTo>
                  <a:lnTo>
                    <a:pt x="1112365" y="18080"/>
                  </a:lnTo>
                  <a:lnTo>
                    <a:pt x="1123370" y="19197"/>
                  </a:lnTo>
                  <a:lnTo>
                    <a:pt x="1155617" y="20769"/>
                  </a:lnTo>
                  <a:lnTo>
                    <a:pt x="1242706" y="19276"/>
                  </a:lnTo>
                  <a:lnTo>
                    <a:pt x="1254714" y="17613"/>
                  </a:lnTo>
                  <a:lnTo>
                    <a:pt x="1267483" y="16505"/>
                  </a:lnTo>
                  <a:lnTo>
                    <a:pt x="1320077" y="14725"/>
                  </a:lnTo>
                  <a:lnTo>
                    <a:pt x="1428970" y="13511"/>
                  </a:lnTo>
                  <a:lnTo>
                    <a:pt x="1443184" y="12182"/>
                  </a:lnTo>
                  <a:lnTo>
                    <a:pt x="1457423" y="10503"/>
                  </a:lnTo>
                  <a:lnTo>
                    <a:pt x="1471678" y="9383"/>
                  </a:lnTo>
                  <a:lnTo>
                    <a:pt x="1515288" y="7807"/>
                  </a:lnTo>
                  <a:lnTo>
                    <a:pt x="1682487" y="7152"/>
                  </a:lnTo>
                  <a:lnTo>
                    <a:pt x="1698714" y="6355"/>
                  </a:lnTo>
                  <a:lnTo>
                    <a:pt x="1715089" y="5031"/>
                  </a:lnTo>
                  <a:lnTo>
                    <a:pt x="1731562" y="3354"/>
                  </a:lnTo>
                  <a:lnTo>
                    <a:pt x="1747306" y="2236"/>
                  </a:lnTo>
                  <a:lnTo>
                    <a:pt x="1793806" y="663"/>
                  </a:lnTo>
                  <a:lnTo>
                    <a:pt x="2405160" y="0"/>
                  </a:lnTo>
                  <a:lnTo>
                    <a:pt x="2424178" y="794"/>
                  </a:lnTo>
                  <a:lnTo>
                    <a:pt x="2443206" y="2117"/>
                  </a:lnTo>
                  <a:lnTo>
                    <a:pt x="2462242" y="3792"/>
                  </a:lnTo>
                  <a:lnTo>
                    <a:pt x="2481282" y="4910"/>
                  </a:lnTo>
                  <a:lnTo>
                    <a:pt x="2538418" y="6482"/>
                  </a:lnTo>
                  <a:lnTo>
                    <a:pt x="2922238" y="7144"/>
                  </a:lnTo>
                  <a:lnTo>
                    <a:pt x="2943521" y="7938"/>
                  </a:lnTo>
                  <a:lnTo>
                    <a:pt x="2964854" y="9260"/>
                  </a:lnTo>
                  <a:lnTo>
                    <a:pt x="2986220" y="10936"/>
                  </a:lnTo>
                  <a:lnTo>
                    <a:pt x="3006813" y="12053"/>
                  </a:lnTo>
                  <a:lnTo>
                    <a:pt x="3066929" y="13626"/>
                  </a:lnTo>
                  <a:lnTo>
                    <a:pt x="3187752" y="15023"/>
                  </a:lnTo>
                  <a:lnTo>
                    <a:pt x="3207049" y="16365"/>
                  </a:lnTo>
                  <a:lnTo>
                    <a:pt x="3226264" y="18054"/>
                  </a:lnTo>
                  <a:lnTo>
                    <a:pt x="3246218" y="19180"/>
                  </a:lnTo>
                  <a:lnTo>
                    <a:pt x="3307639" y="20764"/>
                  </a:lnTo>
                  <a:lnTo>
                    <a:pt x="3424830" y="22166"/>
                  </a:lnTo>
                  <a:lnTo>
                    <a:pt x="3445270" y="23509"/>
                  </a:lnTo>
                  <a:lnTo>
                    <a:pt x="3466041" y="25198"/>
                  </a:lnTo>
                  <a:lnTo>
                    <a:pt x="3486237" y="26323"/>
                  </a:lnTo>
                  <a:lnTo>
                    <a:pt x="3545795" y="27908"/>
                  </a:lnTo>
                  <a:lnTo>
                    <a:pt x="3666404" y="29310"/>
                  </a:lnTo>
                  <a:lnTo>
                    <a:pt x="3685695" y="30653"/>
                  </a:lnTo>
                  <a:lnTo>
                    <a:pt x="3704904" y="32341"/>
                  </a:lnTo>
                  <a:lnTo>
                    <a:pt x="3724061" y="33467"/>
                  </a:lnTo>
                  <a:lnTo>
                    <a:pt x="3762281" y="34718"/>
                  </a:lnTo>
                  <a:lnTo>
                    <a:pt x="3781362" y="35845"/>
                  </a:lnTo>
                  <a:lnTo>
                    <a:pt x="3800433" y="37391"/>
                  </a:lnTo>
                  <a:lnTo>
                    <a:pt x="3819497" y="39215"/>
                  </a:lnTo>
                  <a:lnTo>
                    <a:pt x="3837763" y="40431"/>
                  </a:lnTo>
                  <a:lnTo>
                    <a:pt x="3872875" y="41782"/>
                  </a:lnTo>
                  <a:lnTo>
                    <a:pt x="3890016" y="42936"/>
                  </a:lnTo>
                  <a:lnTo>
                    <a:pt x="3907001" y="44499"/>
                  </a:lnTo>
                  <a:lnTo>
                    <a:pt x="3923880" y="46335"/>
                  </a:lnTo>
                  <a:lnTo>
                    <a:pt x="3940688" y="47559"/>
                  </a:lnTo>
                  <a:lnTo>
                    <a:pt x="3990099" y="49281"/>
                  </a:lnTo>
                  <a:lnTo>
                    <a:pt x="4119585" y="49994"/>
                  </a:lnTo>
                  <a:lnTo>
                    <a:pt x="4179013" y="50006"/>
                  </a:lnTo>
                  <a:lnTo>
                    <a:pt x="4171950" y="5715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SMARTPenAnnotation259"/>
            <p:cNvSpPr/>
            <p:nvPr/>
          </p:nvSpPr>
          <p:spPr>
            <a:xfrm>
              <a:off x="4836318" y="1814512"/>
              <a:ext cx="42864" cy="278607"/>
            </a:xfrm>
            <a:custGeom>
              <a:avLst/>
              <a:gdLst/>
              <a:ahLst/>
              <a:cxnLst/>
              <a:rect l="0" t="0" r="0" b="0"/>
              <a:pathLst>
                <a:path w="42864" h="278607">
                  <a:moveTo>
                    <a:pt x="0" y="0"/>
                  </a:moveTo>
                  <a:lnTo>
                    <a:pt x="0" y="17000"/>
                  </a:lnTo>
                  <a:lnTo>
                    <a:pt x="794" y="20064"/>
                  </a:lnTo>
                  <a:lnTo>
                    <a:pt x="2117" y="23695"/>
                  </a:lnTo>
                  <a:lnTo>
                    <a:pt x="3793" y="27703"/>
                  </a:lnTo>
                  <a:lnTo>
                    <a:pt x="4910" y="31169"/>
                  </a:lnTo>
                  <a:lnTo>
                    <a:pt x="6151" y="37136"/>
                  </a:lnTo>
                  <a:lnTo>
                    <a:pt x="6703" y="44551"/>
                  </a:lnTo>
                  <a:lnTo>
                    <a:pt x="6948" y="53138"/>
                  </a:lnTo>
                  <a:lnTo>
                    <a:pt x="7139" y="100179"/>
                  </a:lnTo>
                  <a:lnTo>
                    <a:pt x="7142" y="110934"/>
                  </a:lnTo>
                  <a:lnTo>
                    <a:pt x="7936" y="116819"/>
                  </a:lnTo>
                  <a:lnTo>
                    <a:pt x="9259" y="123123"/>
                  </a:lnTo>
                  <a:lnTo>
                    <a:pt x="10936" y="129707"/>
                  </a:lnTo>
                  <a:lnTo>
                    <a:pt x="12053" y="135684"/>
                  </a:lnTo>
                  <a:lnTo>
                    <a:pt x="12798" y="141256"/>
                  </a:lnTo>
                  <a:lnTo>
                    <a:pt x="13294" y="146558"/>
                  </a:lnTo>
                  <a:lnTo>
                    <a:pt x="13625" y="152474"/>
                  </a:lnTo>
                  <a:lnTo>
                    <a:pt x="13994" y="165398"/>
                  </a:lnTo>
                  <a:lnTo>
                    <a:pt x="14885" y="171384"/>
                  </a:lnTo>
                  <a:lnTo>
                    <a:pt x="16274" y="176962"/>
                  </a:lnTo>
                  <a:lnTo>
                    <a:pt x="17993" y="182269"/>
                  </a:lnTo>
                  <a:lnTo>
                    <a:pt x="19139" y="187394"/>
                  </a:lnTo>
                  <a:lnTo>
                    <a:pt x="19903" y="192398"/>
                  </a:lnTo>
                  <a:lnTo>
                    <a:pt x="20413" y="197321"/>
                  </a:lnTo>
                  <a:lnTo>
                    <a:pt x="20752" y="202191"/>
                  </a:lnTo>
                  <a:lnTo>
                    <a:pt x="20979" y="207026"/>
                  </a:lnTo>
                  <a:lnTo>
                    <a:pt x="21130" y="211836"/>
                  </a:lnTo>
                  <a:lnTo>
                    <a:pt x="22024" y="216630"/>
                  </a:lnTo>
                  <a:lnTo>
                    <a:pt x="23414" y="221414"/>
                  </a:lnTo>
                  <a:lnTo>
                    <a:pt x="25135" y="226190"/>
                  </a:lnTo>
                  <a:lnTo>
                    <a:pt x="26281" y="230962"/>
                  </a:lnTo>
                  <a:lnTo>
                    <a:pt x="27046" y="235731"/>
                  </a:lnTo>
                  <a:lnTo>
                    <a:pt x="27556" y="240498"/>
                  </a:lnTo>
                  <a:lnTo>
                    <a:pt x="28122" y="247911"/>
                  </a:lnTo>
                  <a:lnTo>
                    <a:pt x="28273" y="250999"/>
                  </a:lnTo>
                  <a:lnTo>
                    <a:pt x="29168" y="253851"/>
                  </a:lnTo>
                  <a:lnTo>
                    <a:pt x="30558" y="256547"/>
                  </a:lnTo>
                  <a:lnTo>
                    <a:pt x="32279" y="259137"/>
                  </a:lnTo>
                  <a:lnTo>
                    <a:pt x="33425" y="261658"/>
                  </a:lnTo>
                  <a:lnTo>
                    <a:pt x="34700" y="266576"/>
                  </a:lnTo>
                  <a:lnTo>
                    <a:pt x="35417" y="273807"/>
                  </a:lnTo>
                  <a:lnTo>
                    <a:pt x="36312" y="275407"/>
                  </a:lnTo>
                  <a:lnTo>
                    <a:pt x="37701" y="276473"/>
                  </a:lnTo>
                  <a:lnTo>
                    <a:pt x="42863" y="27860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SMARTPenAnnotation260"/>
            <p:cNvSpPr/>
            <p:nvPr/>
          </p:nvSpPr>
          <p:spPr>
            <a:xfrm>
              <a:off x="4950737" y="1828807"/>
              <a:ext cx="205828" cy="235639"/>
            </a:xfrm>
            <a:custGeom>
              <a:avLst/>
              <a:gdLst/>
              <a:ahLst/>
              <a:cxnLst/>
              <a:rect l="0" t="0" r="0" b="0"/>
              <a:pathLst>
                <a:path w="205828" h="235639">
                  <a:moveTo>
                    <a:pt x="92750" y="7136"/>
                  </a:moveTo>
                  <a:lnTo>
                    <a:pt x="92750" y="287"/>
                  </a:lnTo>
                  <a:lnTo>
                    <a:pt x="87047" y="51"/>
                  </a:lnTo>
                  <a:lnTo>
                    <a:pt x="75958" y="0"/>
                  </a:lnTo>
                  <a:lnTo>
                    <a:pt x="72824" y="791"/>
                  </a:lnTo>
                  <a:lnTo>
                    <a:pt x="69147" y="2113"/>
                  </a:lnTo>
                  <a:lnTo>
                    <a:pt x="65109" y="3787"/>
                  </a:lnTo>
                  <a:lnTo>
                    <a:pt x="61622" y="5697"/>
                  </a:lnTo>
                  <a:lnTo>
                    <a:pt x="55632" y="9936"/>
                  </a:lnTo>
                  <a:lnTo>
                    <a:pt x="52130" y="12178"/>
                  </a:lnTo>
                  <a:lnTo>
                    <a:pt x="48207" y="14466"/>
                  </a:lnTo>
                  <a:lnTo>
                    <a:pt x="44005" y="16785"/>
                  </a:lnTo>
                  <a:lnTo>
                    <a:pt x="40410" y="19125"/>
                  </a:lnTo>
                  <a:lnTo>
                    <a:pt x="34298" y="23842"/>
                  </a:lnTo>
                  <a:lnTo>
                    <a:pt x="30763" y="26211"/>
                  </a:lnTo>
                  <a:lnTo>
                    <a:pt x="26820" y="28584"/>
                  </a:lnTo>
                  <a:lnTo>
                    <a:pt x="22602" y="30960"/>
                  </a:lnTo>
                  <a:lnTo>
                    <a:pt x="19791" y="34131"/>
                  </a:lnTo>
                  <a:lnTo>
                    <a:pt x="17917" y="37833"/>
                  </a:lnTo>
                  <a:lnTo>
                    <a:pt x="16667" y="41888"/>
                  </a:lnTo>
                  <a:lnTo>
                    <a:pt x="13163" y="48511"/>
                  </a:lnTo>
                  <a:lnTo>
                    <a:pt x="8959" y="54100"/>
                  </a:lnTo>
                  <a:lnTo>
                    <a:pt x="4445" y="59230"/>
                  </a:lnTo>
                  <a:lnTo>
                    <a:pt x="2924" y="62503"/>
                  </a:lnTo>
                  <a:lnTo>
                    <a:pt x="1910" y="66272"/>
                  </a:lnTo>
                  <a:lnTo>
                    <a:pt x="1234" y="70373"/>
                  </a:lnTo>
                  <a:lnTo>
                    <a:pt x="482" y="77046"/>
                  </a:lnTo>
                  <a:lnTo>
                    <a:pt x="149" y="82657"/>
                  </a:lnTo>
                  <a:lnTo>
                    <a:pt x="0" y="87797"/>
                  </a:lnTo>
                  <a:lnTo>
                    <a:pt x="754" y="90279"/>
                  </a:lnTo>
                  <a:lnTo>
                    <a:pt x="3709" y="95153"/>
                  </a:lnTo>
                  <a:lnTo>
                    <a:pt x="9835" y="102360"/>
                  </a:lnTo>
                  <a:lnTo>
                    <a:pt x="11280" y="104750"/>
                  </a:lnTo>
                  <a:lnTo>
                    <a:pt x="12885" y="109522"/>
                  </a:lnTo>
                  <a:lnTo>
                    <a:pt x="14900" y="111906"/>
                  </a:lnTo>
                  <a:lnTo>
                    <a:pt x="17831" y="114289"/>
                  </a:lnTo>
                  <a:lnTo>
                    <a:pt x="21373" y="116671"/>
                  </a:lnTo>
                  <a:lnTo>
                    <a:pt x="25322" y="119053"/>
                  </a:lnTo>
                  <a:lnTo>
                    <a:pt x="29541" y="121435"/>
                  </a:lnTo>
                  <a:lnTo>
                    <a:pt x="33942" y="123817"/>
                  </a:lnTo>
                  <a:lnTo>
                    <a:pt x="38464" y="125405"/>
                  </a:lnTo>
                  <a:lnTo>
                    <a:pt x="43065" y="126463"/>
                  </a:lnTo>
                  <a:lnTo>
                    <a:pt x="47721" y="127169"/>
                  </a:lnTo>
                  <a:lnTo>
                    <a:pt x="52412" y="128433"/>
                  </a:lnTo>
                  <a:lnTo>
                    <a:pt x="57127" y="130069"/>
                  </a:lnTo>
                  <a:lnTo>
                    <a:pt x="61858" y="131954"/>
                  </a:lnTo>
                  <a:lnTo>
                    <a:pt x="66599" y="133211"/>
                  </a:lnTo>
                  <a:lnTo>
                    <a:pt x="71347" y="134048"/>
                  </a:lnTo>
                  <a:lnTo>
                    <a:pt x="76100" y="134607"/>
                  </a:lnTo>
                  <a:lnTo>
                    <a:pt x="81650" y="134979"/>
                  </a:lnTo>
                  <a:lnTo>
                    <a:pt x="87731" y="135227"/>
                  </a:lnTo>
                  <a:lnTo>
                    <a:pt x="94167" y="135393"/>
                  </a:lnTo>
                  <a:lnTo>
                    <a:pt x="100838" y="136297"/>
                  </a:lnTo>
                  <a:lnTo>
                    <a:pt x="107667" y="137693"/>
                  </a:lnTo>
                  <a:lnTo>
                    <a:pt x="114601" y="139418"/>
                  </a:lnTo>
                  <a:lnTo>
                    <a:pt x="120811" y="141362"/>
                  </a:lnTo>
                  <a:lnTo>
                    <a:pt x="126539" y="143451"/>
                  </a:lnTo>
                  <a:lnTo>
                    <a:pt x="131945" y="145638"/>
                  </a:lnTo>
                  <a:lnTo>
                    <a:pt x="137136" y="147889"/>
                  </a:lnTo>
                  <a:lnTo>
                    <a:pt x="147138" y="152508"/>
                  </a:lnTo>
                  <a:lnTo>
                    <a:pt x="152821" y="154851"/>
                  </a:lnTo>
                  <a:lnTo>
                    <a:pt x="158991" y="157206"/>
                  </a:lnTo>
                  <a:lnTo>
                    <a:pt x="165485" y="159571"/>
                  </a:lnTo>
                  <a:lnTo>
                    <a:pt x="170609" y="161940"/>
                  </a:lnTo>
                  <a:lnTo>
                    <a:pt x="174819" y="164314"/>
                  </a:lnTo>
                  <a:lnTo>
                    <a:pt x="178419" y="166690"/>
                  </a:lnTo>
                  <a:lnTo>
                    <a:pt x="182406" y="169068"/>
                  </a:lnTo>
                  <a:lnTo>
                    <a:pt x="186652" y="171447"/>
                  </a:lnTo>
                  <a:lnTo>
                    <a:pt x="191070" y="173827"/>
                  </a:lnTo>
                  <a:lnTo>
                    <a:pt x="194016" y="176207"/>
                  </a:lnTo>
                  <a:lnTo>
                    <a:pt x="195979" y="178588"/>
                  </a:lnTo>
                  <a:lnTo>
                    <a:pt x="198954" y="183349"/>
                  </a:lnTo>
                  <a:lnTo>
                    <a:pt x="202923" y="188112"/>
                  </a:lnTo>
                  <a:lnTo>
                    <a:pt x="204299" y="191286"/>
                  </a:lnTo>
                  <a:lnTo>
                    <a:pt x="205216" y="194991"/>
                  </a:lnTo>
                  <a:lnTo>
                    <a:pt x="205827" y="199047"/>
                  </a:lnTo>
                  <a:lnTo>
                    <a:pt x="205441" y="202546"/>
                  </a:lnTo>
                  <a:lnTo>
                    <a:pt x="204390" y="205672"/>
                  </a:lnTo>
                  <a:lnTo>
                    <a:pt x="201899" y="211262"/>
                  </a:lnTo>
                  <a:lnTo>
                    <a:pt x="200792" y="216392"/>
                  </a:lnTo>
                  <a:lnTo>
                    <a:pt x="198183" y="221318"/>
                  </a:lnTo>
                  <a:lnTo>
                    <a:pt x="196376" y="223743"/>
                  </a:lnTo>
                  <a:lnTo>
                    <a:pt x="193585" y="225359"/>
                  </a:lnTo>
                  <a:lnTo>
                    <a:pt x="190136" y="226437"/>
                  </a:lnTo>
                  <a:lnTo>
                    <a:pt x="186248" y="227156"/>
                  </a:lnTo>
                  <a:lnTo>
                    <a:pt x="182863" y="228428"/>
                  </a:lnTo>
                  <a:lnTo>
                    <a:pt x="176986" y="231959"/>
                  </a:lnTo>
                  <a:lnTo>
                    <a:pt x="173514" y="233218"/>
                  </a:lnTo>
                  <a:lnTo>
                    <a:pt x="169611" y="234058"/>
                  </a:lnTo>
                  <a:lnTo>
                    <a:pt x="165422" y="234617"/>
                  </a:lnTo>
                  <a:lnTo>
                    <a:pt x="161836" y="234990"/>
                  </a:lnTo>
                  <a:lnTo>
                    <a:pt x="155734" y="235405"/>
                  </a:lnTo>
                  <a:lnTo>
                    <a:pt x="148260" y="235589"/>
                  </a:lnTo>
                  <a:lnTo>
                    <a:pt x="144044" y="235638"/>
                  </a:lnTo>
                  <a:lnTo>
                    <a:pt x="140440" y="234877"/>
                  </a:lnTo>
                  <a:lnTo>
                    <a:pt x="134318" y="231915"/>
                  </a:lnTo>
                  <a:lnTo>
                    <a:pt x="130781" y="230807"/>
                  </a:lnTo>
                  <a:lnTo>
                    <a:pt x="126836" y="230069"/>
                  </a:lnTo>
                  <a:lnTo>
                    <a:pt x="122617" y="229577"/>
                  </a:lnTo>
                  <a:lnTo>
                    <a:pt x="119012" y="228455"/>
                  </a:lnTo>
                  <a:lnTo>
                    <a:pt x="112888" y="225092"/>
                  </a:lnTo>
                  <a:lnTo>
                    <a:pt x="107522" y="220951"/>
                  </a:lnTo>
                  <a:lnTo>
                    <a:pt x="102490" y="216465"/>
                  </a:lnTo>
                  <a:lnTo>
                    <a:pt x="97608" y="211825"/>
                  </a:lnTo>
                  <a:lnTo>
                    <a:pt x="95989" y="209477"/>
                  </a:lnTo>
                  <a:lnTo>
                    <a:pt x="92916" y="202379"/>
                  </a:lnTo>
                  <a:lnTo>
                    <a:pt x="89384" y="197628"/>
                  </a:lnTo>
                  <a:lnTo>
                    <a:pt x="88125" y="194455"/>
                  </a:lnTo>
                  <a:lnTo>
                    <a:pt x="87285" y="190753"/>
                  </a:lnTo>
                  <a:lnTo>
                    <a:pt x="86726" y="186698"/>
                  </a:lnTo>
                  <a:lnTo>
                    <a:pt x="87146" y="182406"/>
                  </a:lnTo>
                  <a:lnTo>
                    <a:pt x="88221" y="177958"/>
                  </a:lnTo>
                  <a:lnTo>
                    <a:pt x="89730" y="173405"/>
                  </a:lnTo>
                  <a:lnTo>
                    <a:pt x="93525" y="166229"/>
                  </a:lnTo>
                  <a:lnTo>
                    <a:pt x="97857" y="159600"/>
                  </a:lnTo>
                  <a:lnTo>
                    <a:pt x="100124" y="155610"/>
                  </a:lnTo>
                  <a:lnTo>
                    <a:pt x="102428" y="151363"/>
                  </a:lnTo>
                  <a:lnTo>
                    <a:pt x="105552" y="146943"/>
                  </a:lnTo>
                  <a:lnTo>
                    <a:pt x="109222" y="142410"/>
                  </a:lnTo>
                  <a:lnTo>
                    <a:pt x="113257" y="137800"/>
                  </a:lnTo>
                  <a:lnTo>
                    <a:pt x="116740" y="133139"/>
                  </a:lnTo>
                  <a:lnTo>
                    <a:pt x="119856" y="128444"/>
                  </a:lnTo>
                  <a:lnTo>
                    <a:pt x="122727" y="123727"/>
                  </a:lnTo>
                  <a:lnTo>
                    <a:pt x="126229" y="118995"/>
                  </a:lnTo>
                  <a:lnTo>
                    <a:pt x="130150" y="114252"/>
                  </a:lnTo>
                  <a:lnTo>
                    <a:pt x="134352" y="109503"/>
                  </a:lnTo>
                  <a:lnTo>
                    <a:pt x="137947" y="104750"/>
                  </a:lnTo>
                  <a:lnTo>
                    <a:pt x="141138" y="99993"/>
                  </a:lnTo>
                  <a:lnTo>
                    <a:pt x="144058" y="95235"/>
                  </a:lnTo>
                  <a:lnTo>
                    <a:pt x="146799" y="90475"/>
                  </a:lnTo>
                  <a:lnTo>
                    <a:pt x="151962" y="80953"/>
                  </a:lnTo>
                  <a:lnTo>
                    <a:pt x="154449" y="76985"/>
                  </a:lnTo>
                  <a:lnTo>
                    <a:pt x="159331" y="70459"/>
                  </a:lnTo>
                  <a:lnTo>
                    <a:pt x="161743" y="66814"/>
                  </a:lnTo>
                  <a:lnTo>
                    <a:pt x="164146" y="62796"/>
                  </a:lnTo>
                  <a:lnTo>
                    <a:pt x="166541" y="58531"/>
                  </a:lnTo>
                  <a:lnTo>
                    <a:pt x="168138" y="54099"/>
                  </a:lnTo>
                  <a:lnTo>
                    <a:pt x="169202" y="49557"/>
                  </a:lnTo>
                  <a:lnTo>
                    <a:pt x="169912" y="44942"/>
                  </a:lnTo>
                  <a:lnTo>
                    <a:pt x="169591" y="41071"/>
                  </a:lnTo>
                  <a:lnTo>
                    <a:pt x="168584" y="37697"/>
                  </a:lnTo>
                  <a:lnTo>
                    <a:pt x="165348" y="31831"/>
                  </a:lnTo>
                  <a:lnTo>
                    <a:pt x="159857" y="24860"/>
                  </a:lnTo>
                  <a:lnTo>
                    <a:pt x="158294" y="22951"/>
                  </a:lnTo>
                  <a:lnTo>
                    <a:pt x="153366" y="19986"/>
                  </a:lnTo>
                  <a:lnTo>
                    <a:pt x="149829" y="18084"/>
                  </a:lnTo>
                  <a:lnTo>
                    <a:pt x="143783" y="15971"/>
                  </a:lnTo>
                  <a:lnTo>
                    <a:pt x="137657" y="15032"/>
                  </a:lnTo>
                  <a:lnTo>
                    <a:pt x="133800" y="14781"/>
                  </a:lnTo>
                  <a:lnTo>
                    <a:pt x="129642" y="14614"/>
                  </a:lnTo>
                  <a:lnTo>
                    <a:pt x="125282" y="13709"/>
                  </a:lnTo>
                  <a:lnTo>
                    <a:pt x="120788" y="12312"/>
                  </a:lnTo>
                  <a:lnTo>
                    <a:pt x="116205" y="10586"/>
                  </a:lnTo>
                  <a:lnTo>
                    <a:pt x="112355" y="9436"/>
                  </a:lnTo>
                  <a:lnTo>
                    <a:pt x="105962" y="8158"/>
                  </a:lnTo>
                  <a:lnTo>
                    <a:pt x="102351" y="7818"/>
                  </a:lnTo>
                  <a:lnTo>
                    <a:pt x="98357" y="7590"/>
                  </a:lnTo>
                  <a:lnTo>
                    <a:pt x="90480" y="7338"/>
                  </a:lnTo>
                  <a:lnTo>
                    <a:pt x="80202" y="7163"/>
                  </a:lnTo>
                  <a:lnTo>
                    <a:pt x="71319" y="713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SMARTPenAnnotation261"/>
            <p:cNvSpPr/>
            <p:nvPr/>
          </p:nvSpPr>
          <p:spPr>
            <a:xfrm>
              <a:off x="5264943" y="1943100"/>
              <a:ext cx="192578" cy="320439"/>
            </a:xfrm>
            <a:custGeom>
              <a:avLst/>
              <a:gdLst/>
              <a:ahLst/>
              <a:cxnLst/>
              <a:rect l="0" t="0" r="0" b="0"/>
              <a:pathLst>
                <a:path w="192578" h="320439">
                  <a:moveTo>
                    <a:pt x="0" y="0"/>
                  </a:moveTo>
                  <a:lnTo>
                    <a:pt x="3793" y="3792"/>
                  </a:lnTo>
                  <a:lnTo>
                    <a:pt x="4910" y="5703"/>
                  </a:lnTo>
                  <a:lnTo>
                    <a:pt x="7276" y="12978"/>
                  </a:lnTo>
                  <a:lnTo>
                    <a:pt x="10642" y="20585"/>
                  </a:lnTo>
                  <a:lnTo>
                    <a:pt x="12668" y="27140"/>
                  </a:lnTo>
                  <a:lnTo>
                    <a:pt x="14361" y="33493"/>
                  </a:lnTo>
                  <a:lnTo>
                    <a:pt x="17760" y="41609"/>
                  </a:lnTo>
                  <a:lnTo>
                    <a:pt x="20344" y="51310"/>
                  </a:lnTo>
                  <a:lnTo>
                    <a:pt x="21109" y="59212"/>
                  </a:lnTo>
                  <a:lnTo>
                    <a:pt x="23405" y="66268"/>
                  </a:lnTo>
                  <a:lnTo>
                    <a:pt x="27071" y="73902"/>
                  </a:lnTo>
                  <a:lnTo>
                    <a:pt x="32804" y="82662"/>
                  </a:lnTo>
                  <a:lnTo>
                    <a:pt x="35649" y="90285"/>
                  </a:lnTo>
                  <a:lnTo>
                    <a:pt x="39128" y="95160"/>
                  </a:lnTo>
                  <a:lnTo>
                    <a:pt x="41167" y="96777"/>
                  </a:lnTo>
                  <a:lnTo>
                    <a:pt x="43319" y="97856"/>
                  </a:lnTo>
                  <a:lnTo>
                    <a:pt x="45548" y="98574"/>
                  </a:lnTo>
                  <a:lnTo>
                    <a:pt x="50142" y="101490"/>
                  </a:lnTo>
                  <a:lnTo>
                    <a:pt x="52478" y="103378"/>
                  </a:lnTo>
                  <a:lnTo>
                    <a:pt x="54829" y="104637"/>
                  </a:lnTo>
                  <a:lnTo>
                    <a:pt x="59558" y="106036"/>
                  </a:lnTo>
                  <a:lnTo>
                    <a:pt x="61931" y="105616"/>
                  </a:lnTo>
                  <a:lnTo>
                    <a:pt x="66683" y="103032"/>
                  </a:lnTo>
                  <a:lnTo>
                    <a:pt x="69855" y="102025"/>
                  </a:lnTo>
                  <a:lnTo>
                    <a:pt x="73558" y="101354"/>
                  </a:lnTo>
                  <a:lnTo>
                    <a:pt x="77614" y="100907"/>
                  </a:lnTo>
                  <a:lnTo>
                    <a:pt x="81111" y="99815"/>
                  </a:lnTo>
                  <a:lnTo>
                    <a:pt x="87114" y="96485"/>
                  </a:lnTo>
                  <a:lnTo>
                    <a:pt x="92428" y="92359"/>
                  </a:lnTo>
                  <a:lnTo>
                    <a:pt x="97435" y="87880"/>
                  </a:lnTo>
                  <a:lnTo>
                    <a:pt x="102307" y="83243"/>
                  </a:lnTo>
                  <a:lnTo>
                    <a:pt x="105511" y="80895"/>
                  </a:lnTo>
                  <a:lnTo>
                    <a:pt x="109235" y="78536"/>
                  </a:lnTo>
                  <a:lnTo>
                    <a:pt x="113304" y="76170"/>
                  </a:lnTo>
                  <a:lnTo>
                    <a:pt x="116811" y="73005"/>
                  </a:lnTo>
                  <a:lnTo>
                    <a:pt x="122825" y="65255"/>
                  </a:lnTo>
                  <a:lnTo>
                    <a:pt x="126027" y="58635"/>
                  </a:lnTo>
                  <a:lnTo>
                    <a:pt x="127829" y="50446"/>
                  </a:lnTo>
                  <a:lnTo>
                    <a:pt x="128438" y="40568"/>
                  </a:lnTo>
                  <a:lnTo>
                    <a:pt x="128582" y="20386"/>
                  </a:lnTo>
                  <a:lnTo>
                    <a:pt x="128588" y="3751"/>
                  </a:lnTo>
                  <a:lnTo>
                    <a:pt x="127794" y="2501"/>
                  </a:lnTo>
                  <a:lnTo>
                    <a:pt x="126471" y="1667"/>
                  </a:lnTo>
                  <a:lnTo>
                    <a:pt x="124796" y="1111"/>
                  </a:lnTo>
                  <a:lnTo>
                    <a:pt x="123678" y="1534"/>
                  </a:lnTo>
                  <a:lnTo>
                    <a:pt x="122933" y="2610"/>
                  </a:lnTo>
                  <a:lnTo>
                    <a:pt x="122437" y="4121"/>
                  </a:lnTo>
                  <a:lnTo>
                    <a:pt x="122900" y="5129"/>
                  </a:lnTo>
                  <a:lnTo>
                    <a:pt x="124002" y="5800"/>
                  </a:lnTo>
                  <a:lnTo>
                    <a:pt x="127682" y="6878"/>
                  </a:lnTo>
                  <a:lnTo>
                    <a:pt x="127984" y="7760"/>
                  </a:lnTo>
                  <a:lnTo>
                    <a:pt x="128319" y="10857"/>
                  </a:lnTo>
                  <a:lnTo>
                    <a:pt x="129202" y="12794"/>
                  </a:lnTo>
                  <a:lnTo>
                    <a:pt x="132301" y="17063"/>
                  </a:lnTo>
                  <a:lnTo>
                    <a:pt x="133444" y="20107"/>
                  </a:lnTo>
                  <a:lnTo>
                    <a:pt x="134715" y="27721"/>
                  </a:lnTo>
                  <a:lnTo>
                    <a:pt x="136642" y="31181"/>
                  </a:lnTo>
                  <a:lnTo>
                    <a:pt x="139513" y="34281"/>
                  </a:lnTo>
                  <a:lnTo>
                    <a:pt x="143015" y="37141"/>
                  </a:lnTo>
                  <a:lnTo>
                    <a:pt x="145350" y="40636"/>
                  </a:lnTo>
                  <a:lnTo>
                    <a:pt x="147944" y="48752"/>
                  </a:lnTo>
                  <a:lnTo>
                    <a:pt x="153330" y="57650"/>
                  </a:lnTo>
                  <a:lnTo>
                    <a:pt x="156989" y="62246"/>
                  </a:lnTo>
                  <a:lnTo>
                    <a:pt x="159429" y="66897"/>
                  </a:lnTo>
                  <a:lnTo>
                    <a:pt x="162138" y="76298"/>
                  </a:lnTo>
                  <a:lnTo>
                    <a:pt x="165460" y="85768"/>
                  </a:lnTo>
                  <a:lnTo>
                    <a:pt x="169581" y="95269"/>
                  </a:lnTo>
                  <a:lnTo>
                    <a:pt x="174059" y="104783"/>
                  </a:lnTo>
                  <a:lnTo>
                    <a:pt x="176365" y="110337"/>
                  </a:lnTo>
                  <a:lnTo>
                    <a:pt x="178695" y="116420"/>
                  </a:lnTo>
                  <a:lnTo>
                    <a:pt x="181043" y="122857"/>
                  </a:lnTo>
                  <a:lnTo>
                    <a:pt x="182608" y="128736"/>
                  </a:lnTo>
                  <a:lnTo>
                    <a:pt x="183651" y="134242"/>
                  </a:lnTo>
                  <a:lnTo>
                    <a:pt x="184347" y="139501"/>
                  </a:lnTo>
                  <a:lnTo>
                    <a:pt x="184810" y="145388"/>
                  </a:lnTo>
                  <a:lnTo>
                    <a:pt x="185120" y="151694"/>
                  </a:lnTo>
                  <a:lnTo>
                    <a:pt x="185326" y="158279"/>
                  </a:lnTo>
                  <a:lnTo>
                    <a:pt x="186257" y="164257"/>
                  </a:lnTo>
                  <a:lnTo>
                    <a:pt x="187671" y="169829"/>
                  </a:lnTo>
                  <a:lnTo>
                    <a:pt x="189408" y="175132"/>
                  </a:lnTo>
                  <a:lnTo>
                    <a:pt x="190566" y="181048"/>
                  </a:lnTo>
                  <a:lnTo>
                    <a:pt x="191338" y="187374"/>
                  </a:lnTo>
                  <a:lnTo>
                    <a:pt x="191852" y="193972"/>
                  </a:lnTo>
                  <a:lnTo>
                    <a:pt x="192195" y="199958"/>
                  </a:lnTo>
                  <a:lnTo>
                    <a:pt x="192577" y="210843"/>
                  </a:lnTo>
                  <a:lnTo>
                    <a:pt x="191884" y="215968"/>
                  </a:lnTo>
                  <a:lnTo>
                    <a:pt x="188999" y="225896"/>
                  </a:lnTo>
                  <a:lnTo>
                    <a:pt x="187912" y="231560"/>
                  </a:lnTo>
                  <a:lnTo>
                    <a:pt x="187187" y="237717"/>
                  </a:lnTo>
                  <a:lnTo>
                    <a:pt x="186704" y="244202"/>
                  </a:lnTo>
                  <a:lnTo>
                    <a:pt x="184795" y="250114"/>
                  </a:lnTo>
                  <a:lnTo>
                    <a:pt x="181934" y="255643"/>
                  </a:lnTo>
                  <a:lnTo>
                    <a:pt x="178440" y="260916"/>
                  </a:lnTo>
                  <a:lnTo>
                    <a:pt x="175316" y="266019"/>
                  </a:lnTo>
                  <a:lnTo>
                    <a:pt x="169729" y="275922"/>
                  </a:lnTo>
                  <a:lnTo>
                    <a:pt x="164600" y="283498"/>
                  </a:lnTo>
                  <a:lnTo>
                    <a:pt x="162121" y="286630"/>
                  </a:lnTo>
                  <a:lnTo>
                    <a:pt x="158880" y="289511"/>
                  </a:lnTo>
                  <a:lnTo>
                    <a:pt x="155133" y="292226"/>
                  </a:lnTo>
                  <a:lnTo>
                    <a:pt x="151047" y="294830"/>
                  </a:lnTo>
                  <a:lnTo>
                    <a:pt x="146736" y="297359"/>
                  </a:lnTo>
                  <a:lnTo>
                    <a:pt x="142274" y="299840"/>
                  </a:lnTo>
                  <a:lnTo>
                    <a:pt x="137712" y="302286"/>
                  </a:lnTo>
                  <a:lnTo>
                    <a:pt x="133877" y="304712"/>
                  </a:lnTo>
                  <a:lnTo>
                    <a:pt x="130526" y="307122"/>
                  </a:lnTo>
                  <a:lnTo>
                    <a:pt x="127499" y="309523"/>
                  </a:lnTo>
                  <a:lnTo>
                    <a:pt x="123893" y="311124"/>
                  </a:lnTo>
                  <a:lnTo>
                    <a:pt x="119902" y="312191"/>
                  </a:lnTo>
                  <a:lnTo>
                    <a:pt x="115653" y="312902"/>
                  </a:lnTo>
                  <a:lnTo>
                    <a:pt x="111234" y="313376"/>
                  </a:lnTo>
                  <a:lnTo>
                    <a:pt x="106700" y="313692"/>
                  </a:lnTo>
                  <a:lnTo>
                    <a:pt x="102089" y="313903"/>
                  </a:lnTo>
                  <a:lnTo>
                    <a:pt x="97428" y="314837"/>
                  </a:lnTo>
                  <a:lnTo>
                    <a:pt x="92734" y="316254"/>
                  </a:lnTo>
                  <a:lnTo>
                    <a:pt x="88017" y="317992"/>
                  </a:lnTo>
                  <a:lnTo>
                    <a:pt x="83284" y="319151"/>
                  </a:lnTo>
                  <a:lnTo>
                    <a:pt x="78541" y="319923"/>
                  </a:lnTo>
                  <a:lnTo>
                    <a:pt x="73792" y="320438"/>
                  </a:lnTo>
                  <a:lnTo>
                    <a:pt x="69039" y="319988"/>
                  </a:lnTo>
                  <a:lnTo>
                    <a:pt x="64282" y="318894"/>
                  </a:lnTo>
                  <a:lnTo>
                    <a:pt x="59524" y="317371"/>
                  </a:lnTo>
                  <a:lnTo>
                    <a:pt x="54764" y="316355"/>
                  </a:lnTo>
                  <a:lnTo>
                    <a:pt x="50003" y="315678"/>
                  </a:lnTo>
                  <a:lnTo>
                    <a:pt x="45242" y="315227"/>
                  </a:lnTo>
                  <a:lnTo>
                    <a:pt x="40480" y="314132"/>
                  </a:lnTo>
                  <a:lnTo>
                    <a:pt x="35718" y="312609"/>
                  </a:lnTo>
                  <a:lnTo>
                    <a:pt x="30956" y="310800"/>
                  </a:lnTo>
                  <a:lnTo>
                    <a:pt x="26987" y="309593"/>
                  </a:lnTo>
                  <a:lnTo>
                    <a:pt x="23548" y="308789"/>
                  </a:lnTo>
                  <a:lnTo>
                    <a:pt x="20461" y="308253"/>
                  </a:lnTo>
                  <a:lnTo>
                    <a:pt x="17610" y="306308"/>
                  </a:lnTo>
                  <a:lnTo>
                    <a:pt x="12325" y="299914"/>
                  </a:lnTo>
                  <a:lnTo>
                    <a:pt x="7330" y="293897"/>
                  </a:lnTo>
                  <a:lnTo>
                    <a:pt x="4887" y="291181"/>
                  </a:lnTo>
                  <a:lnTo>
                    <a:pt x="3258" y="287783"/>
                  </a:lnTo>
                  <a:lnTo>
                    <a:pt x="1448" y="279774"/>
                  </a:lnTo>
                  <a:lnTo>
                    <a:pt x="0" y="27146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SMARTPenAnnotation262"/>
            <p:cNvSpPr/>
            <p:nvPr/>
          </p:nvSpPr>
          <p:spPr>
            <a:xfrm>
              <a:off x="5593556" y="1935956"/>
              <a:ext cx="114301" cy="7144"/>
            </a:xfrm>
            <a:custGeom>
              <a:avLst/>
              <a:gdLst/>
              <a:ahLst/>
              <a:cxnLst/>
              <a:rect l="0" t="0" r="0" b="0"/>
              <a:pathLst>
                <a:path w="114301" h="7144">
                  <a:moveTo>
                    <a:pt x="0" y="0"/>
                  </a:moveTo>
                  <a:lnTo>
                    <a:pt x="3792" y="3792"/>
                  </a:lnTo>
                  <a:lnTo>
                    <a:pt x="5703" y="4909"/>
                  </a:lnTo>
                  <a:lnTo>
                    <a:pt x="7771" y="5654"/>
                  </a:lnTo>
                  <a:lnTo>
                    <a:pt x="9943" y="6151"/>
                  </a:lnTo>
                  <a:lnTo>
                    <a:pt x="12185" y="6482"/>
                  </a:lnTo>
                  <a:lnTo>
                    <a:pt x="14473" y="6702"/>
                  </a:lnTo>
                  <a:lnTo>
                    <a:pt x="16793" y="6849"/>
                  </a:lnTo>
                  <a:lnTo>
                    <a:pt x="23603" y="7013"/>
                  </a:lnTo>
                  <a:lnTo>
                    <a:pt x="70147" y="7143"/>
                  </a:lnTo>
                  <a:lnTo>
                    <a:pt x="73753" y="6349"/>
                  </a:lnTo>
                  <a:lnTo>
                    <a:pt x="76949" y="5027"/>
                  </a:lnTo>
                  <a:lnTo>
                    <a:pt x="79875" y="3351"/>
                  </a:lnTo>
                  <a:lnTo>
                    <a:pt x="83412" y="2234"/>
                  </a:lnTo>
                  <a:lnTo>
                    <a:pt x="87358" y="1489"/>
                  </a:lnTo>
                  <a:lnTo>
                    <a:pt x="91576" y="993"/>
                  </a:lnTo>
                  <a:lnTo>
                    <a:pt x="95182" y="662"/>
                  </a:lnTo>
                  <a:lnTo>
                    <a:pt x="98380" y="441"/>
                  </a:lnTo>
                  <a:lnTo>
                    <a:pt x="101305" y="294"/>
                  </a:lnTo>
                  <a:lnTo>
                    <a:pt x="106672" y="131"/>
                  </a:lnTo>
                  <a:lnTo>
                    <a:pt x="11430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SMARTPenAnnotation263"/>
            <p:cNvSpPr/>
            <p:nvPr/>
          </p:nvSpPr>
          <p:spPr>
            <a:xfrm>
              <a:off x="5607843" y="2014537"/>
              <a:ext cx="121445" cy="1"/>
            </a:xfrm>
            <a:custGeom>
              <a:avLst/>
              <a:gdLst/>
              <a:ahLst/>
              <a:cxnLst/>
              <a:rect l="0" t="0" r="0" b="0"/>
              <a:pathLst>
                <a:path w="121445" h="1">
                  <a:moveTo>
                    <a:pt x="0" y="0"/>
                  </a:moveTo>
                  <a:lnTo>
                    <a:pt x="12144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SMARTPenAnnotation264"/>
            <p:cNvSpPr/>
            <p:nvPr/>
          </p:nvSpPr>
          <p:spPr>
            <a:xfrm>
              <a:off x="5836443" y="1928812"/>
              <a:ext cx="164308" cy="14289"/>
            </a:xfrm>
            <a:custGeom>
              <a:avLst/>
              <a:gdLst/>
              <a:ahLst/>
              <a:cxnLst/>
              <a:rect l="0" t="0" r="0" b="0"/>
              <a:pathLst>
                <a:path w="164308" h="14289">
                  <a:moveTo>
                    <a:pt x="0" y="14288"/>
                  </a:moveTo>
                  <a:lnTo>
                    <a:pt x="61953" y="14288"/>
                  </a:lnTo>
                  <a:lnTo>
                    <a:pt x="67496" y="13494"/>
                  </a:lnTo>
                  <a:lnTo>
                    <a:pt x="73573" y="12171"/>
                  </a:lnTo>
                  <a:lnTo>
                    <a:pt x="80005" y="10495"/>
                  </a:lnTo>
                  <a:lnTo>
                    <a:pt x="85880" y="9378"/>
                  </a:lnTo>
                  <a:lnTo>
                    <a:pt x="91385" y="8633"/>
                  </a:lnTo>
                  <a:lnTo>
                    <a:pt x="96642" y="8137"/>
                  </a:lnTo>
                  <a:lnTo>
                    <a:pt x="100941" y="7012"/>
                  </a:lnTo>
                  <a:lnTo>
                    <a:pt x="104600" y="5468"/>
                  </a:lnTo>
                  <a:lnTo>
                    <a:pt x="107834" y="3646"/>
                  </a:lnTo>
                  <a:lnTo>
                    <a:pt x="111576" y="2430"/>
                  </a:lnTo>
                  <a:lnTo>
                    <a:pt x="115660" y="1620"/>
                  </a:lnTo>
                  <a:lnTo>
                    <a:pt x="119969" y="1080"/>
                  </a:lnTo>
                  <a:lnTo>
                    <a:pt x="124429" y="720"/>
                  </a:lnTo>
                  <a:lnTo>
                    <a:pt x="128991" y="480"/>
                  </a:lnTo>
                  <a:lnTo>
                    <a:pt x="140878" y="142"/>
                  </a:lnTo>
                  <a:lnTo>
                    <a:pt x="162861" y="2"/>
                  </a:lnTo>
                  <a:lnTo>
                    <a:pt x="16430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SMARTPenAnnotation265"/>
            <p:cNvSpPr/>
            <p:nvPr/>
          </p:nvSpPr>
          <p:spPr>
            <a:xfrm>
              <a:off x="6129337" y="1793081"/>
              <a:ext cx="42864" cy="264320"/>
            </a:xfrm>
            <a:custGeom>
              <a:avLst/>
              <a:gdLst/>
              <a:ahLst/>
              <a:cxnLst/>
              <a:rect l="0" t="0" r="0" b="0"/>
              <a:pathLst>
                <a:path w="42864" h="264320">
                  <a:moveTo>
                    <a:pt x="0" y="0"/>
                  </a:moveTo>
                  <a:lnTo>
                    <a:pt x="3792" y="0"/>
                  </a:lnTo>
                  <a:lnTo>
                    <a:pt x="4910" y="794"/>
                  </a:lnTo>
                  <a:lnTo>
                    <a:pt x="5654" y="2116"/>
                  </a:lnTo>
                  <a:lnTo>
                    <a:pt x="6482" y="5703"/>
                  </a:lnTo>
                  <a:lnTo>
                    <a:pt x="6850" y="9943"/>
                  </a:lnTo>
                  <a:lnTo>
                    <a:pt x="7741" y="12185"/>
                  </a:lnTo>
                  <a:lnTo>
                    <a:pt x="9130" y="14473"/>
                  </a:lnTo>
                  <a:lnTo>
                    <a:pt x="10849" y="16792"/>
                  </a:lnTo>
                  <a:lnTo>
                    <a:pt x="11995" y="19926"/>
                  </a:lnTo>
                  <a:lnTo>
                    <a:pt x="13269" y="27641"/>
                  </a:lnTo>
                  <a:lnTo>
                    <a:pt x="13608" y="31921"/>
                  </a:lnTo>
                  <a:lnTo>
                    <a:pt x="13835" y="36362"/>
                  </a:lnTo>
                  <a:lnTo>
                    <a:pt x="13986" y="40910"/>
                  </a:lnTo>
                  <a:lnTo>
                    <a:pt x="14880" y="45530"/>
                  </a:lnTo>
                  <a:lnTo>
                    <a:pt x="16270" y="50197"/>
                  </a:lnTo>
                  <a:lnTo>
                    <a:pt x="17991" y="54896"/>
                  </a:lnTo>
                  <a:lnTo>
                    <a:pt x="19137" y="59616"/>
                  </a:lnTo>
                  <a:lnTo>
                    <a:pt x="19902" y="64350"/>
                  </a:lnTo>
                  <a:lnTo>
                    <a:pt x="20412" y="69094"/>
                  </a:lnTo>
                  <a:lnTo>
                    <a:pt x="20751" y="74637"/>
                  </a:lnTo>
                  <a:lnTo>
                    <a:pt x="21129" y="87147"/>
                  </a:lnTo>
                  <a:lnTo>
                    <a:pt x="21405" y="124920"/>
                  </a:lnTo>
                  <a:lnTo>
                    <a:pt x="20620" y="130905"/>
                  </a:lnTo>
                  <a:lnTo>
                    <a:pt x="19303" y="137276"/>
                  </a:lnTo>
                  <a:lnTo>
                    <a:pt x="17631" y="143905"/>
                  </a:lnTo>
                  <a:lnTo>
                    <a:pt x="17311" y="150705"/>
                  </a:lnTo>
                  <a:lnTo>
                    <a:pt x="17890" y="157620"/>
                  </a:lnTo>
                  <a:lnTo>
                    <a:pt x="19071" y="164611"/>
                  </a:lnTo>
                  <a:lnTo>
                    <a:pt x="19858" y="170859"/>
                  </a:lnTo>
                  <a:lnTo>
                    <a:pt x="20382" y="176612"/>
                  </a:lnTo>
                  <a:lnTo>
                    <a:pt x="20732" y="182035"/>
                  </a:lnTo>
                  <a:lnTo>
                    <a:pt x="21120" y="192294"/>
                  </a:lnTo>
                  <a:lnTo>
                    <a:pt x="21339" y="209111"/>
                  </a:lnTo>
                  <a:lnTo>
                    <a:pt x="21370" y="215608"/>
                  </a:lnTo>
                  <a:lnTo>
                    <a:pt x="22184" y="220732"/>
                  </a:lnTo>
                  <a:lnTo>
                    <a:pt x="23521" y="224942"/>
                  </a:lnTo>
                  <a:lnTo>
                    <a:pt x="25205" y="228543"/>
                  </a:lnTo>
                  <a:lnTo>
                    <a:pt x="26329" y="231737"/>
                  </a:lnTo>
                  <a:lnTo>
                    <a:pt x="27577" y="237402"/>
                  </a:lnTo>
                  <a:lnTo>
                    <a:pt x="28703" y="240818"/>
                  </a:lnTo>
                  <a:lnTo>
                    <a:pt x="30248" y="244683"/>
                  </a:lnTo>
                  <a:lnTo>
                    <a:pt x="34638" y="254707"/>
                  </a:lnTo>
                  <a:lnTo>
                    <a:pt x="35577" y="262504"/>
                  </a:lnTo>
                  <a:lnTo>
                    <a:pt x="35711" y="264212"/>
                  </a:lnTo>
                  <a:lnTo>
                    <a:pt x="36507" y="264248"/>
                  </a:lnTo>
                  <a:lnTo>
                    <a:pt x="42863" y="26431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SMARTPenAnnotation266"/>
            <p:cNvSpPr/>
            <p:nvPr/>
          </p:nvSpPr>
          <p:spPr>
            <a:xfrm>
              <a:off x="6257927" y="1778793"/>
              <a:ext cx="221036" cy="278608"/>
            </a:xfrm>
            <a:custGeom>
              <a:avLst/>
              <a:gdLst/>
              <a:ahLst/>
              <a:cxnLst/>
              <a:rect l="0" t="0" r="0" b="0"/>
              <a:pathLst>
                <a:path w="221036" h="278608">
                  <a:moveTo>
                    <a:pt x="42860" y="0"/>
                  </a:moveTo>
                  <a:lnTo>
                    <a:pt x="42860" y="17061"/>
                  </a:lnTo>
                  <a:lnTo>
                    <a:pt x="42066" y="19312"/>
                  </a:lnTo>
                  <a:lnTo>
                    <a:pt x="39068" y="23929"/>
                  </a:lnTo>
                  <a:lnTo>
                    <a:pt x="37206" y="30744"/>
                  </a:lnTo>
                  <a:lnTo>
                    <a:pt x="35584" y="39064"/>
                  </a:lnTo>
                  <a:lnTo>
                    <a:pt x="34041" y="43505"/>
                  </a:lnTo>
                  <a:lnTo>
                    <a:pt x="30209" y="51879"/>
                  </a:lnTo>
                  <a:lnTo>
                    <a:pt x="23589" y="61850"/>
                  </a:lnTo>
                  <a:lnTo>
                    <a:pt x="18949" y="70087"/>
                  </a:lnTo>
                  <a:lnTo>
                    <a:pt x="17395" y="74506"/>
                  </a:lnTo>
                  <a:lnTo>
                    <a:pt x="16358" y="79040"/>
                  </a:lnTo>
                  <a:lnTo>
                    <a:pt x="15667" y="83649"/>
                  </a:lnTo>
                  <a:lnTo>
                    <a:pt x="14413" y="88310"/>
                  </a:lnTo>
                  <a:lnTo>
                    <a:pt x="12782" y="93005"/>
                  </a:lnTo>
                  <a:lnTo>
                    <a:pt x="10902" y="97722"/>
                  </a:lnTo>
                  <a:lnTo>
                    <a:pt x="9649" y="102454"/>
                  </a:lnTo>
                  <a:lnTo>
                    <a:pt x="8813" y="107197"/>
                  </a:lnTo>
                  <a:lnTo>
                    <a:pt x="8256" y="111946"/>
                  </a:lnTo>
                  <a:lnTo>
                    <a:pt x="5520" y="119339"/>
                  </a:lnTo>
                  <a:lnTo>
                    <a:pt x="3679" y="122422"/>
                  </a:lnTo>
                  <a:lnTo>
                    <a:pt x="1634" y="130081"/>
                  </a:lnTo>
                  <a:lnTo>
                    <a:pt x="725" y="138776"/>
                  </a:lnTo>
                  <a:lnTo>
                    <a:pt x="482" y="143318"/>
                  </a:lnTo>
                  <a:lnTo>
                    <a:pt x="213" y="152597"/>
                  </a:lnTo>
                  <a:lnTo>
                    <a:pt x="10" y="180095"/>
                  </a:lnTo>
                  <a:lnTo>
                    <a:pt x="0" y="194148"/>
                  </a:lnTo>
                  <a:lnTo>
                    <a:pt x="793" y="196901"/>
                  </a:lnTo>
                  <a:lnTo>
                    <a:pt x="3790" y="202076"/>
                  </a:lnTo>
                  <a:lnTo>
                    <a:pt x="9941" y="209452"/>
                  </a:lnTo>
                  <a:lnTo>
                    <a:pt x="14471" y="216386"/>
                  </a:lnTo>
                  <a:lnTo>
                    <a:pt x="19130" y="223965"/>
                  </a:lnTo>
                  <a:lnTo>
                    <a:pt x="23847" y="229980"/>
                  </a:lnTo>
                  <a:lnTo>
                    <a:pt x="26472" y="235299"/>
                  </a:lnTo>
                  <a:lnTo>
                    <a:pt x="27173" y="237829"/>
                  </a:lnTo>
                  <a:lnTo>
                    <a:pt x="29227" y="239515"/>
                  </a:lnTo>
                  <a:lnTo>
                    <a:pt x="32184" y="240639"/>
                  </a:lnTo>
                  <a:lnTo>
                    <a:pt x="35743" y="241389"/>
                  </a:lnTo>
                  <a:lnTo>
                    <a:pt x="41814" y="244338"/>
                  </a:lnTo>
                  <a:lnTo>
                    <a:pt x="44544" y="246236"/>
                  </a:lnTo>
                  <a:lnTo>
                    <a:pt x="47951" y="247501"/>
                  </a:lnTo>
                  <a:lnTo>
                    <a:pt x="51810" y="248345"/>
                  </a:lnTo>
                  <a:lnTo>
                    <a:pt x="55971" y="248907"/>
                  </a:lnTo>
                  <a:lnTo>
                    <a:pt x="62710" y="251648"/>
                  </a:lnTo>
                  <a:lnTo>
                    <a:pt x="69144" y="255513"/>
                  </a:lnTo>
                  <a:lnTo>
                    <a:pt x="77296" y="259876"/>
                  </a:lnTo>
                  <a:lnTo>
                    <a:pt x="84094" y="262344"/>
                  </a:lnTo>
                  <a:lnTo>
                    <a:pt x="90556" y="263441"/>
                  </a:lnTo>
                  <a:lnTo>
                    <a:pt x="94500" y="263734"/>
                  </a:lnTo>
                  <a:lnTo>
                    <a:pt x="98719" y="263929"/>
                  </a:lnTo>
                  <a:lnTo>
                    <a:pt x="107638" y="264146"/>
                  </a:lnTo>
                  <a:lnTo>
                    <a:pt x="126299" y="264285"/>
                  </a:lnTo>
                  <a:lnTo>
                    <a:pt x="131030" y="263502"/>
                  </a:lnTo>
                  <a:lnTo>
                    <a:pt x="135771" y="262187"/>
                  </a:lnTo>
                  <a:lnTo>
                    <a:pt x="140520" y="260517"/>
                  </a:lnTo>
                  <a:lnTo>
                    <a:pt x="145273" y="258609"/>
                  </a:lnTo>
                  <a:lnTo>
                    <a:pt x="150029" y="256544"/>
                  </a:lnTo>
                  <a:lnTo>
                    <a:pt x="154787" y="254373"/>
                  </a:lnTo>
                  <a:lnTo>
                    <a:pt x="158753" y="252926"/>
                  </a:lnTo>
                  <a:lnTo>
                    <a:pt x="165277" y="251318"/>
                  </a:lnTo>
                  <a:lnTo>
                    <a:pt x="168921" y="250095"/>
                  </a:lnTo>
                  <a:lnTo>
                    <a:pt x="172938" y="248487"/>
                  </a:lnTo>
                  <a:lnTo>
                    <a:pt x="177204" y="246620"/>
                  </a:lnTo>
                  <a:lnTo>
                    <a:pt x="184060" y="242430"/>
                  </a:lnTo>
                  <a:lnTo>
                    <a:pt x="189753" y="237922"/>
                  </a:lnTo>
                  <a:lnTo>
                    <a:pt x="194929" y="233272"/>
                  </a:lnTo>
                  <a:lnTo>
                    <a:pt x="199876" y="228560"/>
                  </a:lnTo>
                  <a:lnTo>
                    <a:pt x="204720" y="223026"/>
                  </a:lnTo>
                  <a:lnTo>
                    <a:pt x="209518" y="215275"/>
                  </a:lnTo>
                  <a:lnTo>
                    <a:pt x="214297" y="208655"/>
                  </a:lnTo>
                  <a:lnTo>
                    <a:pt x="216683" y="205778"/>
                  </a:lnTo>
                  <a:lnTo>
                    <a:pt x="219333" y="200466"/>
                  </a:lnTo>
                  <a:lnTo>
                    <a:pt x="220825" y="193012"/>
                  </a:lnTo>
                  <a:lnTo>
                    <a:pt x="221035" y="190587"/>
                  </a:lnTo>
                  <a:lnTo>
                    <a:pt x="220381" y="188177"/>
                  </a:lnTo>
                  <a:lnTo>
                    <a:pt x="217537" y="183382"/>
                  </a:lnTo>
                  <a:lnTo>
                    <a:pt x="211474" y="176220"/>
                  </a:lnTo>
                  <a:lnTo>
                    <a:pt x="209244" y="174630"/>
                  </a:lnTo>
                  <a:lnTo>
                    <a:pt x="204651" y="172864"/>
                  </a:lnTo>
                  <a:lnTo>
                    <a:pt x="197846" y="172078"/>
                  </a:lnTo>
                  <a:lnTo>
                    <a:pt x="193809" y="171869"/>
                  </a:lnTo>
                  <a:lnTo>
                    <a:pt x="185090" y="171636"/>
                  </a:lnTo>
                  <a:lnTo>
                    <a:pt x="152360" y="171461"/>
                  </a:lnTo>
                  <a:lnTo>
                    <a:pt x="148404" y="172251"/>
                  </a:lnTo>
                  <a:lnTo>
                    <a:pt x="141891" y="175246"/>
                  </a:lnTo>
                  <a:lnTo>
                    <a:pt x="129970" y="181394"/>
                  </a:lnTo>
                  <a:lnTo>
                    <a:pt x="123115" y="185924"/>
                  </a:lnTo>
                  <a:lnTo>
                    <a:pt x="120176" y="188243"/>
                  </a:lnTo>
                  <a:lnTo>
                    <a:pt x="114794" y="195053"/>
                  </a:lnTo>
                  <a:lnTo>
                    <a:pt x="109756" y="202578"/>
                  </a:lnTo>
                  <a:lnTo>
                    <a:pt x="104870" y="208568"/>
                  </a:lnTo>
                  <a:lnTo>
                    <a:pt x="103250" y="212070"/>
                  </a:lnTo>
                  <a:lnTo>
                    <a:pt x="101450" y="220195"/>
                  </a:lnTo>
                  <a:lnTo>
                    <a:pt x="100650" y="226982"/>
                  </a:lnTo>
                  <a:lnTo>
                    <a:pt x="100295" y="233437"/>
                  </a:lnTo>
                  <a:lnTo>
                    <a:pt x="100094" y="245203"/>
                  </a:lnTo>
                  <a:lnTo>
                    <a:pt x="100011" y="273816"/>
                  </a:lnTo>
                  <a:lnTo>
                    <a:pt x="100805" y="275413"/>
                  </a:lnTo>
                  <a:lnTo>
                    <a:pt x="102127" y="276477"/>
                  </a:lnTo>
                  <a:lnTo>
                    <a:pt x="106161" y="278186"/>
                  </a:lnTo>
                  <a:lnTo>
                    <a:pt x="112677" y="278551"/>
                  </a:lnTo>
                  <a:lnTo>
                    <a:pt x="114298" y="27860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SMARTPenAnnotation267"/>
            <p:cNvSpPr/>
            <p:nvPr/>
          </p:nvSpPr>
          <p:spPr>
            <a:xfrm>
              <a:off x="6536531" y="1785945"/>
              <a:ext cx="264320" cy="242575"/>
            </a:xfrm>
            <a:custGeom>
              <a:avLst/>
              <a:gdLst/>
              <a:ahLst/>
              <a:cxnLst/>
              <a:rect l="0" t="0" r="0" b="0"/>
              <a:pathLst>
                <a:path w="264320" h="242575">
                  <a:moveTo>
                    <a:pt x="0" y="35711"/>
                  </a:moveTo>
                  <a:lnTo>
                    <a:pt x="0" y="18711"/>
                  </a:lnTo>
                  <a:lnTo>
                    <a:pt x="794" y="17234"/>
                  </a:lnTo>
                  <a:lnTo>
                    <a:pt x="2117" y="16249"/>
                  </a:lnTo>
                  <a:lnTo>
                    <a:pt x="3793" y="15593"/>
                  </a:lnTo>
                  <a:lnTo>
                    <a:pt x="9943" y="10876"/>
                  </a:lnTo>
                  <a:lnTo>
                    <a:pt x="12185" y="9629"/>
                  </a:lnTo>
                  <a:lnTo>
                    <a:pt x="19132" y="7081"/>
                  </a:lnTo>
                  <a:lnTo>
                    <a:pt x="23849" y="3672"/>
                  </a:lnTo>
                  <a:lnTo>
                    <a:pt x="27011" y="2445"/>
                  </a:lnTo>
                  <a:lnTo>
                    <a:pt x="34759" y="1082"/>
                  </a:lnTo>
                  <a:lnTo>
                    <a:pt x="39048" y="719"/>
                  </a:lnTo>
                  <a:lnTo>
                    <a:pt x="43495" y="476"/>
                  </a:lnTo>
                  <a:lnTo>
                    <a:pt x="52668" y="207"/>
                  </a:lnTo>
                  <a:lnTo>
                    <a:pt x="81781" y="11"/>
                  </a:lnTo>
                  <a:lnTo>
                    <a:pt x="94291" y="0"/>
                  </a:lnTo>
                  <a:lnTo>
                    <a:pt x="99373" y="791"/>
                  </a:lnTo>
                  <a:lnTo>
                    <a:pt x="107137" y="3787"/>
                  </a:lnTo>
                  <a:lnTo>
                    <a:pt x="115349" y="5647"/>
                  </a:lnTo>
                  <a:lnTo>
                    <a:pt x="119762" y="6144"/>
                  </a:lnTo>
                  <a:lnTo>
                    <a:pt x="123498" y="8062"/>
                  </a:lnTo>
                  <a:lnTo>
                    <a:pt x="129765" y="14427"/>
                  </a:lnTo>
                  <a:lnTo>
                    <a:pt x="133079" y="20430"/>
                  </a:lnTo>
                  <a:lnTo>
                    <a:pt x="134553" y="26538"/>
                  </a:lnTo>
                  <a:lnTo>
                    <a:pt x="134945" y="30389"/>
                  </a:lnTo>
                  <a:lnTo>
                    <a:pt x="135207" y="34545"/>
                  </a:lnTo>
                  <a:lnTo>
                    <a:pt x="135381" y="38902"/>
                  </a:lnTo>
                  <a:lnTo>
                    <a:pt x="135576" y="47977"/>
                  </a:lnTo>
                  <a:lnTo>
                    <a:pt x="135685" y="62011"/>
                  </a:lnTo>
                  <a:lnTo>
                    <a:pt x="134906" y="66738"/>
                  </a:lnTo>
                  <a:lnTo>
                    <a:pt x="133594" y="71477"/>
                  </a:lnTo>
                  <a:lnTo>
                    <a:pt x="131925" y="76224"/>
                  </a:lnTo>
                  <a:lnTo>
                    <a:pt x="129225" y="80976"/>
                  </a:lnTo>
                  <a:lnTo>
                    <a:pt x="125837" y="85731"/>
                  </a:lnTo>
                  <a:lnTo>
                    <a:pt x="121992" y="90489"/>
                  </a:lnTo>
                  <a:lnTo>
                    <a:pt x="118634" y="96042"/>
                  </a:lnTo>
                  <a:lnTo>
                    <a:pt x="115602" y="102125"/>
                  </a:lnTo>
                  <a:lnTo>
                    <a:pt x="112787" y="108562"/>
                  </a:lnTo>
                  <a:lnTo>
                    <a:pt x="109322" y="114441"/>
                  </a:lnTo>
                  <a:lnTo>
                    <a:pt x="105425" y="119947"/>
                  </a:lnTo>
                  <a:lnTo>
                    <a:pt x="101239" y="125206"/>
                  </a:lnTo>
                  <a:lnTo>
                    <a:pt x="96861" y="131093"/>
                  </a:lnTo>
                  <a:lnTo>
                    <a:pt x="87764" y="143984"/>
                  </a:lnTo>
                  <a:lnTo>
                    <a:pt x="83909" y="149962"/>
                  </a:lnTo>
                  <a:lnTo>
                    <a:pt x="80546" y="155534"/>
                  </a:lnTo>
                  <a:lnTo>
                    <a:pt x="77510" y="160837"/>
                  </a:lnTo>
                  <a:lnTo>
                    <a:pt x="72020" y="170962"/>
                  </a:lnTo>
                  <a:lnTo>
                    <a:pt x="69444" y="175885"/>
                  </a:lnTo>
                  <a:lnTo>
                    <a:pt x="66140" y="179960"/>
                  </a:lnTo>
                  <a:lnTo>
                    <a:pt x="58235" y="186605"/>
                  </a:lnTo>
                  <a:lnTo>
                    <a:pt x="54699" y="190282"/>
                  </a:lnTo>
                  <a:lnTo>
                    <a:pt x="51547" y="194321"/>
                  </a:lnTo>
                  <a:lnTo>
                    <a:pt x="48652" y="198601"/>
                  </a:lnTo>
                  <a:lnTo>
                    <a:pt x="45436" y="205473"/>
                  </a:lnTo>
                  <a:lnTo>
                    <a:pt x="44578" y="208417"/>
                  </a:lnTo>
                  <a:lnTo>
                    <a:pt x="41508" y="213804"/>
                  </a:lnTo>
                  <a:lnTo>
                    <a:pt x="39578" y="216352"/>
                  </a:lnTo>
                  <a:lnTo>
                    <a:pt x="37434" y="221300"/>
                  </a:lnTo>
                  <a:lnTo>
                    <a:pt x="36227" y="228548"/>
                  </a:lnTo>
                  <a:lnTo>
                    <a:pt x="36058" y="230944"/>
                  </a:lnTo>
                  <a:lnTo>
                    <a:pt x="36739" y="232541"/>
                  </a:lnTo>
                  <a:lnTo>
                    <a:pt x="37986" y="233606"/>
                  </a:lnTo>
                  <a:lnTo>
                    <a:pt x="39611" y="234316"/>
                  </a:lnTo>
                  <a:lnTo>
                    <a:pt x="43534" y="235105"/>
                  </a:lnTo>
                  <a:lnTo>
                    <a:pt x="45692" y="235315"/>
                  </a:lnTo>
                  <a:lnTo>
                    <a:pt x="47924" y="236249"/>
                  </a:lnTo>
                  <a:lnTo>
                    <a:pt x="52520" y="239404"/>
                  </a:lnTo>
                  <a:lnTo>
                    <a:pt x="55651" y="240562"/>
                  </a:lnTo>
                  <a:lnTo>
                    <a:pt x="63363" y="241850"/>
                  </a:lnTo>
                  <a:lnTo>
                    <a:pt x="69965" y="242422"/>
                  </a:lnTo>
                  <a:lnTo>
                    <a:pt x="72837" y="242574"/>
                  </a:lnTo>
                  <a:lnTo>
                    <a:pt x="77133" y="241882"/>
                  </a:lnTo>
                  <a:lnTo>
                    <a:pt x="82378" y="240627"/>
                  </a:lnTo>
                  <a:lnTo>
                    <a:pt x="88256" y="238997"/>
                  </a:lnTo>
                  <a:lnTo>
                    <a:pt x="93762" y="237910"/>
                  </a:lnTo>
                  <a:lnTo>
                    <a:pt x="99021" y="237185"/>
                  </a:lnTo>
                  <a:lnTo>
                    <a:pt x="104114" y="236702"/>
                  </a:lnTo>
                  <a:lnTo>
                    <a:pt x="109890" y="235586"/>
                  </a:lnTo>
                  <a:lnTo>
                    <a:pt x="116123" y="234049"/>
                  </a:lnTo>
                  <a:lnTo>
                    <a:pt x="122659" y="232230"/>
                  </a:lnTo>
                  <a:lnTo>
                    <a:pt x="136271" y="228092"/>
                  </a:lnTo>
                  <a:lnTo>
                    <a:pt x="143235" y="225878"/>
                  </a:lnTo>
                  <a:lnTo>
                    <a:pt x="150259" y="224401"/>
                  </a:lnTo>
                  <a:lnTo>
                    <a:pt x="157322" y="223417"/>
                  </a:lnTo>
                  <a:lnTo>
                    <a:pt x="164413" y="222761"/>
                  </a:lnTo>
                  <a:lnTo>
                    <a:pt x="171521" y="221529"/>
                  </a:lnTo>
                  <a:lnTo>
                    <a:pt x="178641" y="219915"/>
                  </a:lnTo>
                  <a:lnTo>
                    <a:pt x="185768" y="218045"/>
                  </a:lnTo>
                  <a:lnTo>
                    <a:pt x="192108" y="216798"/>
                  </a:lnTo>
                  <a:lnTo>
                    <a:pt x="197923" y="215967"/>
                  </a:lnTo>
                  <a:lnTo>
                    <a:pt x="203385" y="215413"/>
                  </a:lnTo>
                  <a:lnTo>
                    <a:pt x="208615" y="214249"/>
                  </a:lnTo>
                  <a:lnTo>
                    <a:pt x="213689" y="212680"/>
                  </a:lnTo>
                  <a:lnTo>
                    <a:pt x="218659" y="210841"/>
                  </a:lnTo>
                  <a:lnTo>
                    <a:pt x="223561" y="209614"/>
                  </a:lnTo>
                  <a:lnTo>
                    <a:pt x="228415" y="208796"/>
                  </a:lnTo>
                  <a:lnTo>
                    <a:pt x="233240" y="208251"/>
                  </a:lnTo>
                  <a:lnTo>
                    <a:pt x="240716" y="207645"/>
                  </a:lnTo>
                  <a:lnTo>
                    <a:pt x="246685" y="207376"/>
                  </a:lnTo>
                  <a:lnTo>
                    <a:pt x="254507" y="207225"/>
                  </a:lnTo>
                  <a:lnTo>
                    <a:pt x="264319" y="20716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SMARTPenAnnotation268"/>
            <p:cNvSpPr/>
            <p:nvPr/>
          </p:nvSpPr>
          <p:spPr>
            <a:xfrm>
              <a:off x="5250950" y="2400300"/>
              <a:ext cx="256758" cy="371375"/>
            </a:xfrm>
            <a:custGeom>
              <a:avLst/>
              <a:gdLst/>
              <a:ahLst/>
              <a:cxnLst/>
              <a:rect l="0" t="0" r="0" b="0"/>
              <a:pathLst>
                <a:path w="256758" h="371375">
                  <a:moveTo>
                    <a:pt x="6850" y="0"/>
                  </a:moveTo>
                  <a:lnTo>
                    <a:pt x="3057" y="0"/>
                  </a:lnTo>
                  <a:lnTo>
                    <a:pt x="1940" y="793"/>
                  </a:lnTo>
                  <a:lnTo>
                    <a:pt x="1195" y="2116"/>
                  </a:lnTo>
                  <a:lnTo>
                    <a:pt x="0" y="6150"/>
                  </a:lnTo>
                  <a:lnTo>
                    <a:pt x="696" y="6481"/>
                  </a:lnTo>
                  <a:lnTo>
                    <a:pt x="3585" y="6849"/>
                  </a:lnTo>
                  <a:lnTo>
                    <a:pt x="5467" y="7741"/>
                  </a:lnTo>
                  <a:lnTo>
                    <a:pt x="12714" y="13268"/>
                  </a:lnTo>
                  <a:lnTo>
                    <a:pt x="19444" y="19789"/>
                  </a:lnTo>
                  <a:lnTo>
                    <a:pt x="30753" y="31053"/>
                  </a:lnTo>
                  <a:lnTo>
                    <a:pt x="32310" y="33402"/>
                  </a:lnTo>
                  <a:lnTo>
                    <a:pt x="34040" y="38128"/>
                  </a:lnTo>
                  <a:lnTo>
                    <a:pt x="39042" y="44992"/>
                  </a:lnTo>
                  <a:lnTo>
                    <a:pt x="45764" y="52540"/>
                  </a:lnTo>
                  <a:lnTo>
                    <a:pt x="51397" y="58540"/>
                  </a:lnTo>
                  <a:lnTo>
                    <a:pt x="56546" y="65970"/>
                  </a:lnTo>
                  <a:lnTo>
                    <a:pt x="63908" y="76961"/>
                  </a:lnTo>
                  <a:lnTo>
                    <a:pt x="71116" y="85245"/>
                  </a:lnTo>
                  <a:lnTo>
                    <a:pt x="75894" y="91068"/>
                  </a:lnTo>
                  <a:lnTo>
                    <a:pt x="83046" y="102477"/>
                  </a:lnTo>
                  <a:lnTo>
                    <a:pt x="87810" y="108516"/>
                  </a:lnTo>
                  <a:lnTo>
                    <a:pt x="94691" y="113846"/>
                  </a:lnTo>
                  <a:lnTo>
                    <a:pt x="102246" y="118067"/>
                  </a:lnTo>
                  <a:lnTo>
                    <a:pt x="111756" y="121237"/>
                  </a:lnTo>
                  <a:lnTo>
                    <a:pt x="115681" y="122893"/>
                  </a:lnTo>
                  <a:lnTo>
                    <a:pt x="123482" y="126056"/>
                  </a:lnTo>
                  <a:lnTo>
                    <a:pt x="129594" y="127462"/>
                  </a:lnTo>
                  <a:lnTo>
                    <a:pt x="137499" y="128254"/>
                  </a:lnTo>
                  <a:lnTo>
                    <a:pt x="144867" y="128488"/>
                  </a:lnTo>
                  <a:lnTo>
                    <a:pt x="147280" y="127727"/>
                  </a:lnTo>
                  <a:lnTo>
                    <a:pt x="152078" y="124766"/>
                  </a:lnTo>
                  <a:lnTo>
                    <a:pt x="159241" y="118635"/>
                  </a:lnTo>
                  <a:lnTo>
                    <a:pt x="166391" y="111792"/>
                  </a:lnTo>
                  <a:lnTo>
                    <a:pt x="180681" y="97620"/>
                  </a:lnTo>
                  <a:lnTo>
                    <a:pt x="187825" y="86691"/>
                  </a:lnTo>
                  <a:lnTo>
                    <a:pt x="192587" y="77952"/>
                  </a:lnTo>
                  <a:lnTo>
                    <a:pt x="196556" y="69570"/>
                  </a:lnTo>
                  <a:lnTo>
                    <a:pt x="198790" y="60389"/>
                  </a:lnTo>
                  <a:lnTo>
                    <a:pt x="199452" y="51847"/>
                  </a:lnTo>
                  <a:lnTo>
                    <a:pt x="199648" y="40409"/>
                  </a:lnTo>
                  <a:lnTo>
                    <a:pt x="199694" y="34363"/>
                  </a:lnTo>
                  <a:lnTo>
                    <a:pt x="198913" y="31640"/>
                  </a:lnTo>
                  <a:lnTo>
                    <a:pt x="193577" y="22932"/>
                  </a:lnTo>
                  <a:lnTo>
                    <a:pt x="186523" y="15412"/>
                  </a:lnTo>
                  <a:lnTo>
                    <a:pt x="185370" y="15037"/>
                  </a:lnTo>
                  <a:lnTo>
                    <a:pt x="178395" y="14296"/>
                  </a:lnTo>
                  <a:lnTo>
                    <a:pt x="178308" y="24231"/>
                  </a:lnTo>
                  <a:lnTo>
                    <a:pt x="178302" y="31080"/>
                  </a:lnTo>
                  <a:lnTo>
                    <a:pt x="183210" y="46209"/>
                  </a:lnTo>
                  <a:lnTo>
                    <a:pt x="184450" y="55197"/>
                  </a:lnTo>
                  <a:lnTo>
                    <a:pt x="187119" y="62367"/>
                  </a:lnTo>
                  <a:lnTo>
                    <a:pt x="188941" y="65390"/>
                  </a:lnTo>
                  <a:lnTo>
                    <a:pt x="190967" y="72983"/>
                  </a:lnTo>
                  <a:lnTo>
                    <a:pt x="192661" y="81649"/>
                  </a:lnTo>
                  <a:lnTo>
                    <a:pt x="196060" y="90792"/>
                  </a:lnTo>
                  <a:lnTo>
                    <a:pt x="200216" y="100148"/>
                  </a:lnTo>
                  <a:lnTo>
                    <a:pt x="207018" y="114340"/>
                  </a:lnTo>
                  <a:lnTo>
                    <a:pt x="237832" y="176212"/>
                  </a:lnTo>
                  <a:lnTo>
                    <a:pt x="240213" y="181768"/>
                  </a:lnTo>
                  <a:lnTo>
                    <a:pt x="242594" y="187854"/>
                  </a:lnTo>
                  <a:lnTo>
                    <a:pt x="244975" y="194292"/>
                  </a:lnTo>
                  <a:lnTo>
                    <a:pt x="249737" y="205679"/>
                  </a:lnTo>
                  <a:lnTo>
                    <a:pt x="253706" y="216031"/>
                  </a:lnTo>
                  <a:lnTo>
                    <a:pt x="255470" y="225924"/>
                  </a:lnTo>
                  <a:lnTo>
                    <a:pt x="256254" y="235612"/>
                  </a:lnTo>
                  <a:lnTo>
                    <a:pt x="256602" y="246004"/>
                  </a:lnTo>
                  <a:lnTo>
                    <a:pt x="256757" y="258560"/>
                  </a:lnTo>
                  <a:lnTo>
                    <a:pt x="254710" y="269961"/>
                  </a:lnTo>
                  <a:lnTo>
                    <a:pt x="251153" y="280320"/>
                  </a:lnTo>
                  <a:lnTo>
                    <a:pt x="246927" y="290216"/>
                  </a:lnTo>
                  <a:lnTo>
                    <a:pt x="242403" y="299905"/>
                  </a:lnTo>
                  <a:lnTo>
                    <a:pt x="237746" y="308710"/>
                  </a:lnTo>
                  <a:lnTo>
                    <a:pt x="229868" y="318923"/>
                  </a:lnTo>
                  <a:lnTo>
                    <a:pt x="222121" y="327216"/>
                  </a:lnTo>
                  <a:lnTo>
                    <a:pt x="217833" y="330856"/>
                  </a:lnTo>
                  <a:lnTo>
                    <a:pt x="213387" y="334077"/>
                  </a:lnTo>
                  <a:lnTo>
                    <a:pt x="191051" y="348742"/>
                  </a:lnTo>
                  <a:lnTo>
                    <a:pt x="185213" y="352350"/>
                  </a:lnTo>
                  <a:lnTo>
                    <a:pt x="179734" y="355550"/>
                  </a:lnTo>
                  <a:lnTo>
                    <a:pt x="174493" y="358477"/>
                  </a:lnTo>
                  <a:lnTo>
                    <a:pt x="169412" y="360428"/>
                  </a:lnTo>
                  <a:lnTo>
                    <a:pt x="164437" y="361729"/>
                  </a:lnTo>
                  <a:lnTo>
                    <a:pt x="159533" y="362597"/>
                  </a:lnTo>
                  <a:lnTo>
                    <a:pt x="154676" y="363968"/>
                  </a:lnTo>
                  <a:lnTo>
                    <a:pt x="149850" y="365677"/>
                  </a:lnTo>
                  <a:lnTo>
                    <a:pt x="145046" y="367609"/>
                  </a:lnTo>
                  <a:lnTo>
                    <a:pt x="140255" y="368898"/>
                  </a:lnTo>
                  <a:lnTo>
                    <a:pt x="135475" y="369757"/>
                  </a:lnTo>
                  <a:lnTo>
                    <a:pt x="130699" y="370329"/>
                  </a:lnTo>
                  <a:lnTo>
                    <a:pt x="125929" y="370711"/>
                  </a:lnTo>
                  <a:lnTo>
                    <a:pt x="121160" y="370965"/>
                  </a:lnTo>
                  <a:lnTo>
                    <a:pt x="116395" y="371135"/>
                  </a:lnTo>
                  <a:lnTo>
                    <a:pt x="98309" y="371374"/>
                  </a:lnTo>
                  <a:lnTo>
                    <a:pt x="93223" y="370614"/>
                  </a:lnTo>
                  <a:lnTo>
                    <a:pt x="85454" y="367652"/>
                  </a:lnTo>
                  <a:lnTo>
                    <a:pt x="81478" y="366545"/>
                  </a:lnTo>
                  <a:lnTo>
                    <a:pt x="77239" y="365807"/>
                  </a:lnTo>
                  <a:lnTo>
                    <a:pt x="72826" y="365315"/>
                  </a:lnTo>
                  <a:lnTo>
                    <a:pt x="68297" y="364193"/>
                  </a:lnTo>
                  <a:lnTo>
                    <a:pt x="63689" y="362652"/>
                  </a:lnTo>
                  <a:lnTo>
                    <a:pt x="59030" y="360830"/>
                  </a:lnTo>
                  <a:lnTo>
                    <a:pt x="55130" y="358028"/>
                  </a:lnTo>
                  <a:lnTo>
                    <a:pt x="48680" y="350682"/>
                  </a:lnTo>
                  <a:lnTo>
                    <a:pt x="43168" y="344242"/>
                  </a:lnTo>
                  <a:lnTo>
                    <a:pt x="35602" y="336153"/>
                  </a:lnTo>
                  <a:lnTo>
                    <a:pt x="28281" y="32861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SMARTPenAnnotation269"/>
            <p:cNvSpPr/>
            <p:nvPr/>
          </p:nvSpPr>
          <p:spPr>
            <a:xfrm>
              <a:off x="5579268" y="2443162"/>
              <a:ext cx="128589" cy="7145"/>
            </a:xfrm>
            <a:custGeom>
              <a:avLst/>
              <a:gdLst/>
              <a:ahLst/>
              <a:cxnLst/>
              <a:rect l="0" t="0" r="0" b="0"/>
              <a:pathLst>
                <a:path w="128589" h="7145">
                  <a:moveTo>
                    <a:pt x="0" y="7144"/>
                  </a:moveTo>
                  <a:lnTo>
                    <a:pt x="37835" y="7144"/>
                  </a:lnTo>
                  <a:lnTo>
                    <a:pt x="41099" y="6350"/>
                  </a:lnTo>
                  <a:lnTo>
                    <a:pt x="44861" y="5027"/>
                  </a:lnTo>
                  <a:lnTo>
                    <a:pt x="48958" y="3352"/>
                  </a:lnTo>
                  <a:lnTo>
                    <a:pt x="52482" y="2234"/>
                  </a:lnTo>
                  <a:lnTo>
                    <a:pt x="55626" y="1489"/>
                  </a:lnTo>
                  <a:lnTo>
                    <a:pt x="58515" y="993"/>
                  </a:lnTo>
                  <a:lnTo>
                    <a:pt x="62029" y="662"/>
                  </a:lnTo>
                  <a:lnTo>
                    <a:pt x="65959" y="441"/>
                  </a:lnTo>
                  <a:lnTo>
                    <a:pt x="74559" y="196"/>
                  </a:lnTo>
                  <a:lnTo>
                    <a:pt x="115573" y="2"/>
                  </a:lnTo>
                  <a:lnTo>
                    <a:pt x="12858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SMARTPenAnnotation270"/>
            <p:cNvSpPr/>
            <p:nvPr/>
          </p:nvSpPr>
          <p:spPr>
            <a:xfrm>
              <a:off x="5607843" y="2514600"/>
              <a:ext cx="164308" cy="21432"/>
            </a:xfrm>
            <a:custGeom>
              <a:avLst/>
              <a:gdLst/>
              <a:ahLst/>
              <a:cxnLst/>
              <a:rect l="0" t="0" r="0" b="0"/>
              <a:pathLst>
                <a:path w="164308" h="21432">
                  <a:moveTo>
                    <a:pt x="0" y="21431"/>
                  </a:moveTo>
                  <a:lnTo>
                    <a:pt x="6151" y="21431"/>
                  </a:lnTo>
                  <a:lnTo>
                    <a:pt x="8070" y="20637"/>
                  </a:lnTo>
                  <a:lnTo>
                    <a:pt x="10936" y="19314"/>
                  </a:lnTo>
                  <a:lnTo>
                    <a:pt x="14435" y="17639"/>
                  </a:lnTo>
                  <a:lnTo>
                    <a:pt x="17560" y="16521"/>
                  </a:lnTo>
                  <a:lnTo>
                    <a:pt x="20439" y="15776"/>
                  </a:lnTo>
                  <a:lnTo>
                    <a:pt x="23151" y="15280"/>
                  </a:lnTo>
                  <a:lnTo>
                    <a:pt x="26546" y="14155"/>
                  </a:lnTo>
                  <a:lnTo>
                    <a:pt x="30398" y="12612"/>
                  </a:lnTo>
                  <a:lnTo>
                    <a:pt x="34553" y="10789"/>
                  </a:lnTo>
                  <a:lnTo>
                    <a:pt x="39704" y="9574"/>
                  </a:lnTo>
                  <a:lnTo>
                    <a:pt x="45520" y="8763"/>
                  </a:lnTo>
                  <a:lnTo>
                    <a:pt x="51778" y="8223"/>
                  </a:lnTo>
                  <a:lnTo>
                    <a:pt x="58331" y="7863"/>
                  </a:lnTo>
                  <a:lnTo>
                    <a:pt x="71963" y="7463"/>
                  </a:lnTo>
                  <a:lnTo>
                    <a:pt x="89232" y="7238"/>
                  </a:lnTo>
                  <a:lnTo>
                    <a:pt x="95207" y="6413"/>
                  </a:lnTo>
                  <a:lnTo>
                    <a:pt x="101572" y="5069"/>
                  </a:lnTo>
                  <a:lnTo>
                    <a:pt x="108196" y="3379"/>
                  </a:lnTo>
                  <a:lnTo>
                    <a:pt x="114993" y="2253"/>
                  </a:lnTo>
                  <a:lnTo>
                    <a:pt x="121906" y="1502"/>
                  </a:lnTo>
                  <a:lnTo>
                    <a:pt x="128895" y="1001"/>
                  </a:lnTo>
                  <a:lnTo>
                    <a:pt x="135937" y="667"/>
                  </a:lnTo>
                  <a:lnTo>
                    <a:pt x="16430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SMARTPenAnnotation271"/>
            <p:cNvSpPr/>
            <p:nvPr/>
          </p:nvSpPr>
          <p:spPr>
            <a:xfrm>
              <a:off x="5929312" y="2450306"/>
              <a:ext cx="157164" cy="7145"/>
            </a:xfrm>
            <a:custGeom>
              <a:avLst/>
              <a:gdLst/>
              <a:ahLst/>
              <a:cxnLst/>
              <a:rect l="0" t="0" r="0" b="0"/>
              <a:pathLst>
                <a:path w="157164" h="7145">
                  <a:moveTo>
                    <a:pt x="0" y="7144"/>
                  </a:moveTo>
                  <a:lnTo>
                    <a:pt x="16793" y="7144"/>
                  </a:lnTo>
                  <a:lnTo>
                    <a:pt x="19133" y="6350"/>
                  </a:lnTo>
                  <a:lnTo>
                    <a:pt x="21487" y="5027"/>
                  </a:lnTo>
                  <a:lnTo>
                    <a:pt x="23849" y="3351"/>
                  </a:lnTo>
                  <a:lnTo>
                    <a:pt x="27012" y="2234"/>
                  </a:lnTo>
                  <a:lnTo>
                    <a:pt x="30708" y="1489"/>
                  </a:lnTo>
                  <a:lnTo>
                    <a:pt x="34760" y="993"/>
                  </a:lnTo>
                  <a:lnTo>
                    <a:pt x="39048" y="662"/>
                  </a:lnTo>
                  <a:lnTo>
                    <a:pt x="43495" y="441"/>
                  </a:lnTo>
                  <a:lnTo>
                    <a:pt x="52668" y="196"/>
                  </a:lnTo>
                  <a:lnTo>
                    <a:pt x="15716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SMARTPenAnnotation272"/>
            <p:cNvSpPr/>
            <p:nvPr/>
          </p:nvSpPr>
          <p:spPr>
            <a:xfrm>
              <a:off x="6215187" y="2293472"/>
              <a:ext cx="221324" cy="342534"/>
            </a:xfrm>
            <a:custGeom>
              <a:avLst/>
              <a:gdLst/>
              <a:ahLst/>
              <a:cxnLst/>
              <a:rect l="0" t="0" r="0" b="0"/>
              <a:pathLst>
                <a:path w="221324" h="342534">
                  <a:moveTo>
                    <a:pt x="171325" y="49678"/>
                  </a:moveTo>
                  <a:lnTo>
                    <a:pt x="171325" y="43527"/>
                  </a:lnTo>
                  <a:lnTo>
                    <a:pt x="177476" y="36470"/>
                  </a:lnTo>
                  <a:lnTo>
                    <a:pt x="178028" y="33753"/>
                  </a:lnTo>
                  <a:lnTo>
                    <a:pt x="178175" y="31918"/>
                  </a:lnTo>
                  <a:lnTo>
                    <a:pt x="177479" y="29900"/>
                  </a:lnTo>
                  <a:lnTo>
                    <a:pt x="172292" y="22418"/>
                  </a:lnTo>
                  <a:lnTo>
                    <a:pt x="165813" y="15659"/>
                  </a:lnTo>
                  <a:lnTo>
                    <a:pt x="161467" y="11275"/>
                  </a:lnTo>
                  <a:lnTo>
                    <a:pt x="158403" y="9788"/>
                  </a:lnTo>
                  <a:lnTo>
                    <a:pt x="154773" y="8797"/>
                  </a:lnTo>
                  <a:lnTo>
                    <a:pt x="150765" y="8137"/>
                  </a:lnTo>
                  <a:lnTo>
                    <a:pt x="144196" y="5286"/>
                  </a:lnTo>
                  <a:lnTo>
                    <a:pt x="141333" y="3414"/>
                  </a:lnTo>
                  <a:lnTo>
                    <a:pt x="137836" y="2167"/>
                  </a:lnTo>
                  <a:lnTo>
                    <a:pt x="133918" y="1335"/>
                  </a:lnTo>
                  <a:lnTo>
                    <a:pt x="129718" y="780"/>
                  </a:lnTo>
                  <a:lnTo>
                    <a:pt x="122935" y="164"/>
                  </a:lnTo>
                  <a:lnTo>
                    <a:pt x="120015" y="0"/>
                  </a:lnTo>
                  <a:lnTo>
                    <a:pt x="116481" y="684"/>
                  </a:lnTo>
                  <a:lnTo>
                    <a:pt x="112537" y="1934"/>
                  </a:lnTo>
                  <a:lnTo>
                    <a:pt x="108321" y="3561"/>
                  </a:lnTo>
                  <a:lnTo>
                    <a:pt x="103923" y="5439"/>
                  </a:lnTo>
                  <a:lnTo>
                    <a:pt x="94802" y="9643"/>
                  </a:lnTo>
                  <a:lnTo>
                    <a:pt x="90147" y="11082"/>
                  </a:lnTo>
                  <a:lnTo>
                    <a:pt x="85456" y="12041"/>
                  </a:lnTo>
                  <a:lnTo>
                    <a:pt x="80742" y="12680"/>
                  </a:lnTo>
                  <a:lnTo>
                    <a:pt x="76011" y="13900"/>
                  </a:lnTo>
                  <a:lnTo>
                    <a:pt x="71270" y="15507"/>
                  </a:lnTo>
                  <a:lnTo>
                    <a:pt x="66521" y="17372"/>
                  </a:lnTo>
                  <a:lnTo>
                    <a:pt x="61769" y="19409"/>
                  </a:lnTo>
                  <a:lnTo>
                    <a:pt x="52254" y="23790"/>
                  </a:lnTo>
                  <a:lnTo>
                    <a:pt x="37973" y="30718"/>
                  </a:lnTo>
                  <a:lnTo>
                    <a:pt x="34005" y="33069"/>
                  </a:lnTo>
                  <a:lnTo>
                    <a:pt x="27480" y="37798"/>
                  </a:lnTo>
                  <a:lnTo>
                    <a:pt x="21933" y="44662"/>
                  </a:lnTo>
                  <a:lnTo>
                    <a:pt x="16823" y="52211"/>
                  </a:lnTo>
                  <a:lnTo>
                    <a:pt x="11905" y="58212"/>
                  </a:lnTo>
                  <a:lnTo>
                    <a:pt x="7074" y="65641"/>
                  </a:lnTo>
                  <a:lnTo>
                    <a:pt x="3074" y="73442"/>
                  </a:lnTo>
                  <a:lnTo>
                    <a:pt x="1297" y="79554"/>
                  </a:lnTo>
                  <a:lnTo>
                    <a:pt x="297" y="87458"/>
                  </a:lnTo>
                  <a:lnTo>
                    <a:pt x="63" y="94514"/>
                  </a:lnTo>
                  <a:lnTo>
                    <a:pt x="0" y="98619"/>
                  </a:lnTo>
                  <a:lnTo>
                    <a:pt x="752" y="102149"/>
                  </a:lnTo>
                  <a:lnTo>
                    <a:pt x="3705" y="108188"/>
                  </a:lnTo>
                  <a:lnTo>
                    <a:pt x="9829" y="116050"/>
                  </a:lnTo>
                  <a:lnTo>
                    <a:pt x="16671" y="123407"/>
                  </a:lnTo>
                  <a:lnTo>
                    <a:pt x="19010" y="125024"/>
                  </a:lnTo>
                  <a:lnTo>
                    <a:pt x="23725" y="126821"/>
                  </a:lnTo>
                  <a:lnTo>
                    <a:pt x="30584" y="129736"/>
                  </a:lnTo>
                  <a:lnTo>
                    <a:pt x="34635" y="131625"/>
                  </a:lnTo>
                  <a:lnTo>
                    <a:pt x="38923" y="132884"/>
                  </a:lnTo>
                  <a:lnTo>
                    <a:pt x="43370" y="133724"/>
                  </a:lnTo>
                  <a:lnTo>
                    <a:pt x="47921" y="134283"/>
                  </a:lnTo>
                  <a:lnTo>
                    <a:pt x="51750" y="134656"/>
                  </a:lnTo>
                  <a:lnTo>
                    <a:pt x="58120" y="135071"/>
                  </a:lnTo>
                  <a:lnTo>
                    <a:pt x="61724" y="134388"/>
                  </a:lnTo>
                  <a:lnTo>
                    <a:pt x="65714" y="133138"/>
                  </a:lnTo>
                  <a:lnTo>
                    <a:pt x="69961" y="131512"/>
                  </a:lnTo>
                  <a:lnTo>
                    <a:pt x="75174" y="130428"/>
                  </a:lnTo>
                  <a:lnTo>
                    <a:pt x="81031" y="129705"/>
                  </a:lnTo>
                  <a:lnTo>
                    <a:pt x="87316" y="129223"/>
                  </a:lnTo>
                  <a:lnTo>
                    <a:pt x="92300" y="128108"/>
                  </a:lnTo>
                  <a:lnTo>
                    <a:pt x="96417" y="126570"/>
                  </a:lnTo>
                  <a:lnTo>
                    <a:pt x="99955" y="124752"/>
                  </a:lnTo>
                  <a:lnTo>
                    <a:pt x="104695" y="122746"/>
                  </a:lnTo>
                  <a:lnTo>
                    <a:pt x="110236" y="120615"/>
                  </a:lnTo>
                  <a:lnTo>
                    <a:pt x="116311" y="118400"/>
                  </a:lnTo>
                  <a:lnTo>
                    <a:pt x="121949" y="115336"/>
                  </a:lnTo>
                  <a:lnTo>
                    <a:pt x="127296" y="111706"/>
                  </a:lnTo>
                  <a:lnTo>
                    <a:pt x="132447" y="107699"/>
                  </a:lnTo>
                  <a:lnTo>
                    <a:pt x="136675" y="104233"/>
                  </a:lnTo>
                  <a:lnTo>
                    <a:pt x="143490" y="98266"/>
                  </a:lnTo>
                  <a:lnTo>
                    <a:pt x="149164" y="92968"/>
                  </a:lnTo>
                  <a:lnTo>
                    <a:pt x="154332" y="87174"/>
                  </a:lnTo>
                  <a:lnTo>
                    <a:pt x="159275" y="79307"/>
                  </a:lnTo>
                  <a:lnTo>
                    <a:pt x="164117" y="72636"/>
                  </a:lnTo>
                  <a:lnTo>
                    <a:pt x="166520" y="69745"/>
                  </a:lnTo>
                  <a:lnTo>
                    <a:pt x="169189" y="64418"/>
                  </a:lnTo>
                  <a:lnTo>
                    <a:pt x="169901" y="61885"/>
                  </a:lnTo>
                  <a:lnTo>
                    <a:pt x="172809" y="56955"/>
                  </a:lnTo>
                  <a:lnTo>
                    <a:pt x="174695" y="54529"/>
                  </a:lnTo>
                  <a:lnTo>
                    <a:pt x="176792" y="49717"/>
                  </a:lnTo>
                  <a:lnTo>
                    <a:pt x="177972" y="42546"/>
                  </a:lnTo>
                  <a:lnTo>
                    <a:pt x="178440" y="32017"/>
                  </a:lnTo>
                  <a:lnTo>
                    <a:pt x="178449" y="31553"/>
                  </a:lnTo>
                  <a:lnTo>
                    <a:pt x="178469" y="76299"/>
                  </a:lnTo>
                  <a:lnTo>
                    <a:pt x="180586" y="85586"/>
                  </a:lnTo>
                  <a:lnTo>
                    <a:pt x="183379" y="95799"/>
                  </a:lnTo>
                  <a:lnTo>
                    <a:pt x="184123" y="101857"/>
                  </a:lnTo>
                  <a:lnTo>
                    <a:pt x="184620" y="108276"/>
                  </a:lnTo>
                  <a:lnTo>
                    <a:pt x="184951" y="114937"/>
                  </a:lnTo>
                  <a:lnTo>
                    <a:pt x="185318" y="128688"/>
                  </a:lnTo>
                  <a:lnTo>
                    <a:pt x="185525" y="149817"/>
                  </a:lnTo>
                  <a:lnTo>
                    <a:pt x="186348" y="156919"/>
                  </a:lnTo>
                  <a:lnTo>
                    <a:pt x="187691" y="164034"/>
                  </a:lnTo>
                  <a:lnTo>
                    <a:pt x="189379" y="171159"/>
                  </a:lnTo>
                  <a:lnTo>
                    <a:pt x="190505" y="178290"/>
                  </a:lnTo>
                  <a:lnTo>
                    <a:pt x="191256" y="185426"/>
                  </a:lnTo>
                  <a:lnTo>
                    <a:pt x="191756" y="192564"/>
                  </a:lnTo>
                  <a:lnTo>
                    <a:pt x="192883" y="199704"/>
                  </a:lnTo>
                  <a:lnTo>
                    <a:pt x="194428" y="206845"/>
                  </a:lnTo>
                  <a:lnTo>
                    <a:pt x="196252" y="213987"/>
                  </a:lnTo>
                  <a:lnTo>
                    <a:pt x="197468" y="221130"/>
                  </a:lnTo>
                  <a:lnTo>
                    <a:pt x="198279" y="228273"/>
                  </a:lnTo>
                  <a:lnTo>
                    <a:pt x="198819" y="235416"/>
                  </a:lnTo>
                  <a:lnTo>
                    <a:pt x="199973" y="242559"/>
                  </a:lnTo>
                  <a:lnTo>
                    <a:pt x="201536" y="249703"/>
                  </a:lnTo>
                  <a:lnTo>
                    <a:pt x="203372" y="256846"/>
                  </a:lnTo>
                  <a:lnTo>
                    <a:pt x="204596" y="263990"/>
                  </a:lnTo>
                  <a:lnTo>
                    <a:pt x="205412" y="271134"/>
                  </a:lnTo>
                  <a:lnTo>
                    <a:pt x="205956" y="278278"/>
                  </a:lnTo>
                  <a:lnTo>
                    <a:pt x="207112" y="284628"/>
                  </a:lnTo>
                  <a:lnTo>
                    <a:pt x="208677" y="290448"/>
                  </a:lnTo>
                  <a:lnTo>
                    <a:pt x="211738" y="301149"/>
                  </a:lnTo>
                  <a:lnTo>
                    <a:pt x="213099" y="311197"/>
                  </a:lnTo>
                  <a:lnTo>
                    <a:pt x="213704" y="318838"/>
                  </a:lnTo>
                  <a:lnTo>
                    <a:pt x="213865" y="321986"/>
                  </a:lnTo>
                  <a:lnTo>
                    <a:pt x="214767" y="324879"/>
                  </a:lnTo>
                  <a:lnTo>
                    <a:pt x="219033" y="332743"/>
                  </a:lnTo>
                  <a:lnTo>
                    <a:pt x="221323" y="342533"/>
                  </a:lnTo>
                  <a:lnTo>
                    <a:pt x="207044" y="32828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SMARTPenAnnotation273"/>
            <p:cNvSpPr/>
            <p:nvPr/>
          </p:nvSpPr>
          <p:spPr>
            <a:xfrm>
              <a:off x="3496404" y="2886075"/>
              <a:ext cx="204059" cy="164307"/>
            </a:xfrm>
            <a:custGeom>
              <a:avLst/>
              <a:gdLst/>
              <a:ahLst/>
              <a:cxnLst/>
              <a:rect l="0" t="0" r="0" b="0"/>
              <a:pathLst>
                <a:path w="204059" h="164307">
                  <a:moveTo>
                    <a:pt x="39752" y="0"/>
                  </a:moveTo>
                  <a:lnTo>
                    <a:pt x="39752" y="17060"/>
                  </a:lnTo>
                  <a:lnTo>
                    <a:pt x="40546" y="19311"/>
                  </a:lnTo>
                  <a:lnTo>
                    <a:pt x="43544" y="23928"/>
                  </a:lnTo>
                  <a:lnTo>
                    <a:pt x="43867" y="26271"/>
                  </a:lnTo>
                  <a:lnTo>
                    <a:pt x="43290" y="28626"/>
                  </a:lnTo>
                  <a:lnTo>
                    <a:pt x="41324" y="33360"/>
                  </a:lnTo>
                  <a:lnTo>
                    <a:pt x="40451" y="38110"/>
                  </a:lnTo>
                  <a:lnTo>
                    <a:pt x="40218" y="41281"/>
                  </a:lnTo>
                  <a:lnTo>
                    <a:pt x="40063" y="44983"/>
                  </a:lnTo>
                  <a:lnTo>
                    <a:pt x="39959" y="49039"/>
                  </a:lnTo>
                  <a:lnTo>
                    <a:pt x="39096" y="52536"/>
                  </a:lnTo>
                  <a:lnTo>
                    <a:pt x="37727" y="55661"/>
                  </a:lnTo>
                  <a:lnTo>
                    <a:pt x="36021" y="58539"/>
                  </a:lnTo>
                  <a:lnTo>
                    <a:pt x="34883" y="62045"/>
                  </a:lnTo>
                  <a:lnTo>
                    <a:pt x="34125" y="65969"/>
                  </a:lnTo>
                  <a:lnTo>
                    <a:pt x="33619" y="70173"/>
                  </a:lnTo>
                  <a:lnTo>
                    <a:pt x="32489" y="74563"/>
                  </a:lnTo>
                  <a:lnTo>
                    <a:pt x="30941" y="79077"/>
                  </a:lnTo>
                  <a:lnTo>
                    <a:pt x="29115" y="83674"/>
                  </a:lnTo>
                  <a:lnTo>
                    <a:pt x="27104" y="88326"/>
                  </a:lnTo>
                  <a:lnTo>
                    <a:pt x="22754" y="97729"/>
                  </a:lnTo>
                  <a:lnTo>
                    <a:pt x="20482" y="101665"/>
                  </a:lnTo>
                  <a:lnTo>
                    <a:pt x="18174" y="105083"/>
                  </a:lnTo>
                  <a:lnTo>
                    <a:pt x="15842" y="108155"/>
                  </a:lnTo>
                  <a:lnTo>
                    <a:pt x="13493" y="111791"/>
                  </a:lnTo>
                  <a:lnTo>
                    <a:pt x="11133" y="115802"/>
                  </a:lnTo>
                  <a:lnTo>
                    <a:pt x="8767" y="120064"/>
                  </a:lnTo>
                  <a:lnTo>
                    <a:pt x="7189" y="123699"/>
                  </a:lnTo>
                  <a:lnTo>
                    <a:pt x="6137" y="126916"/>
                  </a:lnTo>
                  <a:lnTo>
                    <a:pt x="5436" y="129854"/>
                  </a:lnTo>
                  <a:lnTo>
                    <a:pt x="4968" y="132607"/>
                  </a:lnTo>
                  <a:lnTo>
                    <a:pt x="4656" y="135236"/>
                  </a:lnTo>
                  <a:lnTo>
                    <a:pt x="4448" y="137782"/>
                  </a:lnTo>
                  <a:lnTo>
                    <a:pt x="3516" y="140273"/>
                  </a:lnTo>
                  <a:lnTo>
                    <a:pt x="364" y="145158"/>
                  </a:lnTo>
                  <a:lnTo>
                    <a:pt x="0" y="146778"/>
                  </a:lnTo>
                  <a:lnTo>
                    <a:pt x="550" y="147858"/>
                  </a:lnTo>
                  <a:lnTo>
                    <a:pt x="1711" y="148578"/>
                  </a:lnTo>
                  <a:lnTo>
                    <a:pt x="2485" y="149852"/>
                  </a:lnTo>
                  <a:lnTo>
                    <a:pt x="3575" y="154643"/>
                  </a:lnTo>
                  <a:lnTo>
                    <a:pt x="3973" y="156830"/>
                  </a:lnTo>
                  <a:lnTo>
                    <a:pt x="4015" y="160856"/>
                  </a:lnTo>
                  <a:lnTo>
                    <a:pt x="4815" y="162006"/>
                  </a:lnTo>
                  <a:lnTo>
                    <a:pt x="6142" y="162773"/>
                  </a:lnTo>
                  <a:lnTo>
                    <a:pt x="10182" y="164003"/>
                  </a:lnTo>
                  <a:lnTo>
                    <a:pt x="14675" y="164216"/>
                  </a:lnTo>
                  <a:lnTo>
                    <a:pt x="16684" y="163452"/>
                  </a:lnTo>
                  <a:lnTo>
                    <a:pt x="21033" y="160487"/>
                  </a:lnTo>
                  <a:lnTo>
                    <a:pt x="24097" y="159379"/>
                  </a:lnTo>
                  <a:lnTo>
                    <a:pt x="27728" y="158640"/>
                  </a:lnTo>
                  <a:lnTo>
                    <a:pt x="31736" y="158147"/>
                  </a:lnTo>
                  <a:lnTo>
                    <a:pt x="35202" y="157819"/>
                  </a:lnTo>
                  <a:lnTo>
                    <a:pt x="41169" y="157454"/>
                  </a:lnTo>
                  <a:lnTo>
                    <a:pt x="48584" y="157292"/>
                  </a:lnTo>
                  <a:lnTo>
                    <a:pt x="52784" y="157249"/>
                  </a:lnTo>
                  <a:lnTo>
                    <a:pt x="57171" y="156426"/>
                  </a:lnTo>
                  <a:lnTo>
                    <a:pt x="61683" y="155084"/>
                  </a:lnTo>
                  <a:lnTo>
                    <a:pt x="66279" y="153395"/>
                  </a:lnTo>
                  <a:lnTo>
                    <a:pt x="70930" y="152270"/>
                  </a:lnTo>
                  <a:lnTo>
                    <a:pt x="75619" y="151519"/>
                  </a:lnTo>
                  <a:lnTo>
                    <a:pt x="80332" y="151019"/>
                  </a:lnTo>
                  <a:lnTo>
                    <a:pt x="85061" y="150685"/>
                  </a:lnTo>
                  <a:lnTo>
                    <a:pt x="89802" y="150463"/>
                  </a:lnTo>
                  <a:lnTo>
                    <a:pt x="99303" y="150216"/>
                  </a:lnTo>
                  <a:lnTo>
                    <a:pt x="108817" y="150106"/>
                  </a:lnTo>
                  <a:lnTo>
                    <a:pt x="113576" y="150871"/>
                  </a:lnTo>
                  <a:lnTo>
                    <a:pt x="118337" y="152174"/>
                  </a:lnTo>
                  <a:lnTo>
                    <a:pt x="123098" y="153837"/>
                  </a:lnTo>
                  <a:lnTo>
                    <a:pt x="127860" y="154945"/>
                  </a:lnTo>
                  <a:lnTo>
                    <a:pt x="132622" y="155684"/>
                  </a:lnTo>
                  <a:lnTo>
                    <a:pt x="137384" y="156177"/>
                  </a:lnTo>
                  <a:lnTo>
                    <a:pt x="141352" y="156505"/>
                  </a:lnTo>
                  <a:lnTo>
                    <a:pt x="144792" y="156724"/>
                  </a:lnTo>
                  <a:lnTo>
                    <a:pt x="147878" y="156870"/>
                  </a:lnTo>
                  <a:lnTo>
                    <a:pt x="155542" y="157032"/>
                  </a:lnTo>
                  <a:lnTo>
                    <a:pt x="159808" y="157075"/>
                  </a:lnTo>
                  <a:lnTo>
                    <a:pt x="164239" y="157898"/>
                  </a:lnTo>
                  <a:lnTo>
                    <a:pt x="168781" y="159240"/>
                  </a:lnTo>
                  <a:lnTo>
                    <a:pt x="173396" y="160929"/>
                  </a:lnTo>
                  <a:lnTo>
                    <a:pt x="177267" y="162054"/>
                  </a:lnTo>
                  <a:lnTo>
                    <a:pt x="180641" y="162805"/>
                  </a:lnTo>
                  <a:lnTo>
                    <a:pt x="186506" y="163639"/>
                  </a:lnTo>
                  <a:lnTo>
                    <a:pt x="191760" y="164009"/>
                  </a:lnTo>
                  <a:lnTo>
                    <a:pt x="196740" y="164174"/>
                  </a:lnTo>
                  <a:lnTo>
                    <a:pt x="204058" y="16430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SMARTPenAnnotation274"/>
            <p:cNvSpPr/>
            <p:nvPr/>
          </p:nvSpPr>
          <p:spPr>
            <a:xfrm>
              <a:off x="3657600" y="2921793"/>
              <a:ext cx="7144" cy="257176"/>
            </a:xfrm>
            <a:custGeom>
              <a:avLst/>
              <a:gdLst/>
              <a:ahLst/>
              <a:cxnLst/>
              <a:rect l="0" t="0" r="0" b="0"/>
              <a:pathLst>
                <a:path w="7144" h="257176">
                  <a:moveTo>
                    <a:pt x="0" y="0"/>
                  </a:moveTo>
                  <a:lnTo>
                    <a:pt x="0" y="27703"/>
                  </a:lnTo>
                  <a:lnTo>
                    <a:pt x="794" y="31963"/>
                  </a:lnTo>
                  <a:lnTo>
                    <a:pt x="2116" y="36390"/>
                  </a:lnTo>
                  <a:lnTo>
                    <a:pt x="3792" y="40929"/>
                  </a:lnTo>
                  <a:lnTo>
                    <a:pt x="4909" y="45542"/>
                  </a:lnTo>
                  <a:lnTo>
                    <a:pt x="5654" y="50205"/>
                  </a:lnTo>
                  <a:lnTo>
                    <a:pt x="6150" y="54902"/>
                  </a:lnTo>
                  <a:lnTo>
                    <a:pt x="6481" y="59620"/>
                  </a:lnTo>
                  <a:lnTo>
                    <a:pt x="6702" y="64353"/>
                  </a:lnTo>
                  <a:lnTo>
                    <a:pt x="6947" y="73845"/>
                  </a:lnTo>
                  <a:lnTo>
                    <a:pt x="7143" y="168050"/>
                  </a:lnTo>
                  <a:lnTo>
                    <a:pt x="6349" y="173152"/>
                  </a:lnTo>
                  <a:lnTo>
                    <a:pt x="5026" y="178141"/>
                  </a:lnTo>
                  <a:lnTo>
                    <a:pt x="3351" y="183055"/>
                  </a:lnTo>
                  <a:lnTo>
                    <a:pt x="2233" y="187918"/>
                  </a:lnTo>
                  <a:lnTo>
                    <a:pt x="1489" y="192747"/>
                  </a:lnTo>
                  <a:lnTo>
                    <a:pt x="992" y="197554"/>
                  </a:lnTo>
                  <a:lnTo>
                    <a:pt x="661" y="202347"/>
                  </a:lnTo>
                  <a:lnTo>
                    <a:pt x="441" y="207129"/>
                  </a:lnTo>
                  <a:lnTo>
                    <a:pt x="130" y="219328"/>
                  </a:lnTo>
                  <a:lnTo>
                    <a:pt x="0" y="257136"/>
                  </a:lnTo>
                  <a:lnTo>
                    <a:pt x="7143" y="25717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SMARTPenAnnotation275"/>
            <p:cNvSpPr/>
            <p:nvPr/>
          </p:nvSpPr>
          <p:spPr>
            <a:xfrm>
              <a:off x="3807618" y="2978943"/>
              <a:ext cx="242889" cy="185739"/>
            </a:xfrm>
            <a:custGeom>
              <a:avLst/>
              <a:gdLst/>
              <a:ahLst/>
              <a:cxnLst/>
              <a:rect l="0" t="0" r="0" b="0"/>
              <a:pathLst>
                <a:path w="242889" h="185739">
                  <a:moveTo>
                    <a:pt x="0" y="0"/>
                  </a:moveTo>
                  <a:lnTo>
                    <a:pt x="3793" y="0"/>
                  </a:lnTo>
                  <a:lnTo>
                    <a:pt x="4910" y="794"/>
                  </a:lnTo>
                  <a:lnTo>
                    <a:pt x="5655" y="2117"/>
                  </a:lnTo>
                  <a:lnTo>
                    <a:pt x="6151" y="3793"/>
                  </a:lnTo>
                  <a:lnTo>
                    <a:pt x="7276" y="4910"/>
                  </a:lnTo>
                  <a:lnTo>
                    <a:pt x="8819" y="5655"/>
                  </a:lnTo>
                  <a:lnTo>
                    <a:pt x="10642" y="6151"/>
                  </a:lnTo>
                  <a:lnTo>
                    <a:pt x="14784" y="8819"/>
                  </a:lnTo>
                  <a:lnTo>
                    <a:pt x="17000" y="10642"/>
                  </a:lnTo>
                  <a:lnTo>
                    <a:pt x="19271" y="11857"/>
                  </a:lnTo>
                  <a:lnTo>
                    <a:pt x="23911" y="13208"/>
                  </a:lnTo>
                  <a:lnTo>
                    <a:pt x="30736" y="15924"/>
                  </a:lnTo>
                  <a:lnTo>
                    <a:pt x="38267" y="19778"/>
                  </a:lnTo>
                  <a:lnTo>
                    <a:pt x="44260" y="24136"/>
                  </a:lnTo>
                  <a:lnTo>
                    <a:pt x="47763" y="27203"/>
                  </a:lnTo>
                  <a:lnTo>
                    <a:pt x="51685" y="30836"/>
                  </a:lnTo>
                  <a:lnTo>
                    <a:pt x="55888" y="34845"/>
                  </a:lnTo>
                  <a:lnTo>
                    <a:pt x="60278" y="38311"/>
                  </a:lnTo>
                  <a:lnTo>
                    <a:pt x="64792" y="41416"/>
                  </a:lnTo>
                  <a:lnTo>
                    <a:pt x="69388" y="44279"/>
                  </a:lnTo>
                  <a:lnTo>
                    <a:pt x="76613" y="49578"/>
                  </a:lnTo>
                  <a:lnTo>
                    <a:pt x="84056" y="55372"/>
                  </a:lnTo>
                  <a:lnTo>
                    <a:pt x="95303" y="63239"/>
                  </a:lnTo>
                  <a:lnTo>
                    <a:pt x="100841" y="66766"/>
                  </a:lnTo>
                  <a:lnTo>
                    <a:pt x="106121" y="69911"/>
                  </a:lnTo>
                  <a:lnTo>
                    <a:pt x="111229" y="72801"/>
                  </a:lnTo>
                  <a:lnTo>
                    <a:pt x="116221" y="76315"/>
                  </a:lnTo>
                  <a:lnTo>
                    <a:pt x="121137" y="80246"/>
                  </a:lnTo>
                  <a:lnTo>
                    <a:pt x="126002" y="84454"/>
                  </a:lnTo>
                  <a:lnTo>
                    <a:pt x="130833" y="88052"/>
                  </a:lnTo>
                  <a:lnTo>
                    <a:pt x="135641" y="91245"/>
                  </a:lnTo>
                  <a:lnTo>
                    <a:pt x="140434" y="94168"/>
                  </a:lnTo>
                  <a:lnTo>
                    <a:pt x="144423" y="97704"/>
                  </a:lnTo>
                  <a:lnTo>
                    <a:pt x="147876" y="101649"/>
                  </a:lnTo>
                  <a:lnTo>
                    <a:pt x="150971" y="105866"/>
                  </a:lnTo>
                  <a:lnTo>
                    <a:pt x="154623" y="110265"/>
                  </a:lnTo>
                  <a:lnTo>
                    <a:pt x="158644" y="114785"/>
                  </a:lnTo>
                  <a:lnTo>
                    <a:pt x="162913" y="119386"/>
                  </a:lnTo>
                  <a:lnTo>
                    <a:pt x="167347" y="123247"/>
                  </a:lnTo>
                  <a:lnTo>
                    <a:pt x="171889" y="126615"/>
                  </a:lnTo>
                  <a:lnTo>
                    <a:pt x="176505" y="129654"/>
                  </a:lnTo>
                  <a:lnTo>
                    <a:pt x="180377" y="133267"/>
                  </a:lnTo>
                  <a:lnTo>
                    <a:pt x="183751" y="137264"/>
                  </a:lnTo>
                  <a:lnTo>
                    <a:pt x="186795" y="141515"/>
                  </a:lnTo>
                  <a:lnTo>
                    <a:pt x="190411" y="145144"/>
                  </a:lnTo>
                  <a:lnTo>
                    <a:pt x="194410" y="148356"/>
                  </a:lnTo>
                  <a:lnTo>
                    <a:pt x="198663" y="151292"/>
                  </a:lnTo>
                  <a:lnTo>
                    <a:pt x="202292" y="154836"/>
                  </a:lnTo>
                  <a:lnTo>
                    <a:pt x="205505" y="158787"/>
                  </a:lnTo>
                  <a:lnTo>
                    <a:pt x="208441" y="163008"/>
                  </a:lnTo>
                  <a:lnTo>
                    <a:pt x="211192" y="166616"/>
                  </a:lnTo>
                  <a:lnTo>
                    <a:pt x="213820" y="169815"/>
                  </a:lnTo>
                  <a:lnTo>
                    <a:pt x="216365" y="172741"/>
                  </a:lnTo>
                  <a:lnTo>
                    <a:pt x="218856" y="174692"/>
                  </a:lnTo>
                  <a:lnTo>
                    <a:pt x="226154" y="178232"/>
                  </a:lnTo>
                  <a:lnTo>
                    <a:pt x="233343" y="183161"/>
                  </a:lnTo>
                  <a:lnTo>
                    <a:pt x="240767" y="185229"/>
                  </a:lnTo>
                  <a:lnTo>
                    <a:pt x="242888" y="18573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SMARTPenAnnotation276"/>
            <p:cNvSpPr/>
            <p:nvPr/>
          </p:nvSpPr>
          <p:spPr>
            <a:xfrm>
              <a:off x="3850481" y="2986087"/>
              <a:ext cx="178595" cy="171451"/>
            </a:xfrm>
            <a:custGeom>
              <a:avLst/>
              <a:gdLst/>
              <a:ahLst/>
              <a:cxnLst/>
              <a:rect l="0" t="0" r="0" b="0"/>
              <a:pathLst>
                <a:path w="178595" h="171451">
                  <a:moveTo>
                    <a:pt x="178594" y="0"/>
                  </a:moveTo>
                  <a:lnTo>
                    <a:pt x="172443" y="0"/>
                  </a:lnTo>
                  <a:lnTo>
                    <a:pt x="167952" y="3792"/>
                  </a:lnTo>
                  <a:lnTo>
                    <a:pt x="162670" y="8819"/>
                  </a:lnTo>
                  <a:lnTo>
                    <a:pt x="160834" y="10642"/>
                  </a:lnTo>
                  <a:lnTo>
                    <a:pt x="158816" y="13445"/>
                  </a:lnTo>
                  <a:lnTo>
                    <a:pt x="156677" y="16901"/>
                  </a:lnTo>
                  <a:lnTo>
                    <a:pt x="154458" y="20792"/>
                  </a:lnTo>
                  <a:lnTo>
                    <a:pt x="152184" y="24180"/>
                  </a:lnTo>
                  <a:lnTo>
                    <a:pt x="149875" y="27233"/>
                  </a:lnTo>
                  <a:lnTo>
                    <a:pt x="147542" y="30061"/>
                  </a:lnTo>
                  <a:lnTo>
                    <a:pt x="144398" y="33535"/>
                  </a:lnTo>
                  <a:lnTo>
                    <a:pt x="136673" y="41627"/>
                  </a:lnTo>
                  <a:lnTo>
                    <a:pt x="127191" y="51316"/>
                  </a:lnTo>
                  <a:lnTo>
                    <a:pt x="123688" y="55642"/>
                  </a:lnTo>
                  <a:lnTo>
                    <a:pt x="119765" y="60907"/>
                  </a:lnTo>
                  <a:lnTo>
                    <a:pt x="115562" y="66798"/>
                  </a:lnTo>
                  <a:lnTo>
                    <a:pt x="111172" y="71520"/>
                  </a:lnTo>
                  <a:lnTo>
                    <a:pt x="106658" y="75461"/>
                  </a:lnTo>
                  <a:lnTo>
                    <a:pt x="102062" y="78882"/>
                  </a:lnTo>
                  <a:lnTo>
                    <a:pt x="97410" y="82751"/>
                  </a:lnTo>
                  <a:lnTo>
                    <a:pt x="92721" y="86917"/>
                  </a:lnTo>
                  <a:lnTo>
                    <a:pt x="84072" y="94986"/>
                  </a:lnTo>
                  <a:lnTo>
                    <a:pt x="73946" y="104785"/>
                  </a:lnTo>
                  <a:lnTo>
                    <a:pt x="65674" y="112981"/>
                  </a:lnTo>
                  <a:lnTo>
                    <a:pt x="61244" y="116596"/>
                  </a:lnTo>
                  <a:lnTo>
                    <a:pt x="56704" y="119799"/>
                  </a:lnTo>
                  <a:lnTo>
                    <a:pt x="52091" y="122729"/>
                  </a:lnTo>
                  <a:lnTo>
                    <a:pt x="48221" y="125475"/>
                  </a:lnTo>
                  <a:lnTo>
                    <a:pt x="44847" y="128100"/>
                  </a:lnTo>
                  <a:lnTo>
                    <a:pt x="41804" y="130644"/>
                  </a:lnTo>
                  <a:lnTo>
                    <a:pt x="36307" y="135587"/>
                  </a:lnTo>
                  <a:lnTo>
                    <a:pt x="31218" y="140430"/>
                  </a:lnTo>
                  <a:lnTo>
                    <a:pt x="19084" y="152391"/>
                  </a:lnTo>
                  <a:lnTo>
                    <a:pt x="16691" y="153982"/>
                  </a:lnTo>
                  <a:lnTo>
                    <a:pt x="11916" y="155749"/>
                  </a:lnTo>
                  <a:lnTo>
                    <a:pt x="10325" y="157014"/>
                  </a:lnTo>
                  <a:lnTo>
                    <a:pt x="9265" y="158651"/>
                  </a:lnTo>
                  <a:lnTo>
                    <a:pt x="7562" y="163189"/>
                  </a:lnTo>
                  <a:lnTo>
                    <a:pt x="6629" y="163562"/>
                  </a:lnTo>
                  <a:lnTo>
                    <a:pt x="1545" y="164159"/>
                  </a:lnTo>
                  <a:lnTo>
                    <a:pt x="1030" y="164208"/>
                  </a:lnTo>
                  <a:lnTo>
                    <a:pt x="687" y="165035"/>
                  </a:lnTo>
                  <a:lnTo>
                    <a:pt x="457" y="166379"/>
                  </a:lnTo>
                  <a:lnTo>
                    <a:pt x="0" y="17145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SMARTPenAnnotation277"/>
            <p:cNvSpPr/>
            <p:nvPr/>
          </p:nvSpPr>
          <p:spPr>
            <a:xfrm>
              <a:off x="4179093" y="3078956"/>
              <a:ext cx="242889" cy="7145"/>
            </a:xfrm>
            <a:custGeom>
              <a:avLst/>
              <a:gdLst/>
              <a:ahLst/>
              <a:cxnLst/>
              <a:rect l="0" t="0" r="0" b="0"/>
              <a:pathLst>
                <a:path w="242889" h="7145">
                  <a:moveTo>
                    <a:pt x="0" y="7144"/>
                  </a:moveTo>
                  <a:lnTo>
                    <a:pt x="10642" y="7144"/>
                  </a:lnTo>
                  <a:lnTo>
                    <a:pt x="12651" y="6350"/>
                  </a:lnTo>
                  <a:lnTo>
                    <a:pt x="14784" y="5027"/>
                  </a:lnTo>
                  <a:lnTo>
                    <a:pt x="17000" y="3351"/>
                  </a:lnTo>
                  <a:lnTo>
                    <a:pt x="20065" y="2234"/>
                  </a:lnTo>
                  <a:lnTo>
                    <a:pt x="23695" y="1489"/>
                  </a:lnTo>
                  <a:lnTo>
                    <a:pt x="27703" y="993"/>
                  </a:lnTo>
                  <a:lnTo>
                    <a:pt x="31963" y="662"/>
                  </a:lnTo>
                  <a:lnTo>
                    <a:pt x="36390" y="441"/>
                  </a:lnTo>
                  <a:lnTo>
                    <a:pt x="45542" y="196"/>
                  </a:lnTo>
                  <a:lnTo>
                    <a:pt x="220067" y="0"/>
                  </a:lnTo>
                  <a:lnTo>
                    <a:pt x="223706" y="794"/>
                  </a:lnTo>
                  <a:lnTo>
                    <a:pt x="226925" y="2116"/>
                  </a:lnTo>
                  <a:lnTo>
                    <a:pt x="234002" y="6151"/>
                  </a:lnTo>
                  <a:lnTo>
                    <a:pt x="235377" y="6482"/>
                  </a:lnTo>
                  <a:lnTo>
                    <a:pt x="237087" y="6702"/>
                  </a:lnTo>
                  <a:lnTo>
                    <a:pt x="242888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SMARTPenAnnotation278"/>
            <p:cNvSpPr/>
            <p:nvPr/>
          </p:nvSpPr>
          <p:spPr>
            <a:xfrm>
              <a:off x="4250531" y="3021806"/>
              <a:ext cx="35720" cy="192882"/>
            </a:xfrm>
            <a:custGeom>
              <a:avLst/>
              <a:gdLst/>
              <a:ahLst/>
              <a:cxnLst/>
              <a:rect l="0" t="0" r="0" b="0"/>
              <a:pathLst>
                <a:path w="35720" h="192882">
                  <a:moveTo>
                    <a:pt x="0" y="0"/>
                  </a:moveTo>
                  <a:lnTo>
                    <a:pt x="0" y="58693"/>
                  </a:lnTo>
                  <a:lnTo>
                    <a:pt x="794" y="64529"/>
                  </a:lnTo>
                  <a:lnTo>
                    <a:pt x="2117" y="70007"/>
                  </a:lnTo>
                  <a:lnTo>
                    <a:pt x="3792" y="75246"/>
                  </a:lnTo>
                  <a:lnTo>
                    <a:pt x="4910" y="81120"/>
                  </a:lnTo>
                  <a:lnTo>
                    <a:pt x="5654" y="87418"/>
                  </a:lnTo>
                  <a:lnTo>
                    <a:pt x="6151" y="93997"/>
                  </a:lnTo>
                  <a:lnTo>
                    <a:pt x="7275" y="99971"/>
                  </a:lnTo>
                  <a:lnTo>
                    <a:pt x="8819" y="105541"/>
                  </a:lnTo>
                  <a:lnTo>
                    <a:pt x="10642" y="110842"/>
                  </a:lnTo>
                  <a:lnTo>
                    <a:pt x="11857" y="115963"/>
                  </a:lnTo>
                  <a:lnTo>
                    <a:pt x="12667" y="120965"/>
                  </a:lnTo>
                  <a:lnTo>
                    <a:pt x="13207" y="125887"/>
                  </a:lnTo>
                  <a:lnTo>
                    <a:pt x="14361" y="130756"/>
                  </a:lnTo>
                  <a:lnTo>
                    <a:pt x="15924" y="135589"/>
                  </a:lnTo>
                  <a:lnTo>
                    <a:pt x="17760" y="140399"/>
                  </a:lnTo>
                  <a:lnTo>
                    <a:pt x="18983" y="145193"/>
                  </a:lnTo>
                  <a:lnTo>
                    <a:pt x="19799" y="149977"/>
                  </a:lnTo>
                  <a:lnTo>
                    <a:pt x="20343" y="154753"/>
                  </a:lnTo>
                  <a:lnTo>
                    <a:pt x="20706" y="158731"/>
                  </a:lnTo>
                  <a:lnTo>
                    <a:pt x="20947" y="162177"/>
                  </a:lnTo>
                  <a:lnTo>
                    <a:pt x="21109" y="165268"/>
                  </a:lnTo>
                  <a:lnTo>
                    <a:pt x="22010" y="168122"/>
                  </a:lnTo>
                  <a:lnTo>
                    <a:pt x="23405" y="170819"/>
                  </a:lnTo>
                  <a:lnTo>
                    <a:pt x="25128" y="173410"/>
                  </a:lnTo>
                  <a:lnTo>
                    <a:pt x="26277" y="175932"/>
                  </a:lnTo>
                  <a:lnTo>
                    <a:pt x="27043" y="178407"/>
                  </a:lnTo>
                  <a:lnTo>
                    <a:pt x="27894" y="183273"/>
                  </a:lnTo>
                  <a:lnTo>
                    <a:pt x="28272" y="188081"/>
                  </a:lnTo>
                  <a:lnTo>
                    <a:pt x="29167" y="189682"/>
                  </a:lnTo>
                  <a:lnTo>
                    <a:pt x="30557" y="190748"/>
                  </a:lnTo>
                  <a:lnTo>
                    <a:pt x="35719" y="1928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SMARTPenAnnotation279"/>
            <p:cNvSpPr/>
            <p:nvPr/>
          </p:nvSpPr>
          <p:spPr>
            <a:xfrm>
              <a:off x="4493418" y="2964753"/>
              <a:ext cx="250033" cy="171255"/>
            </a:xfrm>
            <a:custGeom>
              <a:avLst/>
              <a:gdLst/>
              <a:ahLst/>
              <a:cxnLst/>
              <a:rect l="0" t="0" r="0" b="0"/>
              <a:pathLst>
                <a:path w="250033" h="171255">
                  <a:moveTo>
                    <a:pt x="0" y="28478"/>
                  </a:moveTo>
                  <a:lnTo>
                    <a:pt x="3793" y="28478"/>
                  </a:lnTo>
                  <a:lnTo>
                    <a:pt x="5703" y="27684"/>
                  </a:lnTo>
                  <a:lnTo>
                    <a:pt x="12357" y="22823"/>
                  </a:lnTo>
                  <a:lnTo>
                    <a:pt x="13001" y="22327"/>
                  </a:lnTo>
                  <a:lnTo>
                    <a:pt x="17949" y="19659"/>
                  </a:lnTo>
                  <a:lnTo>
                    <a:pt x="34061" y="11478"/>
                  </a:lnTo>
                  <a:lnTo>
                    <a:pt x="38582" y="10001"/>
                  </a:lnTo>
                  <a:lnTo>
                    <a:pt x="43184" y="9016"/>
                  </a:lnTo>
                  <a:lnTo>
                    <a:pt x="47840" y="8360"/>
                  </a:lnTo>
                  <a:lnTo>
                    <a:pt x="52531" y="7128"/>
                  </a:lnTo>
                  <a:lnTo>
                    <a:pt x="57245" y="5513"/>
                  </a:lnTo>
                  <a:lnTo>
                    <a:pt x="61977" y="3643"/>
                  </a:lnTo>
                  <a:lnTo>
                    <a:pt x="66718" y="2396"/>
                  </a:lnTo>
                  <a:lnTo>
                    <a:pt x="71466" y="1565"/>
                  </a:lnTo>
                  <a:lnTo>
                    <a:pt x="76219" y="1011"/>
                  </a:lnTo>
                  <a:lnTo>
                    <a:pt x="81769" y="642"/>
                  </a:lnTo>
                  <a:lnTo>
                    <a:pt x="87850" y="395"/>
                  </a:lnTo>
                  <a:lnTo>
                    <a:pt x="107135" y="0"/>
                  </a:lnTo>
                  <a:lnTo>
                    <a:pt x="111111" y="761"/>
                  </a:lnTo>
                  <a:lnTo>
                    <a:pt x="115349" y="2063"/>
                  </a:lnTo>
                  <a:lnTo>
                    <a:pt x="119762" y="3724"/>
                  </a:lnTo>
                  <a:lnTo>
                    <a:pt x="124291" y="4832"/>
                  </a:lnTo>
                  <a:lnTo>
                    <a:pt x="128899" y="5570"/>
                  </a:lnTo>
                  <a:lnTo>
                    <a:pt x="133558" y="6062"/>
                  </a:lnTo>
                  <a:lnTo>
                    <a:pt x="137457" y="7978"/>
                  </a:lnTo>
                  <a:lnTo>
                    <a:pt x="140851" y="10842"/>
                  </a:lnTo>
                  <a:lnTo>
                    <a:pt x="143907" y="14340"/>
                  </a:lnTo>
                  <a:lnTo>
                    <a:pt x="149419" y="20342"/>
                  </a:lnTo>
                  <a:lnTo>
                    <a:pt x="152000" y="23054"/>
                  </a:lnTo>
                  <a:lnTo>
                    <a:pt x="153721" y="25656"/>
                  </a:lnTo>
                  <a:lnTo>
                    <a:pt x="155633" y="30663"/>
                  </a:lnTo>
                  <a:lnTo>
                    <a:pt x="156143" y="33903"/>
                  </a:lnTo>
                  <a:lnTo>
                    <a:pt x="156483" y="37651"/>
                  </a:lnTo>
                  <a:lnTo>
                    <a:pt x="156710" y="41737"/>
                  </a:lnTo>
                  <a:lnTo>
                    <a:pt x="156961" y="50511"/>
                  </a:lnTo>
                  <a:lnTo>
                    <a:pt x="157029" y="55072"/>
                  </a:lnTo>
                  <a:lnTo>
                    <a:pt x="156279" y="59701"/>
                  </a:lnTo>
                  <a:lnTo>
                    <a:pt x="154987" y="64375"/>
                  </a:lnTo>
                  <a:lnTo>
                    <a:pt x="153330" y="69078"/>
                  </a:lnTo>
                  <a:lnTo>
                    <a:pt x="151433" y="73801"/>
                  </a:lnTo>
                  <a:lnTo>
                    <a:pt x="149374" y="78537"/>
                  </a:lnTo>
                  <a:lnTo>
                    <a:pt x="147208" y="83282"/>
                  </a:lnTo>
                  <a:lnTo>
                    <a:pt x="144176" y="88033"/>
                  </a:lnTo>
                  <a:lnTo>
                    <a:pt x="140567" y="92787"/>
                  </a:lnTo>
                  <a:lnTo>
                    <a:pt x="136574" y="97544"/>
                  </a:lnTo>
                  <a:lnTo>
                    <a:pt x="132325" y="102303"/>
                  </a:lnTo>
                  <a:lnTo>
                    <a:pt x="123369" y="111825"/>
                  </a:lnTo>
                  <a:lnTo>
                    <a:pt x="95210" y="140397"/>
                  </a:lnTo>
                  <a:lnTo>
                    <a:pt x="90461" y="144365"/>
                  </a:lnTo>
                  <a:lnTo>
                    <a:pt x="85707" y="147805"/>
                  </a:lnTo>
                  <a:lnTo>
                    <a:pt x="80951" y="150892"/>
                  </a:lnTo>
                  <a:lnTo>
                    <a:pt x="76192" y="153743"/>
                  </a:lnTo>
                  <a:lnTo>
                    <a:pt x="71432" y="156438"/>
                  </a:lnTo>
                  <a:lnTo>
                    <a:pt x="66672" y="159029"/>
                  </a:lnTo>
                  <a:lnTo>
                    <a:pt x="59265" y="161907"/>
                  </a:lnTo>
                  <a:lnTo>
                    <a:pt x="56179" y="162674"/>
                  </a:lnTo>
                  <a:lnTo>
                    <a:pt x="50633" y="165643"/>
                  </a:lnTo>
                  <a:lnTo>
                    <a:pt x="42998" y="171254"/>
                  </a:lnTo>
                  <a:lnTo>
                    <a:pt x="42889" y="166424"/>
                  </a:lnTo>
                  <a:lnTo>
                    <a:pt x="42874" y="165193"/>
                  </a:lnTo>
                  <a:lnTo>
                    <a:pt x="43665" y="164865"/>
                  </a:lnTo>
                  <a:lnTo>
                    <a:pt x="50635" y="164339"/>
                  </a:lnTo>
                  <a:lnTo>
                    <a:pt x="52807" y="164296"/>
                  </a:lnTo>
                  <a:lnTo>
                    <a:pt x="59453" y="162131"/>
                  </a:lnTo>
                  <a:lnTo>
                    <a:pt x="66905" y="159317"/>
                  </a:lnTo>
                  <a:lnTo>
                    <a:pt x="72862" y="158066"/>
                  </a:lnTo>
                  <a:lnTo>
                    <a:pt x="77151" y="157732"/>
                  </a:lnTo>
                  <a:lnTo>
                    <a:pt x="82390" y="157510"/>
                  </a:lnTo>
                  <a:lnTo>
                    <a:pt x="99025" y="157197"/>
                  </a:lnTo>
                  <a:lnTo>
                    <a:pt x="193910" y="157065"/>
                  </a:lnTo>
                  <a:lnTo>
                    <a:pt x="199917" y="157859"/>
                  </a:lnTo>
                  <a:lnTo>
                    <a:pt x="205509" y="159182"/>
                  </a:lnTo>
                  <a:lnTo>
                    <a:pt x="210825" y="160858"/>
                  </a:lnTo>
                  <a:lnTo>
                    <a:pt x="215956" y="161975"/>
                  </a:lnTo>
                  <a:lnTo>
                    <a:pt x="220965" y="162720"/>
                  </a:lnTo>
                  <a:lnTo>
                    <a:pt x="225891" y="163216"/>
                  </a:lnTo>
                  <a:lnTo>
                    <a:pt x="233481" y="163768"/>
                  </a:lnTo>
                  <a:lnTo>
                    <a:pt x="239501" y="164013"/>
                  </a:lnTo>
                  <a:lnTo>
                    <a:pt x="250032" y="16420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SMARTPenAnnotation280"/>
            <p:cNvSpPr/>
            <p:nvPr/>
          </p:nvSpPr>
          <p:spPr>
            <a:xfrm>
              <a:off x="4793875" y="2893218"/>
              <a:ext cx="128169" cy="285751"/>
            </a:xfrm>
            <a:custGeom>
              <a:avLst/>
              <a:gdLst/>
              <a:ahLst/>
              <a:cxnLst/>
              <a:rect l="0" t="0" r="0" b="0"/>
              <a:pathLst>
                <a:path w="128169" h="285751">
                  <a:moveTo>
                    <a:pt x="85306" y="0"/>
                  </a:moveTo>
                  <a:lnTo>
                    <a:pt x="81514" y="0"/>
                  </a:lnTo>
                  <a:lnTo>
                    <a:pt x="80396" y="794"/>
                  </a:lnTo>
                  <a:lnTo>
                    <a:pt x="79651" y="2117"/>
                  </a:lnTo>
                  <a:lnTo>
                    <a:pt x="79155" y="3793"/>
                  </a:lnTo>
                  <a:lnTo>
                    <a:pt x="78030" y="4910"/>
                  </a:lnTo>
                  <a:lnTo>
                    <a:pt x="76487" y="5655"/>
                  </a:lnTo>
                  <a:lnTo>
                    <a:pt x="74664" y="6151"/>
                  </a:lnTo>
                  <a:lnTo>
                    <a:pt x="73449" y="7276"/>
                  </a:lnTo>
                  <a:lnTo>
                    <a:pt x="72638" y="8819"/>
                  </a:lnTo>
                  <a:lnTo>
                    <a:pt x="69382" y="16901"/>
                  </a:lnTo>
                  <a:lnTo>
                    <a:pt x="67546" y="20792"/>
                  </a:lnTo>
                  <a:lnTo>
                    <a:pt x="65507" y="29350"/>
                  </a:lnTo>
                  <a:lnTo>
                    <a:pt x="64962" y="33854"/>
                  </a:lnTo>
                  <a:lnTo>
                    <a:pt x="63012" y="38444"/>
                  </a:lnTo>
                  <a:lnTo>
                    <a:pt x="60125" y="43092"/>
                  </a:lnTo>
                  <a:lnTo>
                    <a:pt x="56612" y="47778"/>
                  </a:lnTo>
                  <a:lnTo>
                    <a:pt x="52683" y="52490"/>
                  </a:lnTo>
                  <a:lnTo>
                    <a:pt x="48476" y="57218"/>
                  </a:lnTo>
                  <a:lnTo>
                    <a:pt x="44083" y="61958"/>
                  </a:lnTo>
                  <a:lnTo>
                    <a:pt x="40362" y="67499"/>
                  </a:lnTo>
                  <a:lnTo>
                    <a:pt x="37087" y="73575"/>
                  </a:lnTo>
                  <a:lnTo>
                    <a:pt x="34110" y="80006"/>
                  </a:lnTo>
                  <a:lnTo>
                    <a:pt x="31331" y="86675"/>
                  </a:lnTo>
                  <a:lnTo>
                    <a:pt x="28686" y="93502"/>
                  </a:lnTo>
                  <a:lnTo>
                    <a:pt x="26128" y="100435"/>
                  </a:lnTo>
                  <a:lnTo>
                    <a:pt x="23629" y="106644"/>
                  </a:lnTo>
                  <a:lnTo>
                    <a:pt x="21169" y="112371"/>
                  </a:lnTo>
                  <a:lnTo>
                    <a:pt x="18735" y="117777"/>
                  </a:lnTo>
                  <a:lnTo>
                    <a:pt x="16319" y="123762"/>
                  </a:lnTo>
                  <a:lnTo>
                    <a:pt x="11518" y="136762"/>
                  </a:lnTo>
                  <a:lnTo>
                    <a:pt x="4353" y="157468"/>
                  </a:lnTo>
                  <a:lnTo>
                    <a:pt x="2762" y="164510"/>
                  </a:lnTo>
                  <a:lnTo>
                    <a:pt x="1702" y="171586"/>
                  </a:lnTo>
                  <a:lnTo>
                    <a:pt x="995" y="178684"/>
                  </a:lnTo>
                  <a:lnTo>
                    <a:pt x="523" y="185004"/>
                  </a:lnTo>
                  <a:lnTo>
                    <a:pt x="209" y="190805"/>
                  </a:lnTo>
                  <a:lnTo>
                    <a:pt x="0" y="196260"/>
                  </a:lnTo>
                  <a:lnTo>
                    <a:pt x="654" y="201484"/>
                  </a:lnTo>
                  <a:lnTo>
                    <a:pt x="1884" y="206554"/>
                  </a:lnTo>
                  <a:lnTo>
                    <a:pt x="3498" y="211521"/>
                  </a:lnTo>
                  <a:lnTo>
                    <a:pt x="5367" y="216420"/>
                  </a:lnTo>
                  <a:lnTo>
                    <a:pt x="7407" y="221274"/>
                  </a:lnTo>
                  <a:lnTo>
                    <a:pt x="9561" y="226097"/>
                  </a:lnTo>
                  <a:lnTo>
                    <a:pt x="11790" y="230107"/>
                  </a:lnTo>
                  <a:lnTo>
                    <a:pt x="14071" y="233573"/>
                  </a:lnTo>
                  <a:lnTo>
                    <a:pt x="16384" y="236678"/>
                  </a:lnTo>
                  <a:lnTo>
                    <a:pt x="18721" y="240336"/>
                  </a:lnTo>
                  <a:lnTo>
                    <a:pt x="21072" y="244361"/>
                  </a:lnTo>
                  <a:lnTo>
                    <a:pt x="23433" y="248633"/>
                  </a:lnTo>
                  <a:lnTo>
                    <a:pt x="25801" y="252274"/>
                  </a:lnTo>
                  <a:lnTo>
                    <a:pt x="28174" y="255495"/>
                  </a:lnTo>
                  <a:lnTo>
                    <a:pt x="30549" y="258436"/>
                  </a:lnTo>
                  <a:lnTo>
                    <a:pt x="33720" y="261191"/>
                  </a:lnTo>
                  <a:lnTo>
                    <a:pt x="37421" y="263821"/>
                  </a:lnTo>
                  <a:lnTo>
                    <a:pt x="41477" y="266368"/>
                  </a:lnTo>
                  <a:lnTo>
                    <a:pt x="44974" y="268860"/>
                  </a:lnTo>
                  <a:lnTo>
                    <a:pt x="48099" y="271315"/>
                  </a:lnTo>
                  <a:lnTo>
                    <a:pt x="50976" y="273746"/>
                  </a:lnTo>
                  <a:lnTo>
                    <a:pt x="53688" y="275366"/>
                  </a:lnTo>
                  <a:lnTo>
                    <a:pt x="56290" y="276446"/>
                  </a:lnTo>
                  <a:lnTo>
                    <a:pt x="58818" y="277166"/>
                  </a:lnTo>
                  <a:lnTo>
                    <a:pt x="62091" y="278440"/>
                  </a:lnTo>
                  <a:lnTo>
                    <a:pt x="65860" y="280083"/>
                  </a:lnTo>
                  <a:lnTo>
                    <a:pt x="69961" y="281972"/>
                  </a:lnTo>
                  <a:lnTo>
                    <a:pt x="74282" y="283232"/>
                  </a:lnTo>
                  <a:lnTo>
                    <a:pt x="78751" y="284071"/>
                  </a:lnTo>
                  <a:lnTo>
                    <a:pt x="83317" y="284631"/>
                  </a:lnTo>
                  <a:lnTo>
                    <a:pt x="87949" y="285004"/>
                  </a:lnTo>
                  <a:lnTo>
                    <a:pt x="92624" y="285253"/>
                  </a:lnTo>
                  <a:lnTo>
                    <a:pt x="102052" y="285529"/>
                  </a:lnTo>
                  <a:lnTo>
                    <a:pt x="128168" y="28575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SMARTPenAnnotation281"/>
            <p:cNvSpPr/>
            <p:nvPr/>
          </p:nvSpPr>
          <p:spPr>
            <a:xfrm>
              <a:off x="5000625" y="3043237"/>
              <a:ext cx="107157" cy="1"/>
            </a:xfrm>
            <a:custGeom>
              <a:avLst/>
              <a:gdLst/>
              <a:ahLst/>
              <a:cxnLst/>
              <a:rect l="0" t="0" r="0" b="0"/>
              <a:pathLst>
                <a:path w="107157" h="1">
                  <a:moveTo>
                    <a:pt x="0" y="0"/>
                  </a:moveTo>
                  <a:lnTo>
                    <a:pt x="107156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SMARTPenAnnotation282"/>
            <p:cNvSpPr/>
            <p:nvPr/>
          </p:nvSpPr>
          <p:spPr>
            <a:xfrm>
              <a:off x="5200774" y="2939365"/>
              <a:ext cx="164183" cy="203886"/>
            </a:xfrm>
            <a:custGeom>
              <a:avLst/>
              <a:gdLst/>
              <a:ahLst/>
              <a:cxnLst/>
              <a:rect l="0" t="0" r="0" b="0"/>
              <a:pathLst>
                <a:path w="164183" h="203886">
                  <a:moveTo>
                    <a:pt x="78457" y="25291"/>
                  </a:moveTo>
                  <a:lnTo>
                    <a:pt x="78457" y="21499"/>
                  </a:lnTo>
                  <a:lnTo>
                    <a:pt x="77663" y="20381"/>
                  </a:lnTo>
                  <a:lnTo>
                    <a:pt x="76340" y="19636"/>
                  </a:lnTo>
                  <a:lnTo>
                    <a:pt x="72306" y="18441"/>
                  </a:lnTo>
                  <a:lnTo>
                    <a:pt x="67815" y="14442"/>
                  </a:lnTo>
                  <a:lnTo>
                    <a:pt x="66600" y="12502"/>
                  </a:lnTo>
                  <a:lnTo>
                    <a:pt x="65250" y="8230"/>
                  </a:lnTo>
                  <a:lnTo>
                    <a:pt x="64096" y="6773"/>
                  </a:lnTo>
                  <a:lnTo>
                    <a:pt x="62533" y="5802"/>
                  </a:lnTo>
                  <a:lnTo>
                    <a:pt x="60697" y="5154"/>
                  </a:lnTo>
                  <a:lnTo>
                    <a:pt x="56541" y="2318"/>
                  </a:lnTo>
                  <a:lnTo>
                    <a:pt x="54321" y="451"/>
                  </a:lnTo>
                  <a:lnTo>
                    <a:pt x="52048" y="0"/>
                  </a:lnTo>
                  <a:lnTo>
                    <a:pt x="49738" y="493"/>
                  </a:lnTo>
                  <a:lnTo>
                    <a:pt x="45055" y="2363"/>
                  </a:lnTo>
                  <a:lnTo>
                    <a:pt x="40328" y="3194"/>
                  </a:lnTo>
                  <a:lnTo>
                    <a:pt x="35581" y="3564"/>
                  </a:lnTo>
                  <a:lnTo>
                    <a:pt x="33205" y="3662"/>
                  </a:lnTo>
                  <a:lnTo>
                    <a:pt x="30826" y="4522"/>
                  </a:lnTo>
                  <a:lnTo>
                    <a:pt x="26067" y="7594"/>
                  </a:lnTo>
                  <a:lnTo>
                    <a:pt x="21306" y="11605"/>
                  </a:lnTo>
                  <a:lnTo>
                    <a:pt x="18925" y="13785"/>
                  </a:lnTo>
                  <a:lnTo>
                    <a:pt x="16543" y="16827"/>
                  </a:lnTo>
                  <a:lnTo>
                    <a:pt x="14163" y="20442"/>
                  </a:lnTo>
                  <a:lnTo>
                    <a:pt x="11781" y="24439"/>
                  </a:lnTo>
                  <a:lnTo>
                    <a:pt x="9401" y="28692"/>
                  </a:lnTo>
                  <a:lnTo>
                    <a:pt x="4638" y="37650"/>
                  </a:lnTo>
                  <a:lnTo>
                    <a:pt x="3051" y="42262"/>
                  </a:lnTo>
                  <a:lnTo>
                    <a:pt x="1992" y="46924"/>
                  </a:lnTo>
                  <a:lnTo>
                    <a:pt x="1286" y="51619"/>
                  </a:lnTo>
                  <a:lnTo>
                    <a:pt x="817" y="55543"/>
                  </a:lnTo>
                  <a:lnTo>
                    <a:pt x="503" y="58953"/>
                  </a:lnTo>
                  <a:lnTo>
                    <a:pt x="294" y="62020"/>
                  </a:lnTo>
                  <a:lnTo>
                    <a:pt x="154" y="65652"/>
                  </a:lnTo>
                  <a:lnTo>
                    <a:pt x="0" y="73921"/>
                  </a:lnTo>
                  <a:lnTo>
                    <a:pt x="752" y="77554"/>
                  </a:lnTo>
                  <a:lnTo>
                    <a:pt x="4809" y="86461"/>
                  </a:lnTo>
                  <a:lnTo>
                    <a:pt x="6037" y="91636"/>
                  </a:lnTo>
                  <a:lnTo>
                    <a:pt x="7158" y="93333"/>
                  </a:lnTo>
                  <a:lnTo>
                    <a:pt x="8700" y="94465"/>
                  </a:lnTo>
                  <a:lnTo>
                    <a:pt x="10521" y="95219"/>
                  </a:lnTo>
                  <a:lnTo>
                    <a:pt x="14661" y="98174"/>
                  </a:lnTo>
                  <a:lnTo>
                    <a:pt x="16876" y="100074"/>
                  </a:lnTo>
                  <a:lnTo>
                    <a:pt x="19941" y="101340"/>
                  </a:lnTo>
                  <a:lnTo>
                    <a:pt x="23571" y="102184"/>
                  </a:lnTo>
                  <a:lnTo>
                    <a:pt x="27579" y="102746"/>
                  </a:lnTo>
                  <a:lnTo>
                    <a:pt x="31045" y="102328"/>
                  </a:lnTo>
                  <a:lnTo>
                    <a:pt x="34149" y="101255"/>
                  </a:lnTo>
                  <a:lnTo>
                    <a:pt x="37012" y="99746"/>
                  </a:lnTo>
                  <a:lnTo>
                    <a:pt x="39714" y="98740"/>
                  </a:lnTo>
                  <a:lnTo>
                    <a:pt x="44834" y="97623"/>
                  </a:lnTo>
                  <a:lnTo>
                    <a:pt x="48104" y="96531"/>
                  </a:lnTo>
                  <a:lnTo>
                    <a:pt x="51872" y="95009"/>
                  </a:lnTo>
                  <a:lnTo>
                    <a:pt x="55971" y="93201"/>
                  </a:lnTo>
                  <a:lnTo>
                    <a:pt x="60291" y="90408"/>
                  </a:lnTo>
                  <a:lnTo>
                    <a:pt x="64759" y="86958"/>
                  </a:lnTo>
                  <a:lnTo>
                    <a:pt x="69325" y="83072"/>
                  </a:lnTo>
                  <a:lnTo>
                    <a:pt x="73162" y="79686"/>
                  </a:lnTo>
                  <a:lnTo>
                    <a:pt x="79544" y="73808"/>
                  </a:lnTo>
                  <a:lnTo>
                    <a:pt x="81562" y="71129"/>
                  </a:lnTo>
                  <a:lnTo>
                    <a:pt x="83806" y="66036"/>
                  </a:lnTo>
                  <a:lnTo>
                    <a:pt x="85992" y="62773"/>
                  </a:lnTo>
                  <a:lnTo>
                    <a:pt x="89036" y="59010"/>
                  </a:lnTo>
                  <a:lnTo>
                    <a:pt x="92654" y="54914"/>
                  </a:lnTo>
                  <a:lnTo>
                    <a:pt x="95065" y="51390"/>
                  </a:lnTo>
                  <a:lnTo>
                    <a:pt x="97745" y="45357"/>
                  </a:lnTo>
                  <a:lnTo>
                    <a:pt x="101052" y="40030"/>
                  </a:lnTo>
                  <a:lnTo>
                    <a:pt x="103045" y="37498"/>
                  </a:lnTo>
                  <a:lnTo>
                    <a:pt x="105260" y="32568"/>
                  </a:lnTo>
                  <a:lnTo>
                    <a:pt x="106682" y="26728"/>
                  </a:lnTo>
                  <a:lnTo>
                    <a:pt x="106963" y="20665"/>
                  </a:lnTo>
                  <a:lnTo>
                    <a:pt x="107001" y="19266"/>
                  </a:lnTo>
                  <a:lnTo>
                    <a:pt x="107805" y="18893"/>
                  </a:lnTo>
                  <a:lnTo>
                    <a:pt x="110815" y="18479"/>
                  </a:lnTo>
                  <a:lnTo>
                    <a:pt x="111935" y="19162"/>
                  </a:lnTo>
                  <a:lnTo>
                    <a:pt x="112682" y="20411"/>
                  </a:lnTo>
                  <a:lnTo>
                    <a:pt x="113179" y="22038"/>
                  </a:lnTo>
                  <a:lnTo>
                    <a:pt x="115850" y="25962"/>
                  </a:lnTo>
                  <a:lnTo>
                    <a:pt x="120239" y="31156"/>
                  </a:lnTo>
                  <a:lnTo>
                    <a:pt x="120839" y="36100"/>
                  </a:lnTo>
                  <a:lnTo>
                    <a:pt x="120999" y="39640"/>
                  </a:lnTo>
                  <a:lnTo>
                    <a:pt x="121899" y="43588"/>
                  </a:lnTo>
                  <a:lnTo>
                    <a:pt x="123294" y="47808"/>
                  </a:lnTo>
                  <a:lnTo>
                    <a:pt x="125017" y="52208"/>
                  </a:lnTo>
                  <a:lnTo>
                    <a:pt x="126165" y="56730"/>
                  </a:lnTo>
                  <a:lnTo>
                    <a:pt x="126931" y="61331"/>
                  </a:lnTo>
                  <a:lnTo>
                    <a:pt x="127442" y="65987"/>
                  </a:lnTo>
                  <a:lnTo>
                    <a:pt x="128576" y="70678"/>
                  </a:lnTo>
                  <a:lnTo>
                    <a:pt x="130126" y="75393"/>
                  </a:lnTo>
                  <a:lnTo>
                    <a:pt x="131953" y="80123"/>
                  </a:lnTo>
                  <a:lnTo>
                    <a:pt x="136099" y="91730"/>
                  </a:lnTo>
                  <a:lnTo>
                    <a:pt x="138317" y="98158"/>
                  </a:lnTo>
                  <a:lnTo>
                    <a:pt x="139794" y="104032"/>
                  </a:lnTo>
                  <a:lnTo>
                    <a:pt x="140780" y="109535"/>
                  </a:lnTo>
                  <a:lnTo>
                    <a:pt x="141437" y="114791"/>
                  </a:lnTo>
                  <a:lnTo>
                    <a:pt x="141875" y="120676"/>
                  </a:lnTo>
                  <a:lnTo>
                    <a:pt x="142167" y="126981"/>
                  </a:lnTo>
                  <a:lnTo>
                    <a:pt x="142361" y="133566"/>
                  </a:lnTo>
                  <a:lnTo>
                    <a:pt x="143285" y="139543"/>
                  </a:lnTo>
                  <a:lnTo>
                    <a:pt x="144694" y="145115"/>
                  </a:lnTo>
                  <a:lnTo>
                    <a:pt x="146427" y="150417"/>
                  </a:lnTo>
                  <a:lnTo>
                    <a:pt x="147584" y="155540"/>
                  </a:lnTo>
                  <a:lnTo>
                    <a:pt x="148353" y="160542"/>
                  </a:lnTo>
                  <a:lnTo>
                    <a:pt x="148868" y="165465"/>
                  </a:lnTo>
                  <a:lnTo>
                    <a:pt x="150003" y="170334"/>
                  </a:lnTo>
                  <a:lnTo>
                    <a:pt x="151555" y="175167"/>
                  </a:lnTo>
                  <a:lnTo>
                    <a:pt x="153382" y="179977"/>
                  </a:lnTo>
                  <a:lnTo>
                    <a:pt x="154601" y="183978"/>
                  </a:lnTo>
                  <a:lnTo>
                    <a:pt x="155413" y="187438"/>
                  </a:lnTo>
                  <a:lnTo>
                    <a:pt x="155955" y="190539"/>
                  </a:lnTo>
                  <a:lnTo>
                    <a:pt x="157109" y="192607"/>
                  </a:lnTo>
                  <a:lnTo>
                    <a:pt x="158674" y="193985"/>
                  </a:lnTo>
                  <a:lnTo>
                    <a:pt x="160509" y="194903"/>
                  </a:lnTo>
                  <a:lnTo>
                    <a:pt x="161733" y="196310"/>
                  </a:lnTo>
                  <a:lnTo>
                    <a:pt x="162550" y="198041"/>
                  </a:lnTo>
                  <a:lnTo>
                    <a:pt x="164182" y="20388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SMARTPenAnnotation283"/>
            <p:cNvSpPr/>
            <p:nvPr/>
          </p:nvSpPr>
          <p:spPr>
            <a:xfrm>
              <a:off x="5429250" y="2921793"/>
              <a:ext cx="149563" cy="292895"/>
            </a:xfrm>
            <a:custGeom>
              <a:avLst/>
              <a:gdLst/>
              <a:ahLst/>
              <a:cxnLst/>
              <a:rect l="0" t="0" r="0" b="0"/>
              <a:pathLst>
                <a:path w="149563" h="292895">
                  <a:moveTo>
                    <a:pt x="0" y="0"/>
                  </a:moveTo>
                  <a:lnTo>
                    <a:pt x="13000" y="0"/>
                  </a:lnTo>
                  <a:lnTo>
                    <a:pt x="15016" y="794"/>
                  </a:lnTo>
                  <a:lnTo>
                    <a:pt x="17948" y="2117"/>
                  </a:lnTo>
                  <a:lnTo>
                    <a:pt x="21490" y="3793"/>
                  </a:lnTo>
                  <a:lnTo>
                    <a:pt x="25439" y="4910"/>
                  </a:lnTo>
                  <a:lnTo>
                    <a:pt x="29659" y="5655"/>
                  </a:lnTo>
                  <a:lnTo>
                    <a:pt x="34060" y="6151"/>
                  </a:lnTo>
                  <a:lnTo>
                    <a:pt x="38582" y="7276"/>
                  </a:lnTo>
                  <a:lnTo>
                    <a:pt x="43183" y="8819"/>
                  </a:lnTo>
                  <a:lnTo>
                    <a:pt x="47839" y="10642"/>
                  </a:lnTo>
                  <a:lnTo>
                    <a:pt x="52530" y="13445"/>
                  </a:lnTo>
                  <a:lnTo>
                    <a:pt x="57245" y="16901"/>
                  </a:lnTo>
                  <a:lnTo>
                    <a:pt x="61976" y="20792"/>
                  </a:lnTo>
                  <a:lnTo>
                    <a:pt x="67510" y="24974"/>
                  </a:lnTo>
                  <a:lnTo>
                    <a:pt x="80011" y="33854"/>
                  </a:lnTo>
                  <a:lnTo>
                    <a:pt x="85884" y="37651"/>
                  </a:lnTo>
                  <a:lnTo>
                    <a:pt x="91387" y="40975"/>
                  </a:lnTo>
                  <a:lnTo>
                    <a:pt x="96643" y="43986"/>
                  </a:lnTo>
                  <a:lnTo>
                    <a:pt x="101735" y="48374"/>
                  </a:lnTo>
                  <a:lnTo>
                    <a:pt x="106717" y="53681"/>
                  </a:lnTo>
                  <a:lnTo>
                    <a:pt x="111626" y="59600"/>
                  </a:lnTo>
                  <a:lnTo>
                    <a:pt x="116486" y="65133"/>
                  </a:lnTo>
                  <a:lnTo>
                    <a:pt x="121313" y="70410"/>
                  </a:lnTo>
                  <a:lnTo>
                    <a:pt x="126119" y="75515"/>
                  </a:lnTo>
                  <a:lnTo>
                    <a:pt x="130117" y="80506"/>
                  </a:lnTo>
                  <a:lnTo>
                    <a:pt x="133575" y="85421"/>
                  </a:lnTo>
                  <a:lnTo>
                    <a:pt x="136676" y="90285"/>
                  </a:lnTo>
                  <a:lnTo>
                    <a:pt x="139536" y="95909"/>
                  </a:lnTo>
                  <a:lnTo>
                    <a:pt x="142236" y="102039"/>
                  </a:lnTo>
                  <a:lnTo>
                    <a:pt x="144830" y="108508"/>
                  </a:lnTo>
                  <a:lnTo>
                    <a:pt x="146560" y="115201"/>
                  </a:lnTo>
                  <a:lnTo>
                    <a:pt x="147713" y="122044"/>
                  </a:lnTo>
                  <a:lnTo>
                    <a:pt x="148481" y="128988"/>
                  </a:lnTo>
                  <a:lnTo>
                    <a:pt x="148994" y="135998"/>
                  </a:lnTo>
                  <a:lnTo>
                    <a:pt x="149335" y="143053"/>
                  </a:lnTo>
                  <a:lnTo>
                    <a:pt x="149562" y="150138"/>
                  </a:lnTo>
                  <a:lnTo>
                    <a:pt x="148921" y="157242"/>
                  </a:lnTo>
                  <a:lnTo>
                    <a:pt x="147699" y="164359"/>
                  </a:lnTo>
                  <a:lnTo>
                    <a:pt x="146091" y="171485"/>
                  </a:lnTo>
                  <a:lnTo>
                    <a:pt x="144225" y="178618"/>
                  </a:lnTo>
                  <a:lnTo>
                    <a:pt x="142187" y="185753"/>
                  </a:lnTo>
                  <a:lnTo>
                    <a:pt x="137807" y="200032"/>
                  </a:lnTo>
                  <a:lnTo>
                    <a:pt x="133214" y="214316"/>
                  </a:lnTo>
                  <a:lnTo>
                    <a:pt x="130084" y="221459"/>
                  </a:lnTo>
                  <a:lnTo>
                    <a:pt x="126410" y="228602"/>
                  </a:lnTo>
                  <a:lnTo>
                    <a:pt x="118888" y="242095"/>
                  </a:lnTo>
                  <a:lnTo>
                    <a:pt x="110191" y="258616"/>
                  </a:lnTo>
                  <a:lnTo>
                    <a:pt x="105065" y="268664"/>
                  </a:lnTo>
                  <a:lnTo>
                    <a:pt x="101793" y="272772"/>
                  </a:lnTo>
                  <a:lnTo>
                    <a:pt x="98025" y="276304"/>
                  </a:lnTo>
                  <a:lnTo>
                    <a:pt x="93925" y="279453"/>
                  </a:lnTo>
                  <a:lnTo>
                    <a:pt x="90397" y="282346"/>
                  </a:lnTo>
                  <a:lnTo>
                    <a:pt x="87252" y="285068"/>
                  </a:lnTo>
                  <a:lnTo>
                    <a:pt x="79088" y="292436"/>
                  </a:lnTo>
                  <a:lnTo>
                    <a:pt x="74939" y="292758"/>
                  </a:lnTo>
                  <a:lnTo>
                    <a:pt x="71437" y="2928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SMARTPenAnnotation284"/>
            <p:cNvSpPr/>
            <p:nvPr/>
          </p:nvSpPr>
          <p:spPr>
            <a:xfrm>
              <a:off x="5750718" y="2971807"/>
              <a:ext cx="171451" cy="7137"/>
            </a:xfrm>
            <a:custGeom>
              <a:avLst/>
              <a:gdLst/>
              <a:ahLst/>
              <a:cxnLst/>
              <a:rect l="0" t="0" r="0" b="0"/>
              <a:pathLst>
                <a:path w="171451" h="7137">
                  <a:moveTo>
                    <a:pt x="0" y="7136"/>
                  </a:moveTo>
                  <a:lnTo>
                    <a:pt x="40212" y="7136"/>
                  </a:lnTo>
                  <a:lnTo>
                    <a:pt x="45858" y="6343"/>
                  </a:lnTo>
                  <a:lnTo>
                    <a:pt x="52003" y="5020"/>
                  </a:lnTo>
                  <a:lnTo>
                    <a:pt x="58482" y="3344"/>
                  </a:lnTo>
                  <a:lnTo>
                    <a:pt x="64388" y="2227"/>
                  </a:lnTo>
                  <a:lnTo>
                    <a:pt x="69913" y="1482"/>
                  </a:lnTo>
                  <a:lnTo>
                    <a:pt x="75184" y="985"/>
                  </a:lnTo>
                  <a:lnTo>
                    <a:pt x="81079" y="655"/>
                  </a:lnTo>
                  <a:lnTo>
                    <a:pt x="93979" y="287"/>
                  </a:lnTo>
                  <a:lnTo>
                    <a:pt x="125886" y="18"/>
                  </a:lnTo>
                  <a:lnTo>
                    <a:pt x="140399" y="0"/>
                  </a:lnTo>
                  <a:lnTo>
                    <a:pt x="144400" y="791"/>
                  </a:lnTo>
                  <a:lnTo>
                    <a:pt x="147860" y="2113"/>
                  </a:lnTo>
                  <a:lnTo>
                    <a:pt x="150961" y="3787"/>
                  </a:lnTo>
                  <a:lnTo>
                    <a:pt x="153822" y="4904"/>
                  </a:lnTo>
                  <a:lnTo>
                    <a:pt x="156523" y="5648"/>
                  </a:lnTo>
                  <a:lnTo>
                    <a:pt x="159118" y="6144"/>
                  </a:lnTo>
                  <a:lnTo>
                    <a:pt x="161641" y="6475"/>
                  </a:lnTo>
                  <a:lnTo>
                    <a:pt x="164117" y="6695"/>
                  </a:lnTo>
                  <a:lnTo>
                    <a:pt x="171450" y="713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SMARTPenAnnotation285"/>
            <p:cNvSpPr/>
            <p:nvPr/>
          </p:nvSpPr>
          <p:spPr>
            <a:xfrm>
              <a:off x="5772150" y="3057525"/>
              <a:ext cx="142876" cy="7144"/>
            </a:xfrm>
            <a:custGeom>
              <a:avLst/>
              <a:gdLst/>
              <a:ahLst/>
              <a:cxnLst/>
              <a:rect l="0" t="0" r="0" b="0"/>
              <a:pathLst>
                <a:path w="142876" h="7144">
                  <a:moveTo>
                    <a:pt x="0" y="7143"/>
                  </a:moveTo>
                  <a:lnTo>
                    <a:pt x="30061" y="7143"/>
                  </a:lnTo>
                  <a:lnTo>
                    <a:pt x="33534" y="6350"/>
                  </a:lnTo>
                  <a:lnTo>
                    <a:pt x="37437" y="5027"/>
                  </a:lnTo>
                  <a:lnTo>
                    <a:pt x="41627" y="3351"/>
                  </a:lnTo>
                  <a:lnTo>
                    <a:pt x="46801" y="2234"/>
                  </a:lnTo>
                  <a:lnTo>
                    <a:pt x="52632" y="1489"/>
                  </a:lnTo>
                  <a:lnTo>
                    <a:pt x="58901" y="992"/>
                  </a:lnTo>
                  <a:lnTo>
                    <a:pt x="65461" y="662"/>
                  </a:lnTo>
                  <a:lnTo>
                    <a:pt x="79100" y="294"/>
                  </a:lnTo>
                  <a:lnTo>
                    <a:pt x="14287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SMARTPenAnnotation286"/>
            <p:cNvSpPr/>
            <p:nvPr/>
          </p:nvSpPr>
          <p:spPr>
            <a:xfrm>
              <a:off x="6100762" y="3014662"/>
              <a:ext cx="114301" cy="7145"/>
            </a:xfrm>
            <a:custGeom>
              <a:avLst/>
              <a:gdLst/>
              <a:ahLst/>
              <a:cxnLst/>
              <a:rect l="0" t="0" r="0" b="0"/>
              <a:pathLst>
                <a:path w="114301" h="7145">
                  <a:moveTo>
                    <a:pt x="0" y="7144"/>
                  </a:moveTo>
                  <a:lnTo>
                    <a:pt x="9943" y="7144"/>
                  </a:lnTo>
                  <a:lnTo>
                    <a:pt x="12185" y="6350"/>
                  </a:lnTo>
                  <a:lnTo>
                    <a:pt x="14473" y="5027"/>
                  </a:lnTo>
                  <a:lnTo>
                    <a:pt x="16793" y="3352"/>
                  </a:lnTo>
                  <a:lnTo>
                    <a:pt x="19133" y="2234"/>
                  </a:lnTo>
                  <a:lnTo>
                    <a:pt x="21487" y="1489"/>
                  </a:lnTo>
                  <a:lnTo>
                    <a:pt x="23849" y="993"/>
                  </a:lnTo>
                  <a:lnTo>
                    <a:pt x="27012" y="662"/>
                  </a:lnTo>
                  <a:lnTo>
                    <a:pt x="30708" y="441"/>
                  </a:lnTo>
                  <a:lnTo>
                    <a:pt x="39048" y="196"/>
                  </a:lnTo>
                  <a:lnTo>
                    <a:pt x="76237" y="8"/>
                  </a:lnTo>
                  <a:lnTo>
                    <a:pt x="11430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SMARTPenAnnotation287"/>
            <p:cNvSpPr/>
            <p:nvPr/>
          </p:nvSpPr>
          <p:spPr>
            <a:xfrm>
              <a:off x="6307931" y="2900362"/>
              <a:ext cx="157163" cy="77552"/>
            </a:xfrm>
            <a:custGeom>
              <a:avLst/>
              <a:gdLst/>
              <a:ahLst/>
              <a:cxnLst/>
              <a:rect l="0" t="0" r="0" b="0"/>
              <a:pathLst>
                <a:path w="157163" h="77552">
                  <a:moveTo>
                    <a:pt x="0" y="0"/>
                  </a:moveTo>
                  <a:lnTo>
                    <a:pt x="0" y="3792"/>
                  </a:lnTo>
                  <a:lnTo>
                    <a:pt x="794" y="5703"/>
                  </a:lnTo>
                  <a:lnTo>
                    <a:pt x="2117" y="7771"/>
                  </a:lnTo>
                  <a:lnTo>
                    <a:pt x="6151" y="13000"/>
                  </a:lnTo>
                  <a:lnTo>
                    <a:pt x="6482" y="15017"/>
                  </a:lnTo>
                  <a:lnTo>
                    <a:pt x="6702" y="17949"/>
                  </a:lnTo>
                  <a:lnTo>
                    <a:pt x="6947" y="24646"/>
                  </a:lnTo>
                  <a:lnTo>
                    <a:pt x="7085" y="33673"/>
                  </a:lnTo>
                  <a:lnTo>
                    <a:pt x="7143" y="66582"/>
                  </a:lnTo>
                  <a:lnTo>
                    <a:pt x="7936" y="68201"/>
                  </a:lnTo>
                  <a:lnTo>
                    <a:pt x="9260" y="69280"/>
                  </a:lnTo>
                  <a:lnTo>
                    <a:pt x="10936" y="69999"/>
                  </a:lnTo>
                  <a:lnTo>
                    <a:pt x="14915" y="70798"/>
                  </a:lnTo>
                  <a:lnTo>
                    <a:pt x="17086" y="71011"/>
                  </a:lnTo>
                  <a:lnTo>
                    <a:pt x="19328" y="71947"/>
                  </a:lnTo>
                  <a:lnTo>
                    <a:pt x="21617" y="73365"/>
                  </a:lnTo>
                  <a:lnTo>
                    <a:pt x="23936" y="75104"/>
                  </a:lnTo>
                  <a:lnTo>
                    <a:pt x="28630" y="77036"/>
                  </a:lnTo>
                  <a:lnTo>
                    <a:pt x="30993" y="77551"/>
                  </a:lnTo>
                  <a:lnTo>
                    <a:pt x="34155" y="77101"/>
                  </a:lnTo>
                  <a:lnTo>
                    <a:pt x="37852" y="76007"/>
                  </a:lnTo>
                  <a:lnTo>
                    <a:pt x="41903" y="74483"/>
                  </a:lnTo>
                  <a:lnTo>
                    <a:pt x="45398" y="73468"/>
                  </a:lnTo>
                  <a:lnTo>
                    <a:pt x="48521" y="72791"/>
                  </a:lnTo>
                  <a:lnTo>
                    <a:pt x="51398" y="72340"/>
                  </a:lnTo>
                  <a:lnTo>
                    <a:pt x="55696" y="72039"/>
                  </a:lnTo>
                  <a:lnTo>
                    <a:pt x="60944" y="71839"/>
                  </a:lnTo>
                  <a:lnTo>
                    <a:pt x="78890" y="71517"/>
                  </a:lnTo>
                  <a:lnTo>
                    <a:pt x="125982" y="71440"/>
                  </a:lnTo>
                  <a:lnTo>
                    <a:pt x="131613" y="70645"/>
                  </a:lnTo>
                  <a:lnTo>
                    <a:pt x="137748" y="69322"/>
                  </a:lnTo>
                  <a:lnTo>
                    <a:pt x="157162" y="642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SMARTPenAnnotation288"/>
            <p:cNvSpPr/>
            <p:nvPr/>
          </p:nvSpPr>
          <p:spPr>
            <a:xfrm>
              <a:off x="6465093" y="2864643"/>
              <a:ext cx="28576" cy="271464"/>
            </a:xfrm>
            <a:custGeom>
              <a:avLst/>
              <a:gdLst/>
              <a:ahLst/>
              <a:cxnLst/>
              <a:rect l="0" t="0" r="0" b="0"/>
              <a:pathLst>
                <a:path w="28576" h="271464">
                  <a:moveTo>
                    <a:pt x="0" y="0"/>
                  </a:moveTo>
                  <a:lnTo>
                    <a:pt x="0" y="16793"/>
                  </a:lnTo>
                  <a:lnTo>
                    <a:pt x="794" y="20720"/>
                  </a:lnTo>
                  <a:lnTo>
                    <a:pt x="2117" y="25720"/>
                  </a:lnTo>
                  <a:lnTo>
                    <a:pt x="3793" y="31434"/>
                  </a:lnTo>
                  <a:lnTo>
                    <a:pt x="4910" y="36831"/>
                  </a:lnTo>
                  <a:lnTo>
                    <a:pt x="5655" y="42017"/>
                  </a:lnTo>
                  <a:lnTo>
                    <a:pt x="6151" y="47061"/>
                  </a:lnTo>
                  <a:lnTo>
                    <a:pt x="6482" y="52806"/>
                  </a:lnTo>
                  <a:lnTo>
                    <a:pt x="6850" y="65538"/>
                  </a:lnTo>
                  <a:lnTo>
                    <a:pt x="7057" y="86094"/>
                  </a:lnTo>
                  <a:lnTo>
                    <a:pt x="7880" y="93115"/>
                  </a:lnTo>
                  <a:lnTo>
                    <a:pt x="9222" y="100177"/>
                  </a:lnTo>
                  <a:lnTo>
                    <a:pt x="10911" y="107266"/>
                  </a:lnTo>
                  <a:lnTo>
                    <a:pt x="12037" y="114373"/>
                  </a:lnTo>
                  <a:lnTo>
                    <a:pt x="12787" y="121493"/>
                  </a:lnTo>
                  <a:lnTo>
                    <a:pt x="13287" y="128620"/>
                  </a:lnTo>
                  <a:lnTo>
                    <a:pt x="13621" y="136547"/>
                  </a:lnTo>
                  <a:lnTo>
                    <a:pt x="13991" y="153821"/>
                  </a:lnTo>
                  <a:lnTo>
                    <a:pt x="14261" y="195939"/>
                  </a:lnTo>
                  <a:lnTo>
                    <a:pt x="15064" y="202064"/>
                  </a:lnTo>
                  <a:lnTo>
                    <a:pt x="16393" y="208528"/>
                  </a:lnTo>
                  <a:lnTo>
                    <a:pt x="18072" y="215219"/>
                  </a:lnTo>
                  <a:lnTo>
                    <a:pt x="19192" y="221267"/>
                  </a:lnTo>
                  <a:lnTo>
                    <a:pt x="19939" y="226886"/>
                  </a:lnTo>
                  <a:lnTo>
                    <a:pt x="20436" y="232220"/>
                  </a:lnTo>
                  <a:lnTo>
                    <a:pt x="21562" y="237364"/>
                  </a:lnTo>
                  <a:lnTo>
                    <a:pt x="23106" y="242380"/>
                  </a:lnTo>
                  <a:lnTo>
                    <a:pt x="24929" y="247312"/>
                  </a:lnTo>
                  <a:lnTo>
                    <a:pt x="26144" y="251393"/>
                  </a:lnTo>
                  <a:lnTo>
                    <a:pt x="26954" y="254908"/>
                  </a:lnTo>
                  <a:lnTo>
                    <a:pt x="27495" y="258045"/>
                  </a:lnTo>
                  <a:lnTo>
                    <a:pt x="28095" y="263647"/>
                  </a:lnTo>
                  <a:lnTo>
                    <a:pt x="28575" y="27146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SMARTPenAnnotation289"/>
            <p:cNvSpPr/>
            <p:nvPr/>
          </p:nvSpPr>
          <p:spPr>
            <a:xfrm>
              <a:off x="6615112" y="2864673"/>
              <a:ext cx="285751" cy="207137"/>
            </a:xfrm>
            <a:custGeom>
              <a:avLst/>
              <a:gdLst/>
              <a:ahLst/>
              <a:cxnLst/>
              <a:rect l="0" t="0" r="0" b="0"/>
              <a:pathLst>
                <a:path w="285751" h="207137">
                  <a:moveTo>
                    <a:pt x="0" y="49977"/>
                  </a:moveTo>
                  <a:lnTo>
                    <a:pt x="3793" y="49977"/>
                  </a:lnTo>
                  <a:lnTo>
                    <a:pt x="4910" y="49183"/>
                  </a:lnTo>
                  <a:lnTo>
                    <a:pt x="5654" y="47860"/>
                  </a:lnTo>
                  <a:lnTo>
                    <a:pt x="6151" y="46184"/>
                  </a:lnTo>
                  <a:lnTo>
                    <a:pt x="7276" y="45067"/>
                  </a:lnTo>
                  <a:lnTo>
                    <a:pt x="8820" y="44322"/>
                  </a:lnTo>
                  <a:lnTo>
                    <a:pt x="10643" y="43826"/>
                  </a:lnTo>
                  <a:lnTo>
                    <a:pt x="14784" y="41157"/>
                  </a:lnTo>
                  <a:lnTo>
                    <a:pt x="17000" y="39335"/>
                  </a:lnTo>
                  <a:lnTo>
                    <a:pt x="21579" y="33076"/>
                  </a:lnTo>
                  <a:lnTo>
                    <a:pt x="23911" y="29184"/>
                  </a:lnTo>
                  <a:lnTo>
                    <a:pt x="28618" y="22744"/>
                  </a:lnTo>
                  <a:lnTo>
                    <a:pt x="30986" y="19915"/>
                  </a:lnTo>
                  <a:lnTo>
                    <a:pt x="34944" y="17236"/>
                  </a:lnTo>
                  <a:lnTo>
                    <a:pt x="39965" y="14656"/>
                  </a:lnTo>
                  <a:lnTo>
                    <a:pt x="45693" y="12142"/>
                  </a:lnTo>
                  <a:lnTo>
                    <a:pt x="51100" y="10466"/>
                  </a:lnTo>
                  <a:lnTo>
                    <a:pt x="56291" y="9349"/>
                  </a:lnTo>
                  <a:lnTo>
                    <a:pt x="61340" y="8604"/>
                  </a:lnTo>
                  <a:lnTo>
                    <a:pt x="66294" y="7313"/>
                  </a:lnTo>
                  <a:lnTo>
                    <a:pt x="71183" y="5659"/>
                  </a:lnTo>
                  <a:lnTo>
                    <a:pt x="76030" y="3763"/>
                  </a:lnTo>
                  <a:lnTo>
                    <a:pt x="80849" y="2499"/>
                  </a:lnTo>
                  <a:lnTo>
                    <a:pt x="85650" y="1656"/>
                  </a:lnTo>
                  <a:lnTo>
                    <a:pt x="90438" y="1094"/>
                  </a:lnTo>
                  <a:lnTo>
                    <a:pt x="95217" y="720"/>
                  </a:lnTo>
                  <a:lnTo>
                    <a:pt x="99990" y="470"/>
                  </a:lnTo>
                  <a:lnTo>
                    <a:pt x="104759" y="303"/>
                  </a:lnTo>
                  <a:lnTo>
                    <a:pt x="122851" y="69"/>
                  </a:lnTo>
                  <a:lnTo>
                    <a:pt x="139499" y="0"/>
                  </a:lnTo>
                  <a:lnTo>
                    <a:pt x="143800" y="783"/>
                  </a:lnTo>
                  <a:lnTo>
                    <a:pt x="150694" y="3771"/>
                  </a:lnTo>
                  <a:lnTo>
                    <a:pt x="162830" y="9916"/>
                  </a:lnTo>
                  <a:lnTo>
                    <a:pt x="165704" y="12157"/>
                  </a:lnTo>
                  <a:lnTo>
                    <a:pt x="167619" y="14445"/>
                  </a:lnTo>
                  <a:lnTo>
                    <a:pt x="170542" y="19897"/>
                  </a:lnTo>
                  <a:lnTo>
                    <a:pt x="174485" y="27612"/>
                  </a:lnTo>
                  <a:lnTo>
                    <a:pt x="175855" y="31098"/>
                  </a:lnTo>
                  <a:lnTo>
                    <a:pt x="177377" y="37088"/>
                  </a:lnTo>
                  <a:lnTo>
                    <a:pt x="176988" y="40590"/>
                  </a:lnTo>
                  <a:lnTo>
                    <a:pt x="175937" y="44513"/>
                  </a:lnTo>
                  <a:lnTo>
                    <a:pt x="174441" y="48716"/>
                  </a:lnTo>
                  <a:lnTo>
                    <a:pt x="173444" y="53105"/>
                  </a:lnTo>
                  <a:lnTo>
                    <a:pt x="172779" y="57618"/>
                  </a:lnTo>
                  <a:lnTo>
                    <a:pt x="172337" y="62215"/>
                  </a:lnTo>
                  <a:lnTo>
                    <a:pt x="170453" y="66867"/>
                  </a:lnTo>
                  <a:lnTo>
                    <a:pt x="167611" y="71555"/>
                  </a:lnTo>
                  <a:lnTo>
                    <a:pt x="164128" y="76268"/>
                  </a:lnTo>
                  <a:lnTo>
                    <a:pt x="161013" y="81792"/>
                  </a:lnTo>
                  <a:lnTo>
                    <a:pt x="158142" y="87856"/>
                  </a:lnTo>
                  <a:lnTo>
                    <a:pt x="155434" y="94279"/>
                  </a:lnTo>
                  <a:lnTo>
                    <a:pt x="152041" y="100149"/>
                  </a:lnTo>
                  <a:lnTo>
                    <a:pt x="148193" y="105650"/>
                  </a:lnTo>
                  <a:lnTo>
                    <a:pt x="144038" y="110905"/>
                  </a:lnTo>
                  <a:lnTo>
                    <a:pt x="140476" y="116789"/>
                  </a:lnTo>
                  <a:lnTo>
                    <a:pt x="137307" y="123093"/>
                  </a:lnTo>
                  <a:lnTo>
                    <a:pt x="134400" y="129677"/>
                  </a:lnTo>
                  <a:lnTo>
                    <a:pt x="130875" y="135654"/>
                  </a:lnTo>
                  <a:lnTo>
                    <a:pt x="126938" y="141226"/>
                  </a:lnTo>
                  <a:lnTo>
                    <a:pt x="122725" y="146528"/>
                  </a:lnTo>
                  <a:lnTo>
                    <a:pt x="118329" y="151651"/>
                  </a:lnTo>
                  <a:lnTo>
                    <a:pt x="113811" y="156653"/>
                  </a:lnTo>
                  <a:lnTo>
                    <a:pt x="101984" y="169161"/>
                  </a:lnTo>
                  <a:lnTo>
                    <a:pt x="83459" y="187957"/>
                  </a:lnTo>
                  <a:lnTo>
                    <a:pt x="81833" y="190382"/>
                  </a:lnTo>
                  <a:lnTo>
                    <a:pt x="79545" y="196794"/>
                  </a:lnTo>
                  <a:lnTo>
                    <a:pt x="79010" y="198572"/>
                  </a:lnTo>
                  <a:lnTo>
                    <a:pt x="78708" y="203366"/>
                  </a:lnTo>
                  <a:lnTo>
                    <a:pt x="79459" y="204624"/>
                  </a:lnTo>
                  <a:lnTo>
                    <a:pt x="80755" y="205462"/>
                  </a:lnTo>
                  <a:lnTo>
                    <a:pt x="84310" y="206394"/>
                  </a:lnTo>
                  <a:lnTo>
                    <a:pt x="91568" y="206918"/>
                  </a:lnTo>
                  <a:lnTo>
                    <a:pt x="105724" y="207095"/>
                  </a:lnTo>
                  <a:lnTo>
                    <a:pt x="139835" y="207136"/>
                  </a:lnTo>
                  <a:lnTo>
                    <a:pt x="145610" y="206344"/>
                  </a:lnTo>
                  <a:lnTo>
                    <a:pt x="151843" y="205021"/>
                  </a:lnTo>
                  <a:lnTo>
                    <a:pt x="158379" y="203346"/>
                  </a:lnTo>
                  <a:lnTo>
                    <a:pt x="165117" y="202229"/>
                  </a:lnTo>
                  <a:lnTo>
                    <a:pt x="171991" y="201485"/>
                  </a:lnTo>
                  <a:lnTo>
                    <a:pt x="178954" y="200988"/>
                  </a:lnTo>
                  <a:lnTo>
                    <a:pt x="185978" y="199863"/>
                  </a:lnTo>
                  <a:lnTo>
                    <a:pt x="193041" y="198320"/>
                  </a:lnTo>
                  <a:lnTo>
                    <a:pt x="200132" y="196497"/>
                  </a:lnTo>
                  <a:lnTo>
                    <a:pt x="208034" y="195282"/>
                  </a:lnTo>
                  <a:lnTo>
                    <a:pt x="216477" y="194472"/>
                  </a:lnTo>
                  <a:lnTo>
                    <a:pt x="225280" y="193932"/>
                  </a:lnTo>
                  <a:lnTo>
                    <a:pt x="233531" y="192778"/>
                  </a:lnTo>
                  <a:lnTo>
                    <a:pt x="241412" y="191215"/>
                  </a:lnTo>
                  <a:lnTo>
                    <a:pt x="249048" y="189379"/>
                  </a:lnTo>
                  <a:lnTo>
                    <a:pt x="256520" y="188155"/>
                  </a:lnTo>
                  <a:lnTo>
                    <a:pt x="263882" y="187340"/>
                  </a:lnTo>
                  <a:lnTo>
                    <a:pt x="285750" y="18570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SMARTPenAnnotation290"/>
            <p:cNvSpPr/>
            <p:nvPr/>
          </p:nvSpPr>
          <p:spPr>
            <a:xfrm>
              <a:off x="4000804" y="3364706"/>
              <a:ext cx="185434" cy="121445"/>
            </a:xfrm>
            <a:custGeom>
              <a:avLst/>
              <a:gdLst/>
              <a:ahLst/>
              <a:cxnLst/>
              <a:rect l="0" t="0" r="0" b="0"/>
              <a:pathLst>
                <a:path w="185434" h="121445">
                  <a:moveTo>
                    <a:pt x="56846" y="0"/>
                  </a:moveTo>
                  <a:lnTo>
                    <a:pt x="53053" y="3792"/>
                  </a:lnTo>
                  <a:lnTo>
                    <a:pt x="51936" y="5703"/>
                  </a:lnTo>
                  <a:lnTo>
                    <a:pt x="51191" y="7771"/>
                  </a:lnTo>
                  <a:lnTo>
                    <a:pt x="50695" y="9943"/>
                  </a:lnTo>
                  <a:lnTo>
                    <a:pt x="50364" y="12978"/>
                  </a:lnTo>
                  <a:lnTo>
                    <a:pt x="50143" y="16590"/>
                  </a:lnTo>
                  <a:lnTo>
                    <a:pt x="49996" y="20585"/>
                  </a:lnTo>
                  <a:lnTo>
                    <a:pt x="49104" y="24836"/>
                  </a:lnTo>
                  <a:lnTo>
                    <a:pt x="47716" y="29257"/>
                  </a:lnTo>
                  <a:lnTo>
                    <a:pt x="45997" y="33792"/>
                  </a:lnTo>
                  <a:lnTo>
                    <a:pt x="44057" y="38403"/>
                  </a:lnTo>
                  <a:lnTo>
                    <a:pt x="41970" y="43064"/>
                  </a:lnTo>
                  <a:lnTo>
                    <a:pt x="39785" y="47760"/>
                  </a:lnTo>
                  <a:lnTo>
                    <a:pt x="38328" y="52477"/>
                  </a:lnTo>
                  <a:lnTo>
                    <a:pt x="37357" y="57210"/>
                  </a:lnTo>
                  <a:lnTo>
                    <a:pt x="36709" y="61952"/>
                  </a:lnTo>
                  <a:lnTo>
                    <a:pt x="34690" y="66701"/>
                  </a:lnTo>
                  <a:lnTo>
                    <a:pt x="31756" y="71455"/>
                  </a:lnTo>
                  <a:lnTo>
                    <a:pt x="28214" y="76212"/>
                  </a:lnTo>
                  <a:lnTo>
                    <a:pt x="25851" y="80176"/>
                  </a:lnTo>
                  <a:lnTo>
                    <a:pt x="24276" y="83613"/>
                  </a:lnTo>
                  <a:lnTo>
                    <a:pt x="23226" y="86698"/>
                  </a:lnTo>
                  <a:lnTo>
                    <a:pt x="21733" y="89549"/>
                  </a:lnTo>
                  <a:lnTo>
                    <a:pt x="19943" y="92243"/>
                  </a:lnTo>
                  <a:lnTo>
                    <a:pt x="17956" y="94833"/>
                  </a:lnTo>
                  <a:lnTo>
                    <a:pt x="15838" y="97353"/>
                  </a:lnTo>
                  <a:lnTo>
                    <a:pt x="13633" y="99827"/>
                  </a:lnTo>
                  <a:lnTo>
                    <a:pt x="8181" y="105708"/>
                  </a:lnTo>
                  <a:lnTo>
                    <a:pt x="7734" y="106985"/>
                  </a:lnTo>
                  <a:lnTo>
                    <a:pt x="7237" y="110519"/>
                  </a:lnTo>
                  <a:lnTo>
                    <a:pt x="6311" y="111780"/>
                  </a:lnTo>
                  <a:lnTo>
                    <a:pt x="4899" y="112620"/>
                  </a:lnTo>
                  <a:lnTo>
                    <a:pt x="0" y="114202"/>
                  </a:lnTo>
                  <a:lnTo>
                    <a:pt x="3578" y="114271"/>
                  </a:lnTo>
                  <a:lnTo>
                    <a:pt x="5459" y="113487"/>
                  </a:lnTo>
                  <a:lnTo>
                    <a:pt x="9665" y="110499"/>
                  </a:lnTo>
                  <a:lnTo>
                    <a:pt x="11898" y="109385"/>
                  </a:lnTo>
                  <a:lnTo>
                    <a:pt x="16496" y="108146"/>
                  </a:lnTo>
                  <a:lnTo>
                    <a:pt x="21185" y="107596"/>
                  </a:lnTo>
                  <a:lnTo>
                    <a:pt x="25915" y="107352"/>
                  </a:lnTo>
                  <a:lnTo>
                    <a:pt x="30663" y="107243"/>
                  </a:lnTo>
                  <a:lnTo>
                    <a:pt x="33835" y="106420"/>
                  </a:lnTo>
                  <a:lnTo>
                    <a:pt x="37536" y="105078"/>
                  </a:lnTo>
                  <a:lnTo>
                    <a:pt x="41591" y="103390"/>
                  </a:lnTo>
                  <a:lnTo>
                    <a:pt x="46676" y="102264"/>
                  </a:lnTo>
                  <a:lnTo>
                    <a:pt x="52447" y="101513"/>
                  </a:lnTo>
                  <a:lnTo>
                    <a:pt x="63622" y="100679"/>
                  </a:lnTo>
                  <a:lnTo>
                    <a:pt x="71234" y="100309"/>
                  </a:lnTo>
                  <a:lnTo>
                    <a:pt x="79380" y="100144"/>
                  </a:lnTo>
                  <a:lnTo>
                    <a:pt x="97545" y="100039"/>
                  </a:lnTo>
                  <a:lnTo>
                    <a:pt x="102235" y="100823"/>
                  </a:lnTo>
                  <a:lnTo>
                    <a:pt x="106949" y="102140"/>
                  </a:lnTo>
                  <a:lnTo>
                    <a:pt x="111679" y="103812"/>
                  </a:lnTo>
                  <a:lnTo>
                    <a:pt x="116420" y="104927"/>
                  </a:lnTo>
                  <a:lnTo>
                    <a:pt x="121168" y="105670"/>
                  </a:lnTo>
                  <a:lnTo>
                    <a:pt x="125921" y="106165"/>
                  </a:lnTo>
                  <a:lnTo>
                    <a:pt x="130677" y="107289"/>
                  </a:lnTo>
                  <a:lnTo>
                    <a:pt x="135435" y="108833"/>
                  </a:lnTo>
                  <a:lnTo>
                    <a:pt x="140195" y="110655"/>
                  </a:lnTo>
                  <a:lnTo>
                    <a:pt x="144956" y="111870"/>
                  </a:lnTo>
                  <a:lnTo>
                    <a:pt x="149717" y="112680"/>
                  </a:lnTo>
                  <a:lnTo>
                    <a:pt x="154479" y="113220"/>
                  </a:lnTo>
                  <a:lnTo>
                    <a:pt x="158447" y="113580"/>
                  </a:lnTo>
                  <a:lnTo>
                    <a:pt x="161886" y="113820"/>
                  </a:lnTo>
                  <a:lnTo>
                    <a:pt x="164972" y="113980"/>
                  </a:lnTo>
                  <a:lnTo>
                    <a:pt x="168618" y="114880"/>
                  </a:lnTo>
                  <a:lnTo>
                    <a:pt x="172635" y="116274"/>
                  </a:lnTo>
                  <a:lnTo>
                    <a:pt x="185433" y="1214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SMARTPenAnnotation291"/>
            <p:cNvSpPr/>
            <p:nvPr/>
          </p:nvSpPr>
          <p:spPr>
            <a:xfrm>
              <a:off x="4164806" y="3364706"/>
              <a:ext cx="14288" cy="278607"/>
            </a:xfrm>
            <a:custGeom>
              <a:avLst/>
              <a:gdLst/>
              <a:ahLst/>
              <a:cxnLst/>
              <a:rect l="0" t="0" r="0" b="0"/>
              <a:pathLst>
                <a:path w="14288" h="278607">
                  <a:moveTo>
                    <a:pt x="7144" y="0"/>
                  </a:moveTo>
                  <a:lnTo>
                    <a:pt x="3351" y="0"/>
                  </a:lnTo>
                  <a:lnTo>
                    <a:pt x="2234" y="794"/>
                  </a:lnTo>
                  <a:lnTo>
                    <a:pt x="1489" y="2116"/>
                  </a:lnTo>
                  <a:lnTo>
                    <a:pt x="294" y="6151"/>
                  </a:lnTo>
                  <a:lnTo>
                    <a:pt x="39" y="14784"/>
                  </a:lnTo>
                  <a:lnTo>
                    <a:pt x="0" y="261780"/>
                  </a:lnTo>
                  <a:lnTo>
                    <a:pt x="794" y="265007"/>
                  </a:lnTo>
                  <a:lnTo>
                    <a:pt x="2117" y="267159"/>
                  </a:lnTo>
                  <a:lnTo>
                    <a:pt x="3792" y="268593"/>
                  </a:lnTo>
                  <a:lnTo>
                    <a:pt x="5703" y="270343"/>
                  </a:lnTo>
                  <a:lnTo>
                    <a:pt x="14287" y="27860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SMARTPenAnnotation292"/>
            <p:cNvSpPr/>
            <p:nvPr/>
          </p:nvSpPr>
          <p:spPr>
            <a:xfrm>
              <a:off x="4329112" y="3421856"/>
              <a:ext cx="200026" cy="164307"/>
            </a:xfrm>
            <a:custGeom>
              <a:avLst/>
              <a:gdLst/>
              <a:ahLst/>
              <a:cxnLst/>
              <a:rect l="0" t="0" r="0" b="0"/>
              <a:pathLst>
                <a:path w="200026" h="164307">
                  <a:moveTo>
                    <a:pt x="0" y="0"/>
                  </a:moveTo>
                  <a:lnTo>
                    <a:pt x="0" y="3792"/>
                  </a:lnTo>
                  <a:lnTo>
                    <a:pt x="794" y="4909"/>
                  </a:lnTo>
                  <a:lnTo>
                    <a:pt x="2117" y="5654"/>
                  </a:lnTo>
                  <a:lnTo>
                    <a:pt x="3792" y="6151"/>
                  </a:lnTo>
                  <a:lnTo>
                    <a:pt x="7771" y="8819"/>
                  </a:lnTo>
                  <a:lnTo>
                    <a:pt x="12979" y="12651"/>
                  </a:lnTo>
                  <a:lnTo>
                    <a:pt x="16590" y="14784"/>
                  </a:lnTo>
                  <a:lnTo>
                    <a:pt x="20585" y="16999"/>
                  </a:lnTo>
                  <a:lnTo>
                    <a:pt x="24042" y="19271"/>
                  </a:lnTo>
                  <a:lnTo>
                    <a:pt x="34288" y="27053"/>
                  </a:lnTo>
                  <a:lnTo>
                    <a:pt x="45401" y="34777"/>
                  </a:lnTo>
                  <a:lnTo>
                    <a:pt x="50111" y="39060"/>
                  </a:lnTo>
                  <a:lnTo>
                    <a:pt x="54045" y="43503"/>
                  </a:lnTo>
                  <a:lnTo>
                    <a:pt x="57461" y="48051"/>
                  </a:lnTo>
                  <a:lnTo>
                    <a:pt x="61326" y="52672"/>
                  </a:lnTo>
                  <a:lnTo>
                    <a:pt x="65491" y="57339"/>
                  </a:lnTo>
                  <a:lnTo>
                    <a:pt x="69854" y="62039"/>
                  </a:lnTo>
                  <a:lnTo>
                    <a:pt x="75145" y="66759"/>
                  </a:lnTo>
                  <a:lnTo>
                    <a:pt x="81052" y="71493"/>
                  </a:lnTo>
                  <a:lnTo>
                    <a:pt x="87372" y="76237"/>
                  </a:lnTo>
                  <a:lnTo>
                    <a:pt x="93173" y="80987"/>
                  </a:lnTo>
                  <a:lnTo>
                    <a:pt x="98628" y="85741"/>
                  </a:lnTo>
                  <a:lnTo>
                    <a:pt x="103852" y="90498"/>
                  </a:lnTo>
                  <a:lnTo>
                    <a:pt x="108922" y="96051"/>
                  </a:lnTo>
                  <a:lnTo>
                    <a:pt x="113890" y="102134"/>
                  </a:lnTo>
                  <a:lnTo>
                    <a:pt x="118789" y="108571"/>
                  </a:lnTo>
                  <a:lnTo>
                    <a:pt x="123642" y="113655"/>
                  </a:lnTo>
                  <a:lnTo>
                    <a:pt x="128466" y="117839"/>
                  </a:lnTo>
                  <a:lnTo>
                    <a:pt x="133269" y="121421"/>
                  </a:lnTo>
                  <a:lnTo>
                    <a:pt x="138059" y="125398"/>
                  </a:lnTo>
                  <a:lnTo>
                    <a:pt x="142839" y="129636"/>
                  </a:lnTo>
                  <a:lnTo>
                    <a:pt x="147613" y="134049"/>
                  </a:lnTo>
                  <a:lnTo>
                    <a:pt x="152384" y="137785"/>
                  </a:lnTo>
                  <a:lnTo>
                    <a:pt x="157152" y="141069"/>
                  </a:lnTo>
                  <a:lnTo>
                    <a:pt x="161918" y="144052"/>
                  </a:lnTo>
                  <a:lnTo>
                    <a:pt x="165889" y="146835"/>
                  </a:lnTo>
                  <a:lnTo>
                    <a:pt x="169330" y="149484"/>
                  </a:lnTo>
                  <a:lnTo>
                    <a:pt x="172419" y="152043"/>
                  </a:lnTo>
                  <a:lnTo>
                    <a:pt x="176064" y="154543"/>
                  </a:lnTo>
                  <a:lnTo>
                    <a:pt x="180082" y="157004"/>
                  </a:lnTo>
                  <a:lnTo>
                    <a:pt x="184349" y="159438"/>
                  </a:lnTo>
                  <a:lnTo>
                    <a:pt x="187987" y="161060"/>
                  </a:lnTo>
                  <a:lnTo>
                    <a:pt x="191206" y="162143"/>
                  </a:lnTo>
                  <a:lnTo>
                    <a:pt x="200025" y="16430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SMARTPenAnnotation293"/>
            <p:cNvSpPr/>
            <p:nvPr/>
          </p:nvSpPr>
          <p:spPr>
            <a:xfrm>
              <a:off x="4364831" y="3400425"/>
              <a:ext cx="142876" cy="185738"/>
            </a:xfrm>
            <a:custGeom>
              <a:avLst/>
              <a:gdLst/>
              <a:ahLst/>
              <a:cxnLst/>
              <a:rect l="0" t="0" r="0" b="0"/>
              <a:pathLst>
                <a:path w="142876" h="185738">
                  <a:moveTo>
                    <a:pt x="142875" y="0"/>
                  </a:moveTo>
                  <a:lnTo>
                    <a:pt x="139083" y="0"/>
                  </a:lnTo>
                  <a:lnTo>
                    <a:pt x="137965" y="793"/>
                  </a:lnTo>
                  <a:lnTo>
                    <a:pt x="137220" y="2116"/>
                  </a:lnTo>
                  <a:lnTo>
                    <a:pt x="136724" y="3792"/>
                  </a:lnTo>
                  <a:lnTo>
                    <a:pt x="134056" y="7770"/>
                  </a:lnTo>
                  <a:lnTo>
                    <a:pt x="132233" y="9942"/>
                  </a:lnTo>
                  <a:lnTo>
                    <a:pt x="129430" y="13772"/>
                  </a:lnTo>
                  <a:lnTo>
                    <a:pt x="122083" y="24377"/>
                  </a:lnTo>
                  <a:lnTo>
                    <a:pt x="117901" y="29745"/>
                  </a:lnTo>
                  <a:lnTo>
                    <a:pt x="113525" y="34911"/>
                  </a:lnTo>
                  <a:lnTo>
                    <a:pt x="109021" y="39943"/>
                  </a:lnTo>
                  <a:lnTo>
                    <a:pt x="104431" y="45678"/>
                  </a:lnTo>
                  <a:lnTo>
                    <a:pt x="99783" y="51883"/>
                  </a:lnTo>
                  <a:lnTo>
                    <a:pt x="90385" y="65128"/>
                  </a:lnTo>
                  <a:lnTo>
                    <a:pt x="80917" y="78952"/>
                  </a:lnTo>
                  <a:lnTo>
                    <a:pt x="75376" y="85972"/>
                  </a:lnTo>
                  <a:lnTo>
                    <a:pt x="69301" y="93033"/>
                  </a:lnTo>
                  <a:lnTo>
                    <a:pt x="62869" y="100122"/>
                  </a:lnTo>
                  <a:lnTo>
                    <a:pt x="56994" y="107229"/>
                  </a:lnTo>
                  <a:lnTo>
                    <a:pt x="51490" y="114348"/>
                  </a:lnTo>
                  <a:lnTo>
                    <a:pt x="46233" y="121476"/>
                  </a:lnTo>
                  <a:lnTo>
                    <a:pt x="41140" y="127815"/>
                  </a:lnTo>
                  <a:lnTo>
                    <a:pt x="36158" y="133629"/>
                  </a:lnTo>
                  <a:lnTo>
                    <a:pt x="31249" y="139092"/>
                  </a:lnTo>
                  <a:lnTo>
                    <a:pt x="27183" y="144321"/>
                  </a:lnTo>
                  <a:lnTo>
                    <a:pt x="23678" y="149395"/>
                  </a:lnTo>
                  <a:lnTo>
                    <a:pt x="20548" y="154366"/>
                  </a:lnTo>
                  <a:lnTo>
                    <a:pt x="17667" y="158473"/>
                  </a:lnTo>
                  <a:lnTo>
                    <a:pt x="14953" y="162005"/>
                  </a:lnTo>
                  <a:lnTo>
                    <a:pt x="12350" y="165153"/>
                  </a:lnTo>
                  <a:lnTo>
                    <a:pt x="9457" y="170768"/>
                  </a:lnTo>
                  <a:lnTo>
                    <a:pt x="8686" y="173376"/>
                  </a:lnTo>
                  <a:lnTo>
                    <a:pt x="7378" y="175115"/>
                  </a:lnTo>
                  <a:lnTo>
                    <a:pt x="5713" y="176275"/>
                  </a:lnTo>
                  <a:lnTo>
                    <a:pt x="3808" y="177048"/>
                  </a:lnTo>
                  <a:lnTo>
                    <a:pt x="2539" y="178356"/>
                  </a:lnTo>
                  <a:lnTo>
                    <a:pt x="1692" y="180023"/>
                  </a:lnTo>
                  <a:lnTo>
                    <a:pt x="0" y="18573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SMARTPenAnnotation294"/>
            <p:cNvSpPr/>
            <p:nvPr/>
          </p:nvSpPr>
          <p:spPr>
            <a:xfrm>
              <a:off x="4672012" y="3450433"/>
              <a:ext cx="200026" cy="14286"/>
            </a:xfrm>
            <a:custGeom>
              <a:avLst/>
              <a:gdLst/>
              <a:ahLst/>
              <a:cxnLst/>
              <a:rect l="0" t="0" r="0" b="0"/>
              <a:pathLst>
                <a:path w="200026" h="14286">
                  <a:moveTo>
                    <a:pt x="0" y="14285"/>
                  </a:moveTo>
                  <a:lnTo>
                    <a:pt x="3792" y="10493"/>
                  </a:lnTo>
                  <a:lnTo>
                    <a:pt x="5703" y="9376"/>
                  </a:lnTo>
                  <a:lnTo>
                    <a:pt x="7771" y="8631"/>
                  </a:lnTo>
                  <a:lnTo>
                    <a:pt x="13000" y="7436"/>
                  </a:lnTo>
                  <a:lnTo>
                    <a:pt x="25283" y="3436"/>
                  </a:lnTo>
                  <a:lnTo>
                    <a:pt x="31143" y="2290"/>
                  </a:lnTo>
                  <a:lnTo>
                    <a:pt x="37431" y="1526"/>
                  </a:lnTo>
                  <a:lnTo>
                    <a:pt x="44004" y="1017"/>
                  </a:lnTo>
                  <a:lnTo>
                    <a:pt x="50767" y="677"/>
                  </a:lnTo>
                  <a:lnTo>
                    <a:pt x="64632" y="299"/>
                  </a:lnTo>
                  <a:lnTo>
                    <a:pt x="157078" y="0"/>
                  </a:lnTo>
                  <a:lnTo>
                    <a:pt x="163456" y="793"/>
                  </a:lnTo>
                  <a:lnTo>
                    <a:pt x="169296" y="2115"/>
                  </a:lnTo>
                  <a:lnTo>
                    <a:pt x="174777" y="3791"/>
                  </a:lnTo>
                  <a:lnTo>
                    <a:pt x="180018" y="4908"/>
                  </a:lnTo>
                  <a:lnTo>
                    <a:pt x="185099" y="5652"/>
                  </a:lnTo>
                  <a:lnTo>
                    <a:pt x="200025" y="714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SMARTPenAnnotation295"/>
            <p:cNvSpPr/>
            <p:nvPr/>
          </p:nvSpPr>
          <p:spPr>
            <a:xfrm>
              <a:off x="4972050" y="3364706"/>
              <a:ext cx="78582" cy="192882"/>
            </a:xfrm>
            <a:custGeom>
              <a:avLst/>
              <a:gdLst/>
              <a:ahLst/>
              <a:cxnLst/>
              <a:rect l="0" t="0" r="0" b="0"/>
              <a:pathLst>
                <a:path w="78582" h="192882">
                  <a:moveTo>
                    <a:pt x="0" y="0"/>
                  </a:moveTo>
                  <a:lnTo>
                    <a:pt x="3792" y="3792"/>
                  </a:lnTo>
                  <a:lnTo>
                    <a:pt x="4909" y="5703"/>
                  </a:lnTo>
                  <a:lnTo>
                    <a:pt x="6150" y="9943"/>
                  </a:lnTo>
                  <a:lnTo>
                    <a:pt x="7275" y="12185"/>
                  </a:lnTo>
                  <a:lnTo>
                    <a:pt x="8819" y="14473"/>
                  </a:lnTo>
                  <a:lnTo>
                    <a:pt x="10641" y="16792"/>
                  </a:lnTo>
                  <a:lnTo>
                    <a:pt x="12651" y="19132"/>
                  </a:lnTo>
                  <a:lnTo>
                    <a:pt x="14783" y="21486"/>
                  </a:lnTo>
                  <a:lnTo>
                    <a:pt x="17000" y="23849"/>
                  </a:lnTo>
                  <a:lnTo>
                    <a:pt x="18476" y="27805"/>
                  </a:lnTo>
                  <a:lnTo>
                    <a:pt x="19461" y="32824"/>
                  </a:lnTo>
                  <a:lnTo>
                    <a:pt x="20118" y="38552"/>
                  </a:lnTo>
                  <a:lnTo>
                    <a:pt x="21349" y="43957"/>
                  </a:lnTo>
                  <a:lnTo>
                    <a:pt x="22964" y="49149"/>
                  </a:lnTo>
                  <a:lnTo>
                    <a:pt x="24834" y="54197"/>
                  </a:lnTo>
                  <a:lnTo>
                    <a:pt x="26081" y="59944"/>
                  </a:lnTo>
                  <a:lnTo>
                    <a:pt x="26913" y="66156"/>
                  </a:lnTo>
                  <a:lnTo>
                    <a:pt x="27466" y="72679"/>
                  </a:lnTo>
                  <a:lnTo>
                    <a:pt x="27836" y="79409"/>
                  </a:lnTo>
                  <a:lnTo>
                    <a:pt x="28246" y="93237"/>
                  </a:lnTo>
                  <a:lnTo>
                    <a:pt x="29149" y="99464"/>
                  </a:lnTo>
                  <a:lnTo>
                    <a:pt x="30545" y="105203"/>
                  </a:lnTo>
                  <a:lnTo>
                    <a:pt x="32270" y="110617"/>
                  </a:lnTo>
                  <a:lnTo>
                    <a:pt x="34213" y="115813"/>
                  </a:lnTo>
                  <a:lnTo>
                    <a:pt x="36302" y="120865"/>
                  </a:lnTo>
                  <a:lnTo>
                    <a:pt x="38489" y="125820"/>
                  </a:lnTo>
                  <a:lnTo>
                    <a:pt x="39947" y="130711"/>
                  </a:lnTo>
                  <a:lnTo>
                    <a:pt x="40919" y="135560"/>
                  </a:lnTo>
                  <a:lnTo>
                    <a:pt x="41566" y="140380"/>
                  </a:lnTo>
                  <a:lnTo>
                    <a:pt x="42792" y="145180"/>
                  </a:lnTo>
                  <a:lnTo>
                    <a:pt x="44403" y="149968"/>
                  </a:lnTo>
                  <a:lnTo>
                    <a:pt x="46271" y="154747"/>
                  </a:lnTo>
                  <a:lnTo>
                    <a:pt x="49103" y="159521"/>
                  </a:lnTo>
                  <a:lnTo>
                    <a:pt x="52579" y="164291"/>
                  </a:lnTo>
                  <a:lnTo>
                    <a:pt x="56484" y="169058"/>
                  </a:lnTo>
                  <a:lnTo>
                    <a:pt x="59087" y="173031"/>
                  </a:lnTo>
                  <a:lnTo>
                    <a:pt x="60823" y="176472"/>
                  </a:lnTo>
                  <a:lnTo>
                    <a:pt x="61979" y="179560"/>
                  </a:lnTo>
                  <a:lnTo>
                    <a:pt x="64338" y="182413"/>
                  </a:lnTo>
                  <a:lnTo>
                    <a:pt x="67498" y="185109"/>
                  </a:lnTo>
                  <a:lnTo>
                    <a:pt x="78581" y="1928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SMARTPenAnnotation296"/>
            <p:cNvSpPr/>
            <p:nvPr/>
          </p:nvSpPr>
          <p:spPr>
            <a:xfrm>
              <a:off x="5122221" y="3307683"/>
              <a:ext cx="178229" cy="264153"/>
            </a:xfrm>
            <a:custGeom>
              <a:avLst/>
              <a:gdLst/>
              <a:ahLst/>
              <a:cxnLst/>
              <a:rect l="0" t="0" r="0" b="0"/>
              <a:pathLst>
                <a:path w="178229" h="264153">
                  <a:moveTo>
                    <a:pt x="64141" y="85598"/>
                  </a:moveTo>
                  <a:lnTo>
                    <a:pt x="64141" y="68107"/>
                  </a:lnTo>
                  <a:lnTo>
                    <a:pt x="64935" y="65999"/>
                  </a:lnTo>
                  <a:lnTo>
                    <a:pt x="69051" y="59242"/>
                  </a:lnTo>
                  <a:lnTo>
                    <a:pt x="70292" y="54569"/>
                  </a:lnTo>
                  <a:lnTo>
                    <a:pt x="70991" y="47476"/>
                  </a:lnTo>
                  <a:lnTo>
                    <a:pt x="70295" y="45896"/>
                  </a:lnTo>
                  <a:lnTo>
                    <a:pt x="69038" y="44842"/>
                  </a:lnTo>
                  <a:lnTo>
                    <a:pt x="67405" y="44140"/>
                  </a:lnTo>
                  <a:lnTo>
                    <a:pt x="66317" y="42878"/>
                  </a:lnTo>
                  <a:lnTo>
                    <a:pt x="65592" y="41243"/>
                  </a:lnTo>
                  <a:lnTo>
                    <a:pt x="64427" y="36708"/>
                  </a:lnTo>
                  <a:lnTo>
                    <a:pt x="63538" y="37129"/>
                  </a:lnTo>
                  <a:lnTo>
                    <a:pt x="60433" y="39715"/>
                  </a:lnTo>
                  <a:lnTo>
                    <a:pt x="58494" y="40722"/>
                  </a:lnTo>
                  <a:lnTo>
                    <a:pt x="54223" y="41840"/>
                  </a:lnTo>
                  <a:lnTo>
                    <a:pt x="51973" y="43726"/>
                  </a:lnTo>
                  <a:lnTo>
                    <a:pt x="47356" y="50055"/>
                  </a:lnTo>
                  <a:lnTo>
                    <a:pt x="44220" y="53171"/>
                  </a:lnTo>
                  <a:lnTo>
                    <a:pt x="40541" y="56043"/>
                  </a:lnTo>
                  <a:lnTo>
                    <a:pt x="36502" y="58751"/>
                  </a:lnTo>
                  <a:lnTo>
                    <a:pt x="33015" y="61350"/>
                  </a:lnTo>
                  <a:lnTo>
                    <a:pt x="29897" y="63876"/>
                  </a:lnTo>
                  <a:lnTo>
                    <a:pt x="27024" y="66354"/>
                  </a:lnTo>
                  <a:lnTo>
                    <a:pt x="23521" y="69594"/>
                  </a:lnTo>
                  <a:lnTo>
                    <a:pt x="11801" y="80944"/>
                  </a:lnTo>
                  <a:lnTo>
                    <a:pt x="5689" y="86969"/>
                  </a:lnTo>
                  <a:lnTo>
                    <a:pt x="3742" y="89687"/>
                  </a:lnTo>
                  <a:lnTo>
                    <a:pt x="1578" y="94824"/>
                  </a:lnTo>
                  <a:lnTo>
                    <a:pt x="360" y="102178"/>
                  </a:lnTo>
                  <a:lnTo>
                    <a:pt x="0" y="109384"/>
                  </a:lnTo>
                  <a:lnTo>
                    <a:pt x="743" y="111774"/>
                  </a:lnTo>
                  <a:lnTo>
                    <a:pt x="3685" y="116546"/>
                  </a:lnTo>
                  <a:lnTo>
                    <a:pt x="7639" y="121313"/>
                  </a:lnTo>
                  <a:lnTo>
                    <a:pt x="12041" y="126077"/>
                  </a:lnTo>
                  <a:lnTo>
                    <a:pt x="18983" y="133222"/>
                  </a:lnTo>
                  <a:lnTo>
                    <a:pt x="23698" y="137985"/>
                  </a:lnTo>
                  <a:lnTo>
                    <a:pt x="27654" y="140367"/>
                  </a:lnTo>
                  <a:lnTo>
                    <a:pt x="32672" y="142748"/>
                  </a:lnTo>
                  <a:lnTo>
                    <a:pt x="38399" y="145129"/>
                  </a:lnTo>
                  <a:lnTo>
                    <a:pt x="43805" y="147510"/>
                  </a:lnTo>
                  <a:lnTo>
                    <a:pt x="54045" y="152273"/>
                  </a:lnTo>
                  <a:lnTo>
                    <a:pt x="68735" y="159417"/>
                  </a:lnTo>
                  <a:lnTo>
                    <a:pt x="73553" y="162592"/>
                  </a:lnTo>
                  <a:lnTo>
                    <a:pt x="78353" y="166296"/>
                  </a:lnTo>
                  <a:lnTo>
                    <a:pt x="83141" y="170353"/>
                  </a:lnTo>
                  <a:lnTo>
                    <a:pt x="88714" y="173851"/>
                  </a:lnTo>
                  <a:lnTo>
                    <a:pt x="94810" y="176977"/>
                  </a:lnTo>
                  <a:lnTo>
                    <a:pt x="107141" y="182567"/>
                  </a:lnTo>
                  <a:lnTo>
                    <a:pt x="117912" y="187697"/>
                  </a:lnTo>
                  <a:lnTo>
                    <a:pt x="123801" y="190970"/>
                  </a:lnTo>
                  <a:lnTo>
                    <a:pt x="130108" y="194740"/>
                  </a:lnTo>
                  <a:lnTo>
                    <a:pt x="136694" y="198840"/>
                  </a:lnTo>
                  <a:lnTo>
                    <a:pt x="142673" y="202368"/>
                  </a:lnTo>
                  <a:lnTo>
                    <a:pt x="148245" y="205513"/>
                  </a:lnTo>
                  <a:lnTo>
                    <a:pt x="153548" y="208404"/>
                  </a:lnTo>
                  <a:lnTo>
                    <a:pt x="157083" y="211919"/>
                  </a:lnTo>
                  <a:lnTo>
                    <a:pt x="159440" y="215849"/>
                  </a:lnTo>
                  <a:lnTo>
                    <a:pt x="162852" y="223656"/>
                  </a:lnTo>
                  <a:lnTo>
                    <a:pt x="169236" y="233308"/>
                  </a:lnTo>
                  <a:lnTo>
                    <a:pt x="173821" y="241469"/>
                  </a:lnTo>
                  <a:lnTo>
                    <a:pt x="176388" y="248272"/>
                  </a:lnTo>
                  <a:lnTo>
                    <a:pt x="177072" y="251197"/>
                  </a:lnTo>
                  <a:lnTo>
                    <a:pt x="176735" y="253941"/>
                  </a:lnTo>
                  <a:lnTo>
                    <a:pt x="175716" y="256564"/>
                  </a:lnTo>
                  <a:lnTo>
                    <a:pt x="174243" y="259107"/>
                  </a:lnTo>
                  <a:lnTo>
                    <a:pt x="172468" y="260801"/>
                  </a:lnTo>
                  <a:lnTo>
                    <a:pt x="170490" y="261932"/>
                  </a:lnTo>
                  <a:lnTo>
                    <a:pt x="166176" y="263187"/>
                  </a:lnTo>
                  <a:lnTo>
                    <a:pt x="161613" y="263745"/>
                  </a:lnTo>
                  <a:lnTo>
                    <a:pt x="156939" y="263993"/>
                  </a:lnTo>
                  <a:lnTo>
                    <a:pt x="151422" y="264104"/>
                  </a:lnTo>
                  <a:lnTo>
                    <a:pt x="143678" y="264152"/>
                  </a:lnTo>
                  <a:lnTo>
                    <a:pt x="140184" y="263371"/>
                  </a:lnTo>
                  <a:lnTo>
                    <a:pt x="137062" y="262058"/>
                  </a:lnTo>
                  <a:lnTo>
                    <a:pt x="134186" y="260388"/>
                  </a:lnTo>
                  <a:lnTo>
                    <a:pt x="128874" y="256416"/>
                  </a:lnTo>
                  <a:lnTo>
                    <a:pt x="126347" y="254245"/>
                  </a:lnTo>
                  <a:lnTo>
                    <a:pt x="123868" y="252798"/>
                  </a:lnTo>
                  <a:lnTo>
                    <a:pt x="118997" y="251190"/>
                  </a:lnTo>
                  <a:lnTo>
                    <a:pt x="116586" y="249174"/>
                  </a:lnTo>
                  <a:lnTo>
                    <a:pt x="111792" y="242700"/>
                  </a:lnTo>
                  <a:lnTo>
                    <a:pt x="107015" y="236648"/>
                  </a:lnTo>
                  <a:lnTo>
                    <a:pt x="104630" y="233923"/>
                  </a:lnTo>
                  <a:lnTo>
                    <a:pt x="103040" y="230519"/>
                  </a:lnTo>
                  <a:lnTo>
                    <a:pt x="101273" y="222503"/>
                  </a:lnTo>
                  <a:lnTo>
                    <a:pt x="100802" y="218143"/>
                  </a:lnTo>
                  <a:lnTo>
                    <a:pt x="100488" y="213649"/>
                  </a:lnTo>
                  <a:lnTo>
                    <a:pt x="100279" y="209065"/>
                  </a:lnTo>
                  <a:lnTo>
                    <a:pt x="100046" y="199739"/>
                  </a:lnTo>
                  <a:lnTo>
                    <a:pt x="99984" y="195029"/>
                  </a:lnTo>
                  <a:lnTo>
                    <a:pt x="100736" y="189508"/>
                  </a:lnTo>
                  <a:lnTo>
                    <a:pt x="102032" y="183446"/>
                  </a:lnTo>
                  <a:lnTo>
                    <a:pt x="103689" y="177024"/>
                  </a:lnTo>
                  <a:lnTo>
                    <a:pt x="105588" y="170361"/>
                  </a:lnTo>
                  <a:lnTo>
                    <a:pt x="109814" y="156608"/>
                  </a:lnTo>
                  <a:lnTo>
                    <a:pt x="112846" y="150400"/>
                  </a:lnTo>
                  <a:lnTo>
                    <a:pt x="116455" y="144674"/>
                  </a:lnTo>
                  <a:lnTo>
                    <a:pt x="120448" y="139270"/>
                  </a:lnTo>
                  <a:lnTo>
                    <a:pt x="123904" y="133285"/>
                  </a:lnTo>
                  <a:lnTo>
                    <a:pt x="127002" y="126915"/>
                  </a:lnTo>
                  <a:lnTo>
                    <a:pt x="129861" y="120286"/>
                  </a:lnTo>
                  <a:lnTo>
                    <a:pt x="133354" y="113486"/>
                  </a:lnTo>
                  <a:lnTo>
                    <a:pt x="137271" y="106571"/>
                  </a:lnTo>
                  <a:lnTo>
                    <a:pt x="141469" y="99580"/>
                  </a:lnTo>
                  <a:lnTo>
                    <a:pt x="145062" y="93332"/>
                  </a:lnTo>
                  <a:lnTo>
                    <a:pt x="151170" y="82156"/>
                  </a:lnTo>
                  <a:lnTo>
                    <a:pt x="153911" y="76160"/>
                  </a:lnTo>
                  <a:lnTo>
                    <a:pt x="156531" y="69780"/>
                  </a:lnTo>
                  <a:lnTo>
                    <a:pt x="159072" y="63147"/>
                  </a:lnTo>
                  <a:lnTo>
                    <a:pt x="162353" y="57137"/>
                  </a:lnTo>
                  <a:lnTo>
                    <a:pt x="166128" y="51542"/>
                  </a:lnTo>
                  <a:lnTo>
                    <a:pt x="170233" y="46226"/>
                  </a:lnTo>
                  <a:lnTo>
                    <a:pt x="172969" y="41093"/>
                  </a:lnTo>
                  <a:lnTo>
                    <a:pt x="174793" y="36084"/>
                  </a:lnTo>
                  <a:lnTo>
                    <a:pt x="176009" y="31158"/>
                  </a:lnTo>
                  <a:lnTo>
                    <a:pt x="177360" y="23567"/>
                  </a:lnTo>
                  <a:lnTo>
                    <a:pt x="177960" y="17547"/>
                  </a:lnTo>
                  <a:lnTo>
                    <a:pt x="178228" y="12226"/>
                  </a:lnTo>
                  <a:lnTo>
                    <a:pt x="176711" y="9696"/>
                  </a:lnTo>
                  <a:lnTo>
                    <a:pt x="174113" y="7215"/>
                  </a:lnTo>
                  <a:lnTo>
                    <a:pt x="170793" y="4768"/>
                  </a:lnTo>
                  <a:lnTo>
                    <a:pt x="167787" y="3136"/>
                  </a:lnTo>
                  <a:lnTo>
                    <a:pt x="162329" y="1323"/>
                  </a:lnTo>
                  <a:lnTo>
                    <a:pt x="158174" y="840"/>
                  </a:lnTo>
                  <a:lnTo>
                    <a:pt x="153024" y="517"/>
                  </a:lnTo>
                  <a:lnTo>
                    <a:pt x="141744" y="159"/>
                  </a:lnTo>
                  <a:lnTo>
                    <a:pt x="131440" y="0"/>
                  </a:lnTo>
                  <a:lnTo>
                    <a:pt x="125676" y="751"/>
                  </a:lnTo>
                  <a:lnTo>
                    <a:pt x="119452" y="2046"/>
                  </a:lnTo>
                  <a:lnTo>
                    <a:pt x="112921" y="3703"/>
                  </a:lnTo>
                  <a:lnTo>
                    <a:pt x="106980" y="5601"/>
                  </a:lnTo>
                  <a:lnTo>
                    <a:pt x="101432" y="7661"/>
                  </a:lnTo>
                  <a:lnTo>
                    <a:pt x="96145" y="9827"/>
                  </a:lnTo>
                  <a:lnTo>
                    <a:pt x="90239" y="12859"/>
                  </a:lnTo>
                  <a:lnTo>
                    <a:pt x="83922" y="16468"/>
                  </a:lnTo>
                  <a:lnTo>
                    <a:pt x="77328" y="20461"/>
                  </a:lnTo>
                  <a:lnTo>
                    <a:pt x="72139" y="23917"/>
                  </a:lnTo>
                  <a:lnTo>
                    <a:pt x="67885" y="27015"/>
                  </a:lnTo>
                  <a:lnTo>
                    <a:pt x="64256" y="29874"/>
                  </a:lnTo>
                  <a:lnTo>
                    <a:pt x="61043" y="32573"/>
                  </a:lnTo>
                  <a:lnTo>
                    <a:pt x="58107" y="35167"/>
                  </a:lnTo>
                  <a:lnTo>
                    <a:pt x="55355" y="37690"/>
                  </a:lnTo>
                  <a:lnTo>
                    <a:pt x="52728" y="39372"/>
                  </a:lnTo>
                  <a:lnTo>
                    <a:pt x="50182" y="40493"/>
                  </a:lnTo>
                  <a:lnTo>
                    <a:pt x="42710" y="4273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SMARTPenAnnotation297"/>
            <p:cNvSpPr/>
            <p:nvPr/>
          </p:nvSpPr>
          <p:spPr>
            <a:xfrm>
              <a:off x="5457825" y="3400425"/>
              <a:ext cx="171451" cy="14288"/>
            </a:xfrm>
            <a:custGeom>
              <a:avLst/>
              <a:gdLst/>
              <a:ahLst/>
              <a:cxnLst/>
              <a:rect l="0" t="0" r="0" b="0"/>
              <a:pathLst>
                <a:path w="171451" h="14288">
                  <a:moveTo>
                    <a:pt x="0" y="14287"/>
                  </a:moveTo>
                  <a:lnTo>
                    <a:pt x="19150" y="14287"/>
                  </a:lnTo>
                  <a:lnTo>
                    <a:pt x="22292" y="13493"/>
                  </a:lnTo>
                  <a:lnTo>
                    <a:pt x="26767" y="12170"/>
                  </a:lnTo>
                  <a:lnTo>
                    <a:pt x="32132" y="10495"/>
                  </a:lnTo>
                  <a:lnTo>
                    <a:pt x="38090" y="9378"/>
                  </a:lnTo>
                  <a:lnTo>
                    <a:pt x="44443" y="8633"/>
                  </a:lnTo>
                  <a:lnTo>
                    <a:pt x="51060" y="8136"/>
                  </a:lnTo>
                  <a:lnTo>
                    <a:pt x="57059" y="7805"/>
                  </a:lnTo>
                  <a:lnTo>
                    <a:pt x="67957" y="7437"/>
                  </a:lnTo>
                  <a:lnTo>
                    <a:pt x="73879" y="6546"/>
                  </a:lnTo>
                  <a:lnTo>
                    <a:pt x="80209" y="5157"/>
                  </a:lnTo>
                  <a:lnTo>
                    <a:pt x="86810" y="3438"/>
                  </a:lnTo>
                  <a:lnTo>
                    <a:pt x="93592" y="2292"/>
                  </a:lnTo>
                  <a:lnTo>
                    <a:pt x="100495" y="1528"/>
                  </a:lnTo>
                  <a:lnTo>
                    <a:pt x="107477" y="1018"/>
                  </a:lnTo>
                  <a:lnTo>
                    <a:pt x="113720" y="679"/>
                  </a:lnTo>
                  <a:lnTo>
                    <a:pt x="124890" y="301"/>
                  </a:lnTo>
                  <a:lnTo>
                    <a:pt x="144996" y="59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SMARTPenAnnotation298"/>
            <p:cNvSpPr/>
            <p:nvPr/>
          </p:nvSpPr>
          <p:spPr>
            <a:xfrm>
              <a:off x="5500687" y="3471862"/>
              <a:ext cx="128589" cy="21432"/>
            </a:xfrm>
            <a:custGeom>
              <a:avLst/>
              <a:gdLst/>
              <a:ahLst/>
              <a:cxnLst/>
              <a:rect l="0" t="0" r="0" b="0"/>
              <a:pathLst>
                <a:path w="128589" h="21432">
                  <a:moveTo>
                    <a:pt x="0" y="21431"/>
                  </a:moveTo>
                  <a:lnTo>
                    <a:pt x="9943" y="21431"/>
                  </a:lnTo>
                  <a:lnTo>
                    <a:pt x="12979" y="20638"/>
                  </a:lnTo>
                  <a:lnTo>
                    <a:pt x="16590" y="19315"/>
                  </a:lnTo>
                  <a:lnTo>
                    <a:pt x="20585" y="17639"/>
                  </a:lnTo>
                  <a:lnTo>
                    <a:pt x="24042" y="16522"/>
                  </a:lnTo>
                  <a:lnTo>
                    <a:pt x="27141" y="15777"/>
                  </a:lnTo>
                  <a:lnTo>
                    <a:pt x="30000" y="15280"/>
                  </a:lnTo>
                  <a:lnTo>
                    <a:pt x="34288" y="14949"/>
                  </a:lnTo>
                  <a:lnTo>
                    <a:pt x="39527" y="14729"/>
                  </a:lnTo>
                  <a:lnTo>
                    <a:pt x="45401" y="14582"/>
                  </a:lnTo>
                  <a:lnTo>
                    <a:pt x="50905" y="13690"/>
                  </a:lnTo>
                  <a:lnTo>
                    <a:pt x="56162" y="12302"/>
                  </a:lnTo>
                  <a:lnTo>
                    <a:pt x="61254" y="10582"/>
                  </a:lnTo>
                  <a:lnTo>
                    <a:pt x="66236" y="9436"/>
                  </a:lnTo>
                  <a:lnTo>
                    <a:pt x="71145" y="8672"/>
                  </a:lnTo>
                  <a:lnTo>
                    <a:pt x="76005" y="8163"/>
                  </a:lnTo>
                  <a:lnTo>
                    <a:pt x="81626" y="7823"/>
                  </a:lnTo>
                  <a:lnTo>
                    <a:pt x="94222" y="7445"/>
                  </a:lnTo>
                  <a:lnTo>
                    <a:pt x="100121" y="6551"/>
                  </a:lnTo>
                  <a:lnTo>
                    <a:pt x="105641" y="5161"/>
                  </a:lnTo>
                  <a:lnTo>
                    <a:pt x="110909" y="3441"/>
                  </a:lnTo>
                  <a:lnTo>
                    <a:pt x="115214" y="2294"/>
                  </a:lnTo>
                  <a:lnTo>
                    <a:pt x="118878" y="1529"/>
                  </a:lnTo>
                  <a:lnTo>
                    <a:pt x="12858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SMARTPenAnnotation299"/>
            <p:cNvSpPr/>
            <p:nvPr/>
          </p:nvSpPr>
          <p:spPr>
            <a:xfrm>
              <a:off x="5850731" y="3414712"/>
              <a:ext cx="114301" cy="14289"/>
            </a:xfrm>
            <a:custGeom>
              <a:avLst/>
              <a:gdLst/>
              <a:ahLst/>
              <a:cxnLst/>
              <a:rect l="0" t="0" r="0" b="0"/>
              <a:pathLst>
                <a:path w="114301" h="14289">
                  <a:moveTo>
                    <a:pt x="0" y="14288"/>
                  </a:moveTo>
                  <a:lnTo>
                    <a:pt x="0" y="7438"/>
                  </a:lnTo>
                  <a:lnTo>
                    <a:pt x="2117" y="7275"/>
                  </a:lnTo>
                  <a:lnTo>
                    <a:pt x="3792" y="7231"/>
                  </a:lnTo>
                  <a:lnTo>
                    <a:pt x="6497" y="6408"/>
                  </a:lnTo>
                  <a:lnTo>
                    <a:pt x="9888" y="5066"/>
                  </a:lnTo>
                  <a:lnTo>
                    <a:pt x="13735" y="3377"/>
                  </a:lnTo>
                  <a:lnTo>
                    <a:pt x="17888" y="2252"/>
                  </a:lnTo>
                  <a:lnTo>
                    <a:pt x="22244" y="1501"/>
                  </a:lnTo>
                  <a:lnTo>
                    <a:pt x="26736" y="1001"/>
                  </a:lnTo>
                  <a:lnTo>
                    <a:pt x="30524" y="667"/>
                  </a:lnTo>
                  <a:lnTo>
                    <a:pt x="33843" y="445"/>
                  </a:lnTo>
                  <a:lnTo>
                    <a:pt x="36849" y="297"/>
                  </a:lnTo>
                  <a:lnTo>
                    <a:pt x="46540" y="132"/>
                  </a:lnTo>
                  <a:lnTo>
                    <a:pt x="11430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SMARTPenAnnotation300"/>
            <p:cNvSpPr/>
            <p:nvPr/>
          </p:nvSpPr>
          <p:spPr>
            <a:xfrm>
              <a:off x="6086478" y="3307556"/>
              <a:ext cx="157160" cy="85718"/>
            </a:xfrm>
            <a:custGeom>
              <a:avLst/>
              <a:gdLst/>
              <a:ahLst/>
              <a:cxnLst/>
              <a:rect l="0" t="0" r="0" b="0"/>
              <a:pathLst>
                <a:path w="157160" h="85718">
                  <a:moveTo>
                    <a:pt x="7140" y="0"/>
                  </a:moveTo>
                  <a:lnTo>
                    <a:pt x="14197" y="0"/>
                  </a:lnTo>
                  <a:lnTo>
                    <a:pt x="19177" y="4909"/>
                  </a:lnTo>
                  <a:lnTo>
                    <a:pt x="20427" y="6151"/>
                  </a:lnTo>
                  <a:lnTo>
                    <a:pt x="20983" y="8819"/>
                  </a:lnTo>
                  <a:lnTo>
                    <a:pt x="21131" y="10642"/>
                  </a:lnTo>
                  <a:lnTo>
                    <a:pt x="21230" y="12651"/>
                  </a:lnTo>
                  <a:lnTo>
                    <a:pt x="21340" y="16999"/>
                  </a:lnTo>
                  <a:lnTo>
                    <a:pt x="21420" y="30985"/>
                  </a:lnTo>
                  <a:lnTo>
                    <a:pt x="20629" y="33357"/>
                  </a:lnTo>
                  <a:lnTo>
                    <a:pt x="19308" y="35732"/>
                  </a:lnTo>
                  <a:lnTo>
                    <a:pt x="17633" y="38109"/>
                  </a:lnTo>
                  <a:lnTo>
                    <a:pt x="16517" y="41281"/>
                  </a:lnTo>
                  <a:lnTo>
                    <a:pt x="15773" y="44983"/>
                  </a:lnTo>
                  <a:lnTo>
                    <a:pt x="15276" y="49039"/>
                  </a:lnTo>
                  <a:lnTo>
                    <a:pt x="14946" y="52536"/>
                  </a:lnTo>
                  <a:lnTo>
                    <a:pt x="14725" y="55661"/>
                  </a:lnTo>
                  <a:lnTo>
                    <a:pt x="14578" y="58539"/>
                  </a:lnTo>
                  <a:lnTo>
                    <a:pt x="13686" y="61251"/>
                  </a:lnTo>
                  <a:lnTo>
                    <a:pt x="12298" y="63853"/>
                  </a:lnTo>
                  <a:lnTo>
                    <a:pt x="10579" y="66381"/>
                  </a:lnTo>
                  <a:lnTo>
                    <a:pt x="8639" y="68066"/>
                  </a:lnTo>
                  <a:lnTo>
                    <a:pt x="6552" y="69190"/>
                  </a:lnTo>
                  <a:lnTo>
                    <a:pt x="4367" y="69939"/>
                  </a:lnTo>
                  <a:lnTo>
                    <a:pt x="2910" y="71232"/>
                  </a:lnTo>
                  <a:lnTo>
                    <a:pt x="1939" y="72888"/>
                  </a:lnTo>
                  <a:lnTo>
                    <a:pt x="110" y="78248"/>
                  </a:lnTo>
                  <a:lnTo>
                    <a:pt x="47" y="80549"/>
                  </a:lnTo>
                  <a:lnTo>
                    <a:pt x="0" y="85422"/>
                  </a:lnTo>
                  <a:lnTo>
                    <a:pt x="4907" y="85665"/>
                  </a:lnTo>
                  <a:lnTo>
                    <a:pt x="8816" y="85713"/>
                  </a:lnTo>
                  <a:lnTo>
                    <a:pt x="10638" y="85717"/>
                  </a:lnTo>
                  <a:lnTo>
                    <a:pt x="11854" y="84926"/>
                  </a:lnTo>
                  <a:lnTo>
                    <a:pt x="12664" y="83605"/>
                  </a:lnTo>
                  <a:lnTo>
                    <a:pt x="13204" y="81930"/>
                  </a:lnTo>
                  <a:lnTo>
                    <a:pt x="14358" y="80814"/>
                  </a:lnTo>
                  <a:lnTo>
                    <a:pt x="15921" y="80070"/>
                  </a:lnTo>
                  <a:lnTo>
                    <a:pt x="20568" y="79243"/>
                  </a:lnTo>
                  <a:lnTo>
                    <a:pt x="24030" y="79022"/>
                  </a:lnTo>
                  <a:lnTo>
                    <a:pt x="31316" y="78777"/>
                  </a:lnTo>
                  <a:lnTo>
                    <a:pt x="37200" y="78668"/>
                  </a:lnTo>
                  <a:lnTo>
                    <a:pt x="40674" y="77845"/>
                  </a:lnTo>
                  <a:lnTo>
                    <a:pt x="44577" y="76503"/>
                  </a:lnTo>
                  <a:lnTo>
                    <a:pt x="48767" y="74815"/>
                  </a:lnTo>
                  <a:lnTo>
                    <a:pt x="52354" y="73689"/>
                  </a:lnTo>
                  <a:lnTo>
                    <a:pt x="55539" y="72938"/>
                  </a:lnTo>
                  <a:lnTo>
                    <a:pt x="58456" y="72438"/>
                  </a:lnTo>
                  <a:lnTo>
                    <a:pt x="61988" y="72104"/>
                  </a:lnTo>
                  <a:lnTo>
                    <a:pt x="65930" y="71882"/>
                  </a:lnTo>
                  <a:lnTo>
                    <a:pt x="74544" y="71635"/>
                  </a:lnTo>
                  <a:lnTo>
                    <a:pt x="110215" y="71443"/>
                  </a:lnTo>
                  <a:lnTo>
                    <a:pt x="133436" y="71438"/>
                  </a:lnTo>
                  <a:lnTo>
                    <a:pt x="137375" y="72231"/>
                  </a:lnTo>
                  <a:lnTo>
                    <a:pt x="140795" y="73554"/>
                  </a:lnTo>
                  <a:lnTo>
                    <a:pt x="143868" y="75230"/>
                  </a:lnTo>
                  <a:lnTo>
                    <a:pt x="146711" y="76347"/>
                  </a:lnTo>
                  <a:lnTo>
                    <a:pt x="149400" y="77092"/>
                  </a:lnTo>
                  <a:lnTo>
                    <a:pt x="157159" y="7858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SMARTPenAnnotation301"/>
            <p:cNvSpPr/>
            <p:nvPr/>
          </p:nvSpPr>
          <p:spPr>
            <a:xfrm>
              <a:off x="6207918" y="3286125"/>
              <a:ext cx="14289" cy="271463"/>
            </a:xfrm>
            <a:custGeom>
              <a:avLst/>
              <a:gdLst/>
              <a:ahLst/>
              <a:cxnLst/>
              <a:rect l="0" t="0" r="0" b="0"/>
              <a:pathLst>
                <a:path w="14289" h="271463">
                  <a:moveTo>
                    <a:pt x="14288" y="0"/>
                  </a:moveTo>
                  <a:lnTo>
                    <a:pt x="7170" y="0"/>
                  </a:lnTo>
                  <a:lnTo>
                    <a:pt x="7144" y="33792"/>
                  </a:lnTo>
                  <a:lnTo>
                    <a:pt x="6350" y="38403"/>
                  </a:lnTo>
                  <a:lnTo>
                    <a:pt x="5027" y="43064"/>
                  </a:lnTo>
                  <a:lnTo>
                    <a:pt x="3352" y="47759"/>
                  </a:lnTo>
                  <a:lnTo>
                    <a:pt x="2234" y="53271"/>
                  </a:lnTo>
                  <a:lnTo>
                    <a:pt x="1490" y="59326"/>
                  </a:lnTo>
                  <a:lnTo>
                    <a:pt x="993" y="65744"/>
                  </a:lnTo>
                  <a:lnTo>
                    <a:pt x="662" y="72404"/>
                  </a:lnTo>
                  <a:lnTo>
                    <a:pt x="294" y="86154"/>
                  </a:lnTo>
                  <a:lnTo>
                    <a:pt x="0" y="248606"/>
                  </a:lnTo>
                  <a:lnTo>
                    <a:pt x="794" y="252256"/>
                  </a:lnTo>
                  <a:lnTo>
                    <a:pt x="2117" y="255483"/>
                  </a:lnTo>
                  <a:lnTo>
                    <a:pt x="3793" y="258428"/>
                  </a:lnTo>
                  <a:lnTo>
                    <a:pt x="4910" y="261185"/>
                  </a:lnTo>
                  <a:lnTo>
                    <a:pt x="5655" y="263817"/>
                  </a:lnTo>
                  <a:lnTo>
                    <a:pt x="7144" y="27146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SMARTPenAnnotation302"/>
            <p:cNvSpPr/>
            <p:nvPr/>
          </p:nvSpPr>
          <p:spPr>
            <a:xfrm>
              <a:off x="6322218" y="3272168"/>
              <a:ext cx="335758" cy="213972"/>
            </a:xfrm>
            <a:custGeom>
              <a:avLst/>
              <a:gdLst/>
              <a:ahLst/>
              <a:cxnLst/>
              <a:rect l="0" t="0" r="0" b="0"/>
              <a:pathLst>
                <a:path w="335758" h="213972">
                  <a:moveTo>
                    <a:pt x="0" y="71107"/>
                  </a:moveTo>
                  <a:lnTo>
                    <a:pt x="0" y="64956"/>
                  </a:lnTo>
                  <a:lnTo>
                    <a:pt x="5703" y="58456"/>
                  </a:lnTo>
                  <a:lnTo>
                    <a:pt x="19133" y="44847"/>
                  </a:lnTo>
                  <a:lnTo>
                    <a:pt x="30967" y="32998"/>
                  </a:lnTo>
                  <a:lnTo>
                    <a:pt x="37841" y="28240"/>
                  </a:lnTo>
                  <a:lnTo>
                    <a:pt x="46187" y="23480"/>
                  </a:lnTo>
                  <a:lnTo>
                    <a:pt x="55188" y="18718"/>
                  </a:lnTo>
                  <a:lnTo>
                    <a:pt x="62364" y="13956"/>
                  </a:lnTo>
                  <a:lnTo>
                    <a:pt x="65389" y="11575"/>
                  </a:lnTo>
                  <a:lnTo>
                    <a:pt x="69786" y="9988"/>
                  </a:lnTo>
                  <a:lnTo>
                    <a:pt x="75099" y="8929"/>
                  </a:lnTo>
                  <a:lnTo>
                    <a:pt x="81022" y="8224"/>
                  </a:lnTo>
                  <a:lnTo>
                    <a:pt x="86559" y="6960"/>
                  </a:lnTo>
                  <a:lnTo>
                    <a:pt x="101142" y="2182"/>
                  </a:lnTo>
                  <a:lnTo>
                    <a:pt x="107923" y="786"/>
                  </a:lnTo>
                  <a:lnTo>
                    <a:pt x="115699" y="165"/>
                  </a:lnTo>
                  <a:lnTo>
                    <a:pt x="119996" y="0"/>
                  </a:lnTo>
                  <a:lnTo>
                    <a:pt x="129002" y="1933"/>
                  </a:lnTo>
                  <a:lnTo>
                    <a:pt x="137503" y="4644"/>
                  </a:lnTo>
                  <a:lnTo>
                    <a:pt x="143928" y="5849"/>
                  </a:lnTo>
                  <a:lnTo>
                    <a:pt x="149428" y="8501"/>
                  </a:lnTo>
                  <a:lnTo>
                    <a:pt x="155313" y="13119"/>
                  </a:lnTo>
                  <a:lnTo>
                    <a:pt x="159104" y="16573"/>
                  </a:lnTo>
                  <a:lnTo>
                    <a:pt x="163220" y="20464"/>
                  </a:lnTo>
                  <a:lnTo>
                    <a:pt x="167792" y="26903"/>
                  </a:lnTo>
                  <a:lnTo>
                    <a:pt x="169012" y="29731"/>
                  </a:lnTo>
                  <a:lnTo>
                    <a:pt x="169825" y="33204"/>
                  </a:lnTo>
                  <a:lnTo>
                    <a:pt x="170366" y="37107"/>
                  </a:lnTo>
                  <a:lnTo>
                    <a:pt x="170728" y="41296"/>
                  </a:lnTo>
                  <a:lnTo>
                    <a:pt x="170969" y="45677"/>
                  </a:lnTo>
                  <a:lnTo>
                    <a:pt x="171236" y="54777"/>
                  </a:lnTo>
                  <a:lnTo>
                    <a:pt x="169720" y="59427"/>
                  </a:lnTo>
                  <a:lnTo>
                    <a:pt x="167122" y="64114"/>
                  </a:lnTo>
                  <a:lnTo>
                    <a:pt x="163802" y="68826"/>
                  </a:lnTo>
                  <a:lnTo>
                    <a:pt x="160795" y="74349"/>
                  </a:lnTo>
                  <a:lnTo>
                    <a:pt x="157997" y="80412"/>
                  </a:lnTo>
                  <a:lnTo>
                    <a:pt x="155338" y="86835"/>
                  </a:lnTo>
                  <a:lnTo>
                    <a:pt x="152771" y="92705"/>
                  </a:lnTo>
                  <a:lnTo>
                    <a:pt x="147803" y="103460"/>
                  </a:lnTo>
                  <a:lnTo>
                    <a:pt x="135753" y="128127"/>
                  </a:lnTo>
                  <a:lnTo>
                    <a:pt x="126211" y="147281"/>
                  </a:lnTo>
                  <a:lnTo>
                    <a:pt x="123828" y="151258"/>
                  </a:lnTo>
                  <a:lnTo>
                    <a:pt x="119064" y="157794"/>
                  </a:lnTo>
                  <a:lnTo>
                    <a:pt x="116682" y="161442"/>
                  </a:lnTo>
                  <a:lnTo>
                    <a:pt x="114301" y="165462"/>
                  </a:lnTo>
                  <a:lnTo>
                    <a:pt x="111920" y="169728"/>
                  </a:lnTo>
                  <a:lnTo>
                    <a:pt x="110332" y="173367"/>
                  </a:lnTo>
                  <a:lnTo>
                    <a:pt x="108568" y="179527"/>
                  </a:lnTo>
                  <a:lnTo>
                    <a:pt x="105667" y="184910"/>
                  </a:lnTo>
                  <a:lnTo>
                    <a:pt x="101130" y="191041"/>
                  </a:lnTo>
                  <a:lnTo>
                    <a:pt x="100509" y="193996"/>
                  </a:lnTo>
                  <a:lnTo>
                    <a:pt x="100160" y="200123"/>
                  </a:lnTo>
                  <a:lnTo>
                    <a:pt x="100111" y="202361"/>
                  </a:lnTo>
                  <a:lnTo>
                    <a:pt x="100872" y="204647"/>
                  </a:lnTo>
                  <a:lnTo>
                    <a:pt x="103835" y="209304"/>
                  </a:lnTo>
                  <a:lnTo>
                    <a:pt x="105736" y="210863"/>
                  </a:lnTo>
                  <a:lnTo>
                    <a:pt x="107797" y="211903"/>
                  </a:lnTo>
                  <a:lnTo>
                    <a:pt x="112203" y="213058"/>
                  </a:lnTo>
                  <a:lnTo>
                    <a:pt x="121500" y="213799"/>
                  </a:lnTo>
                  <a:lnTo>
                    <a:pt x="130721" y="213927"/>
                  </a:lnTo>
                  <a:lnTo>
                    <a:pt x="144267" y="213971"/>
                  </a:lnTo>
                  <a:lnTo>
                    <a:pt x="153813" y="211860"/>
                  </a:lnTo>
                  <a:lnTo>
                    <a:pt x="159692" y="210186"/>
                  </a:lnTo>
                  <a:lnTo>
                    <a:pt x="165199" y="208276"/>
                  </a:lnTo>
                  <a:lnTo>
                    <a:pt x="181328" y="201796"/>
                  </a:lnTo>
                  <a:lnTo>
                    <a:pt x="194096" y="197188"/>
                  </a:lnTo>
                  <a:lnTo>
                    <a:pt x="200835" y="195642"/>
                  </a:lnTo>
                  <a:lnTo>
                    <a:pt x="207709" y="194612"/>
                  </a:lnTo>
                  <a:lnTo>
                    <a:pt x="214673" y="193925"/>
                  </a:lnTo>
                  <a:lnTo>
                    <a:pt x="221697" y="192673"/>
                  </a:lnTo>
                  <a:lnTo>
                    <a:pt x="228760" y="191045"/>
                  </a:lnTo>
                  <a:lnTo>
                    <a:pt x="235851" y="189165"/>
                  </a:lnTo>
                  <a:lnTo>
                    <a:pt x="250079" y="184960"/>
                  </a:lnTo>
                  <a:lnTo>
                    <a:pt x="257206" y="182728"/>
                  </a:lnTo>
                  <a:lnTo>
                    <a:pt x="263546" y="181239"/>
                  </a:lnTo>
                  <a:lnTo>
                    <a:pt x="269361" y="180247"/>
                  </a:lnTo>
                  <a:lnTo>
                    <a:pt x="274823" y="179586"/>
                  </a:lnTo>
                  <a:lnTo>
                    <a:pt x="280847" y="179145"/>
                  </a:lnTo>
                  <a:lnTo>
                    <a:pt x="287244" y="178851"/>
                  </a:lnTo>
                  <a:lnTo>
                    <a:pt x="307036" y="178379"/>
                  </a:lnTo>
                  <a:lnTo>
                    <a:pt x="335757" y="17826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SMARTPenAnnotation303"/>
            <p:cNvSpPr/>
            <p:nvPr/>
          </p:nvSpPr>
          <p:spPr>
            <a:xfrm>
              <a:off x="4672015" y="3750468"/>
              <a:ext cx="192879" cy="141854"/>
            </a:xfrm>
            <a:custGeom>
              <a:avLst/>
              <a:gdLst/>
              <a:ahLst/>
              <a:cxnLst/>
              <a:rect l="0" t="0" r="0" b="0"/>
              <a:pathLst>
                <a:path w="192879" h="141854">
                  <a:moveTo>
                    <a:pt x="28572" y="0"/>
                  </a:moveTo>
                  <a:lnTo>
                    <a:pt x="28572" y="3793"/>
                  </a:lnTo>
                  <a:lnTo>
                    <a:pt x="29366" y="4910"/>
                  </a:lnTo>
                  <a:lnTo>
                    <a:pt x="30689" y="5655"/>
                  </a:lnTo>
                  <a:lnTo>
                    <a:pt x="32364" y="6151"/>
                  </a:lnTo>
                  <a:lnTo>
                    <a:pt x="33482" y="7276"/>
                  </a:lnTo>
                  <a:lnTo>
                    <a:pt x="34226" y="8819"/>
                  </a:lnTo>
                  <a:lnTo>
                    <a:pt x="35054" y="12651"/>
                  </a:lnTo>
                  <a:lnTo>
                    <a:pt x="35422" y="17000"/>
                  </a:lnTo>
                  <a:lnTo>
                    <a:pt x="35585" y="23695"/>
                  </a:lnTo>
                  <a:lnTo>
                    <a:pt x="35629" y="27703"/>
                  </a:lnTo>
                  <a:lnTo>
                    <a:pt x="34864" y="31169"/>
                  </a:lnTo>
                  <a:lnTo>
                    <a:pt x="33560" y="34273"/>
                  </a:lnTo>
                  <a:lnTo>
                    <a:pt x="31897" y="37136"/>
                  </a:lnTo>
                  <a:lnTo>
                    <a:pt x="30789" y="40633"/>
                  </a:lnTo>
                  <a:lnTo>
                    <a:pt x="30050" y="44551"/>
                  </a:lnTo>
                  <a:lnTo>
                    <a:pt x="29557" y="48751"/>
                  </a:lnTo>
                  <a:lnTo>
                    <a:pt x="28435" y="52344"/>
                  </a:lnTo>
                  <a:lnTo>
                    <a:pt x="26893" y="55534"/>
                  </a:lnTo>
                  <a:lnTo>
                    <a:pt x="25071" y="58454"/>
                  </a:lnTo>
                  <a:lnTo>
                    <a:pt x="23063" y="61988"/>
                  </a:lnTo>
                  <a:lnTo>
                    <a:pt x="18715" y="70148"/>
                  </a:lnTo>
                  <a:lnTo>
                    <a:pt x="17239" y="74547"/>
                  </a:lnTo>
                  <a:lnTo>
                    <a:pt x="16254" y="79067"/>
                  </a:lnTo>
                  <a:lnTo>
                    <a:pt x="15597" y="83668"/>
                  </a:lnTo>
                  <a:lnTo>
                    <a:pt x="14366" y="87529"/>
                  </a:lnTo>
                  <a:lnTo>
                    <a:pt x="12751" y="90896"/>
                  </a:lnTo>
                  <a:lnTo>
                    <a:pt x="10881" y="93935"/>
                  </a:lnTo>
                  <a:lnTo>
                    <a:pt x="9634" y="97549"/>
                  </a:lnTo>
                  <a:lnTo>
                    <a:pt x="8803" y="101545"/>
                  </a:lnTo>
                  <a:lnTo>
                    <a:pt x="8249" y="105797"/>
                  </a:lnTo>
                  <a:lnTo>
                    <a:pt x="7086" y="109425"/>
                  </a:lnTo>
                  <a:lnTo>
                    <a:pt x="5516" y="112638"/>
                  </a:lnTo>
                  <a:lnTo>
                    <a:pt x="3677" y="115573"/>
                  </a:lnTo>
                  <a:lnTo>
                    <a:pt x="2450" y="118324"/>
                  </a:lnTo>
                  <a:lnTo>
                    <a:pt x="1633" y="120951"/>
                  </a:lnTo>
                  <a:lnTo>
                    <a:pt x="320" y="127080"/>
                  </a:lnTo>
                  <a:lnTo>
                    <a:pt x="140" y="130034"/>
                  </a:lnTo>
                  <a:lnTo>
                    <a:pt x="6" y="135398"/>
                  </a:lnTo>
                  <a:lnTo>
                    <a:pt x="0" y="139425"/>
                  </a:lnTo>
                  <a:lnTo>
                    <a:pt x="792" y="140575"/>
                  </a:lnTo>
                  <a:lnTo>
                    <a:pt x="2115" y="141342"/>
                  </a:lnTo>
                  <a:lnTo>
                    <a:pt x="3790" y="141853"/>
                  </a:lnTo>
                  <a:lnTo>
                    <a:pt x="4907" y="141400"/>
                  </a:lnTo>
                  <a:lnTo>
                    <a:pt x="5652" y="140304"/>
                  </a:lnTo>
                  <a:lnTo>
                    <a:pt x="6148" y="138780"/>
                  </a:lnTo>
                  <a:lnTo>
                    <a:pt x="8066" y="137764"/>
                  </a:lnTo>
                  <a:lnTo>
                    <a:pt x="10933" y="137086"/>
                  </a:lnTo>
                  <a:lnTo>
                    <a:pt x="14431" y="136635"/>
                  </a:lnTo>
                  <a:lnTo>
                    <a:pt x="17557" y="135540"/>
                  </a:lnTo>
                  <a:lnTo>
                    <a:pt x="23148" y="132207"/>
                  </a:lnTo>
                  <a:lnTo>
                    <a:pt x="26543" y="131001"/>
                  </a:lnTo>
                  <a:lnTo>
                    <a:pt x="30394" y="130196"/>
                  </a:lnTo>
                  <a:lnTo>
                    <a:pt x="34550" y="129660"/>
                  </a:lnTo>
                  <a:lnTo>
                    <a:pt x="38907" y="128509"/>
                  </a:lnTo>
                  <a:lnTo>
                    <a:pt x="43400" y="126948"/>
                  </a:lnTo>
                  <a:lnTo>
                    <a:pt x="47982" y="125113"/>
                  </a:lnTo>
                  <a:lnTo>
                    <a:pt x="52625" y="123890"/>
                  </a:lnTo>
                  <a:lnTo>
                    <a:pt x="57307" y="123075"/>
                  </a:lnTo>
                  <a:lnTo>
                    <a:pt x="62016" y="122531"/>
                  </a:lnTo>
                  <a:lnTo>
                    <a:pt x="66743" y="121375"/>
                  </a:lnTo>
                  <a:lnTo>
                    <a:pt x="71482" y="119811"/>
                  </a:lnTo>
                  <a:lnTo>
                    <a:pt x="76228" y="117974"/>
                  </a:lnTo>
                  <a:lnTo>
                    <a:pt x="81774" y="116749"/>
                  </a:lnTo>
                  <a:lnTo>
                    <a:pt x="87853" y="115933"/>
                  </a:lnTo>
                  <a:lnTo>
                    <a:pt x="94286" y="115389"/>
                  </a:lnTo>
                  <a:lnTo>
                    <a:pt x="100163" y="115026"/>
                  </a:lnTo>
                  <a:lnTo>
                    <a:pt x="110926" y="114623"/>
                  </a:lnTo>
                  <a:lnTo>
                    <a:pt x="125910" y="114396"/>
                  </a:lnTo>
                  <a:lnTo>
                    <a:pt x="171416" y="114303"/>
                  </a:lnTo>
                  <a:lnTo>
                    <a:pt x="175396" y="113508"/>
                  </a:lnTo>
                  <a:lnTo>
                    <a:pt x="179636" y="112185"/>
                  </a:lnTo>
                  <a:lnTo>
                    <a:pt x="192878" y="10715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SMARTPenAnnotation304"/>
            <p:cNvSpPr/>
            <p:nvPr/>
          </p:nvSpPr>
          <p:spPr>
            <a:xfrm>
              <a:off x="4836326" y="3743325"/>
              <a:ext cx="35712" cy="300038"/>
            </a:xfrm>
            <a:custGeom>
              <a:avLst/>
              <a:gdLst/>
              <a:ahLst/>
              <a:cxnLst/>
              <a:rect l="0" t="0" r="0" b="0"/>
              <a:pathLst>
                <a:path w="35712" h="300038">
                  <a:moveTo>
                    <a:pt x="35711" y="0"/>
                  </a:moveTo>
                  <a:lnTo>
                    <a:pt x="35711" y="6150"/>
                  </a:lnTo>
                  <a:lnTo>
                    <a:pt x="34917" y="8069"/>
                  </a:lnTo>
                  <a:lnTo>
                    <a:pt x="33594" y="10935"/>
                  </a:lnTo>
                  <a:lnTo>
                    <a:pt x="31919" y="14434"/>
                  </a:lnTo>
                  <a:lnTo>
                    <a:pt x="30801" y="17560"/>
                  </a:lnTo>
                  <a:lnTo>
                    <a:pt x="30057" y="20437"/>
                  </a:lnTo>
                  <a:lnTo>
                    <a:pt x="29560" y="23150"/>
                  </a:lnTo>
                  <a:lnTo>
                    <a:pt x="28435" y="27339"/>
                  </a:lnTo>
                  <a:lnTo>
                    <a:pt x="25069" y="38344"/>
                  </a:lnTo>
                  <a:lnTo>
                    <a:pt x="23854" y="43819"/>
                  </a:lnTo>
                  <a:lnTo>
                    <a:pt x="23044" y="49057"/>
                  </a:lnTo>
                  <a:lnTo>
                    <a:pt x="22504" y="54135"/>
                  </a:lnTo>
                  <a:lnTo>
                    <a:pt x="22144" y="59902"/>
                  </a:lnTo>
                  <a:lnTo>
                    <a:pt x="21744" y="72661"/>
                  </a:lnTo>
                  <a:lnTo>
                    <a:pt x="21518" y="89439"/>
                  </a:lnTo>
                  <a:lnTo>
                    <a:pt x="20693" y="95344"/>
                  </a:lnTo>
                  <a:lnTo>
                    <a:pt x="19349" y="101663"/>
                  </a:lnTo>
                  <a:lnTo>
                    <a:pt x="17659" y="108256"/>
                  </a:lnTo>
                  <a:lnTo>
                    <a:pt x="16533" y="115827"/>
                  </a:lnTo>
                  <a:lnTo>
                    <a:pt x="15782" y="124049"/>
                  </a:lnTo>
                  <a:lnTo>
                    <a:pt x="15281" y="132705"/>
                  </a:lnTo>
                  <a:lnTo>
                    <a:pt x="14725" y="148673"/>
                  </a:lnTo>
                  <a:lnTo>
                    <a:pt x="14368" y="178328"/>
                  </a:lnTo>
                  <a:lnTo>
                    <a:pt x="13545" y="185560"/>
                  </a:lnTo>
                  <a:lnTo>
                    <a:pt x="12202" y="192763"/>
                  </a:lnTo>
                  <a:lnTo>
                    <a:pt x="10513" y="199945"/>
                  </a:lnTo>
                  <a:lnTo>
                    <a:pt x="9388" y="207116"/>
                  </a:lnTo>
                  <a:lnTo>
                    <a:pt x="8637" y="214277"/>
                  </a:lnTo>
                  <a:lnTo>
                    <a:pt x="8137" y="221432"/>
                  </a:lnTo>
                  <a:lnTo>
                    <a:pt x="7010" y="227790"/>
                  </a:lnTo>
                  <a:lnTo>
                    <a:pt x="5464" y="233616"/>
                  </a:lnTo>
                  <a:lnTo>
                    <a:pt x="3640" y="239088"/>
                  </a:lnTo>
                  <a:lnTo>
                    <a:pt x="2424" y="244323"/>
                  </a:lnTo>
                  <a:lnTo>
                    <a:pt x="1613" y="249401"/>
                  </a:lnTo>
                  <a:lnTo>
                    <a:pt x="1073" y="254373"/>
                  </a:lnTo>
                  <a:lnTo>
                    <a:pt x="713" y="259276"/>
                  </a:lnTo>
                  <a:lnTo>
                    <a:pt x="473" y="264131"/>
                  </a:lnTo>
                  <a:lnTo>
                    <a:pt x="135" y="276434"/>
                  </a:lnTo>
                  <a:lnTo>
                    <a:pt x="0" y="295147"/>
                  </a:lnTo>
                  <a:lnTo>
                    <a:pt x="791" y="296778"/>
                  </a:lnTo>
                  <a:lnTo>
                    <a:pt x="2113" y="297864"/>
                  </a:lnTo>
                  <a:lnTo>
                    <a:pt x="7136" y="30003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SMARTPenAnnotation305"/>
            <p:cNvSpPr/>
            <p:nvPr/>
          </p:nvSpPr>
          <p:spPr>
            <a:xfrm>
              <a:off x="5022056" y="3821906"/>
              <a:ext cx="157163" cy="185738"/>
            </a:xfrm>
            <a:custGeom>
              <a:avLst/>
              <a:gdLst/>
              <a:ahLst/>
              <a:cxnLst/>
              <a:rect l="0" t="0" r="0" b="0"/>
              <a:pathLst>
                <a:path w="157163" h="185738">
                  <a:moveTo>
                    <a:pt x="0" y="0"/>
                  </a:moveTo>
                  <a:lnTo>
                    <a:pt x="0" y="3792"/>
                  </a:lnTo>
                  <a:lnTo>
                    <a:pt x="794" y="4910"/>
                  </a:lnTo>
                  <a:lnTo>
                    <a:pt x="2117" y="5654"/>
                  </a:lnTo>
                  <a:lnTo>
                    <a:pt x="3792" y="6151"/>
                  </a:lnTo>
                  <a:lnTo>
                    <a:pt x="7771" y="8819"/>
                  </a:lnTo>
                  <a:lnTo>
                    <a:pt x="9943" y="10642"/>
                  </a:lnTo>
                  <a:lnTo>
                    <a:pt x="11391" y="12651"/>
                  </a:lnTo>
                  <a:lnTo>
                    <a:pt x="13000" y="17000"/>
                  </a:lnTo>
                  <a:lnTo>
                    <a:pt x="14223" y="20064"/>
                  </a:lnTo>
                  <a:lnTo>
                    <a:pt x="15832" y="23695"/>
                  </a:lnTo>
                  <a:lnTo>
                    <a:pt x="17698" y="27703"/>
                  </a:lnTo>
                  <a:lnTo>
                    <a:pt x="20530" y="31169"/>
                  </a:lnTo>
                  <a:lnTo>
                    <a:pt x="24005" y="34273"/>
                  </a:lnTo>
                  <a:lnTo>
                    <a:pt x="27910" y="37135"/>
                  </a:lnTo>
                  <a:lnTo>
                    <a:pt x="31306" y="40632"/>
                  </a:lnTo>
                  <a:lnTo>
                    <a:pt x="34365" y="44551"/>
                  </a:lnTo>
                  <a:lnTo>
                    <a:pt x="37197" y="48750"/>
                  </a:lnTo>
                  <a:lnTo>
                    <a:pt x="39879" y="53138"/>
                  </a:lnTo>
                  <a:lnTo>
                    <a:pt x="42461" y="57650"/>
                  </a:lnTo>
                  <a:lnTo>
                    <a:pt x="44976" y="62246"/>
                  </a:lnTo>
                  <a:lnTo>
                    <a:pt x="47446" y="66103"/>
                  </a:lnTo>
                  <a:lnTo>
                    <a:pt x="49887" y="69469"/>
                  </a:lnTo>
                  <a:lnTo>
                    <a:pt x="52308" y="72506"/>
                  </a:lnTo>
                  <a:lnTo>
                    <a:pt x="54715" y="76119"/>
                  </a:lnTo>
                  <a:lnTo>
                    <a:pt x="57114" y="80115"/>
                  </a:lnTo>
                  <a:lnTo>
                    <a:pt x="59507" y="84366"/>
                  </a:lnTo>
                  <a:lnTo>
                    <a:pt x="62690" y="88788"/>
                  </a:lnTo>
                  <a:lnTo>
                    <a:pt x="66400" y="93323"/>
                  </a:lnTo>
                  <a:lnTo>
                    <a:pt x="73961" y="101802"/>
                  </a:lnTo>
                  <a:lnTo>
                    <a:pt x="79967" y="108216"/>
                  </a:lnTo>
                  <a:lnTo>
                    <a:pt x="91603" y="120082"/>
                  </a:lnTo>
                  <a:lnTo>
                    <a:pt x="95200" y="124505"/>
                  </a:lnTo>
                  <a:lnTo>
                    <a:pt x="98391" y="129040"/>
                  </a:lnTo>
                  <a:lnTo>
                    <a:pt x="101313" y="133652"/>
                  </a:lnTo>
                  <a:lnTo>
                    <a:pt x="104848" y="138313"/>
                  </a:lnTo>
                  <a:lnTo>
                    <a:pt x="108793" y="143009"/>
                  </a:lnTo>
                  <a:lnTo>
                    <a:pt x="113010" y="147727"/>
                  </a:lnTo>
                  <a:lnTo>
                    <a:pt x="115821" y="151666"/>
                  </a:lnTo>
                  <a:lnTo>
                    <a:pt x="117695" y="155086"/>
                  </a:lnTo>
                  <a:lnTo>
                    <a:pt x="118945" y="158159"/>
                  </a:lnTo>
                  <a:lnTo>
                    <a:pt x="122450" y="163691"/>
                  </a:lnTo>
                  <a:lnTo>
                    <a:pt x="126653" y="168795"/>
                  </a:lnTo>
                  <a:lnTo>
                    <a:pt x="131167" y="173710"/>
                  </a:lnTo>
                  <a:lnTo>
                    <a:pt x="138172" y="180939"/>
                  </a:lnTo>
                  <a:lnTo>
                    <a:pt x="140533" y="182538"/>
                  </a:lnTo>
                  <a:lnTo>
                    <a:pt x="145274" y="184316"/>
                  </a:lnTo>
                  <a:lnTo>
                    <a:pt x="150026" y="185106"/>
                  </a:lnTo>
                  <a:lnTo>
                    <a:pt x="157162" y="18573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SMARTPenAnnotation306"/>
            <p:cNvSpPr/>
            <p:nvPr/>
          </p:nvSpPr>
          <p:spPr>
            <a:xfrm>
              <a:off x="4979193" y="3771900"/>
              <a:ext cx="207170" cy="228601"/>
            </a:xfrm>
            <a:custGeom>
              <a:avLst/>
              <a:gdLst/>
              <a:ahLst/>
              <a:cxnLst/>
              <a:rect l="0" t="0" r="0" b="0"/>
              <a:pathLst>
                <a:path w="207170" h="228601">
                  <a:moveTo>
                    <a:pt x="207169" y="0"/>
                  </a:moveTo>
                  <a:lnTo>
                    <a:pt x="200319" y="0"/>
                  </a:lnTo>
                  <a:lnTo>
                    <a:pt x="194380" y="5703"/>
                  </a:lnTo>
                  <a:lnTo>
                    <a:pt x="190108" y="9942"/>
                  </a:lnTo>
                  <a:lnTo>
                    <a:pt x="185563" y="16590"/>
                  </a:lnTo>
                  <a:lnTo>
                    <a:pt x="183240" y="20584"/>
                  </a:lnTo>
                  <a:lnTo>
                    <a:pt x="180104" y="24835"/>
                  </a:lnTo>
                  <a:lnTo>
                    <a:pt x="176426" y="29257"/>
                  </a:lnTo>
                  <a:lnTo>
                    <a:pt x="172386" y="33792"/>
                  </a:lnTo>
                  <a:lnTo>
                    <a:pt x="168105" y="39196"/>
                  </a:lnTo>
                  <a:lnTo>
                    <a:pt x="163664" y="45181"/>
                  </a:lnTo>
                  <a:lnTo>
                    <a:pt x="159116" y="51552"/>
                  </a:lnTo>
                  <a:lnTo>
                    <a:pt x="153702" y="58180"/>
                  </a:lnTo>
                  <a:lnTo>
                    <a:pt x="147712" y="64980"/>
                  </a:lnTo>
                  <a:lnTo>
                    <a:pt x="141337" y="71895"/>
                  </a:lnTo>
                  <a:lnTo>
                    <a:pt x="135500" y="79680"/>
                  </a:lnTo>
                  <a:lnTo>
                    <a:pt x="130021" y="88045"/>
                  </a:lnTo>
                  <a:lnTo>
                    <a:pt x="124781" y="96796"/>
                  </a:lnTo>
                  <a:lnTo>
                    <a:pt x="118906" y="105012"/>
                  </a:lnTo>
                  <a:lnTo>
                    <a:pt x="112608" y="112870"/>
                  </a:lnTo>
                  <a:lnTo>
                    <a:pt x="106029" y="120491"/>
                  </a:lnTo>
                  <a:lnTo>
                    <a:pt x="100055" y="127952"/>
                  </a:lnTo>
                  <a:lnTo>
                    <a:pt x="94484" y="135308"/>
                  </a:lnTo>
                  <a:lnTo>
                    <a:pt x="89183" y="142592"/>
                  </a:lnTo>
                  <a:lnTo>
                    <a:pt x="83268" y="149036"/>
                  </a:lnTo>
                  <a:lnTo>
                    <a:pt x="76943" y="154920"/>
                  </a:lnTo>
                  <a:lnTo>
                    <a:pt x="70346" y="160430"/>
                  </a:lnTo>
                  <a:lnTo>
                    <a:pt x="64360" y="166484"/>
                  </a:lnTo>
                  <a:lnTo>
                    <a:pt x="58782" y="172902"/>
                  </a:lnTo>
                  <a:lnTo>
                    <a:pt x="53475" y="179562"/>
                  </a:lnTo>
                  <a:lnTo>
                    <a:pt x="49144" y="185589"/>
                  </a:lnTo>
                  <a:lnTo>
                    <a:pt x="45463" y="191194"/>
                  </a:lnTo>
                  <a:lnTo>
                    <a:pt x="42215" y="196519"/>
                  </a:lnTo>
                  <a:lnTo>
                    <a:pt x="39256" y="200862"/>
                  </a:lnTo>
                  <a:lnTo>
                    <a:pt x="33852" y="207805"/>
                  </a:lnTo>
                  <a:lnTo>
                    <a:pt x="28804" y="213537"/>
                  </a:lnTo>
                  <a:lnTo>
                    <a:pt x="23914" y="218730"/>
                  </a:lnTo>
                  <a:lnTo>
                    <a:pt x="15712" y="227143"/>
                  </a:lnTo>
                  <a:lnTo>
                    <a:pt x="14444" y="227629"/>
                  </a:lnTo>
                  <a:lnTo>
                    <a:pt x="8866" y="228312"/>
                  </a:lnTo>
                  <a:lnTo>
                    <a:pt x="2980" y="228515"/>
                  </a:lnTo>
                  <a:lnTo>
                    <a:pt x="0" y="2286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SMARTPenAnnotation307"/>
            <p:cNvSpPr/>
            <p:nvPr/>
          </p:nvSpPr>
          <p:spPr>
            <a:xfrm>
              <a:off x="5343525" y="3843337"/>
              <a:ext cx="128588" cy="7145"/>
            </a:xfrm>
            <a:custGeom>
              <a:avLst/>
              <a:gdLst/>
              <a:ahLst/>
              <a:cxnLst/>
              <a:rect l="0" t="0" r="0" b="0"/>
              <a:pathLst>
                <a:path w="128588" h="7145">
                  <a:moveTo>
                    <a:pt x="0" y="0"/>
                  </a:moveTo>
                  <a:lnTo>
                    <a:pt x="108127" y="0"/>
                  </a:lnTo>
                  <a:lnTo>
                    <a:pt x="110978" y="794"/>
                  </a:lnTo>
                  <a:lnTo>
                    <a:pt x="113673" y="2117"/>
                  </a:lnTo>
                  <a:lnTo>
                    <a:pt x="116263" y="3792"/>
                  </a:lnTo>
                  <a:lnTo>
                    <a:pt x="118784" y="4910"/>
                  </a:lnTo>
                  <a:lnTo>
                    <a:pt x="121258" y="5654"/>
                  </a:lnTo>
                  <a:lnTo>
                    <a:pt x="128587" y="714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" name="SMARTPenAnnotation308"/>
            <p:cNvSpPr/>
            <p:nvPr/>
          </p:nvSpPr>
          <p:spPr>
            <a:xfrm>
              <a:off x="5336381" y="3900487"/>
              <a:ext cx="150020" cy="21432"/>
            </a:xfrm>
            <a:custGeom>
              <a:avLst/>
              <a:gdLst/>
              <a:ahLst/>
              <a:cxnLst/>
              <a:rect l="0" t="0" r="0" b="0"/>
              <a:pathLst>
                <a:path w="150020" h="21432">
                  <a:moveTo>
                    <a:pt x="0" y="21431"/>
                  </a:moveTo>
                  <a:lnTo>
                    <a:pt x="3792" y="21431"/>
                  </a:lnTo>
                  <a:lnTo>
                    <a:pt x="5703" y="20638"/>
                  </a:lnTo>
                  <a:lnTo>
                    <a:pt x="7771" y="19315"/>
                  </a:lnTo>
                  <a:lnTo>
                    <a:pt x="9943" y="17639"/>
                  </a:lnTo>
                  <a:lnTo>
                    <a:pt x="12978" y="16521"/>
                  </a:lnTo>
                  <a:lnTo>
                    <a:pt x="16590" y="15777"/>
                  </a:lnTo>
                  <a:lnTo>
                    <a:pt x="20585" y="15280"/>
                  </a:lnTo>
                  <a:lnTo>
                    <a:pt x="24835" y="14949"/>
                  </a:lnTo>
                  <a:lnTo>
                    <a:pt x="29257" y="14729"/>
                  </a:lnTo>
                  <a:lnTo>
                    <a:pt x="38403" y="14484"/>
                  </a:lnTo>
                  <a:lnTo>
                    <a:pt x="80004" y="14295"/>
                  </a:lnTo>
                  <a:lnTo>
                    <a:pt x="85879" y="13499"/>
                  </a:lnTo>
                  <a:lnTo>
                    <a:pt x="91384" y="12174"/>
                  </a:lnTo>
                  <a:lnTo>
                    <a:pt x="96642" y="10498"/>
                  </a:lnTo>
                  <a:lnTo>
                    <a:pt x="102528" y="9380"/>
                  </a:lnTo>
                  <a:lnTo>
                    <a:pt x="108833" y="8634"/>
                  </a:lnTo>
                  <a:lnTo>
                    <a:pt x="115418" y="8137"/>
                  </a:lnTo>
                  <a:lnTo>
                    <a:pt x="121395" y="7806"/>
                  </a:lnTo>
                  <a:lnTo>
                    <a:pt x="132270" y="7438"/>
                  </a:lnTo>
                  <a:lnTo>
                    <a:pt x="136599" y="6546"/>
                  </a:lnTo>
                  <a:lnTo>
                    <a:pt x="140278" y="5158"/>
                  </a:lnTo>
                  <a:lnTo>
                    <a:pt x="150019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SMARTPenAnnotation309"/>
            <p:cNvSpPr/>
            <p:nvPr/>
          </p:nvSpPr>
          <p:spPr>
            <a:xfrm>
              <a:off x="5715000" y="3843337"/>
              <a:ext cx="121444" cy="7137"/>
            </a:xfrm>
            <a:custGeom>
              <a:avLst/>
              <a:gdLst/>
              <a:ahLst/>
              <a:cxnLst/>
              <a:rect l="0" t="0" r="0" b="0"/>
              <a:pathLst>
                <a:path w="121444" h="7137">
                  <a:moveTo>
                    <a:pt x="0" y="0"/>
                  </a:moveTo>
                  <a:lnTo>
                    <a:pt x="10641" y="0"/>
                  </a:lnTo>
                  <a:lnTo>
                    <a:pt x="13444" y="794"/>
                  </a:lnTo>
                  <a:lnTo>
                    <a:pt x="16900" y="2117"/>
                  </a:lnTo>
                  <a:lnTo>
                    <a:pt x="20792" y="3792"/>
                  </a:lnTo>
                  <a:lnTo>
                    <a:pt x="24179" y="4910"/>
                  </a:lnTo>
                  <a:lnTo>
                    <a:pt x="27232" y="5654"/>
                  </a:lnTo>
                  <a:lnTo>
                    <a:pt x="30061" y="6151"/>
                  </a:lnTo>
                  <a:lnTo>
                    <a:pt x="33534" y="6482"/>
                  </a:lnTo>
                  <a:lnTo>
                    <a:pt x="37437" y="6703"/>
                  </a:lnTo>
                  <a:lnTo>
                    <a:pt x="45213" y="6948"/>
                  </a:lnTo>
                  <a:lnTo>
                    <a:pt x="54848" y="7086"/>
                  </a:lnTo>
                  <a:lnTo>
                    <a:pt x="76524" y="7136"/>
                  </a:lnTo>
                  <a:lnTo>
                    <a:pt x="81178" y="6345"/>
                  </a:lnTo>
                  <a:lnTo>
                    <a:pt x="85868" y="5024"/>
                  </a:lnTo>
                  <a:lnTo>
                    <a:pt x="90583" y="3349"/>
                  </a:lnTo>
                  <a:lnTo>
                    <a:pt x="96108" y="2233"/>
                  </a:lnTo>
                  <a:lnTo>
                    <a:pt x="102172" y="1489"/>
                  </a:lnTo>
                  <a:lnTo>
                    <a:pt x="12144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SMARTPenAnnotation310"/>
            <p:cNvSpPr/>
            <p:nvPr/>
          </p:nvSpPr>
          <p:spPr>
            <a:xfrm>
              <a:off x="5957887" y="3686299"/>
              <a:ext cx="200026" cy="264195"/>
            </a:xfrm>
            <a:custGeom>
              <a:avLst/>
              <a:gdLst/>
              <a:ahLst/>
              <a:cxnLst/>
              <a:rect l="0" t="0" r="0" b="0"/>
              <a:pathLst>
                <a:path w="200026" h="264195">
                  <a:moveTo>
                    <a:pt x="0" y="57026"/>
                  </a:moveTo>
                  <a:lnTo>
                    <a:pt x="0" y="53233"/>
                  </a:lnTo>
                  <a:lnTo>
                    <a:pt x="794" y="52116"/>
                  </a:lnTo>
                  <a:lnTo>
                    <a:pt x="2117" y="51371"/>
                  </a:lnTo>
                  <a:lnTo>
                    <a:pt x="3792" y="50875"/>
                  </a:lnTo>
                  <a:lnTo>
                    <a:pt x="5703" y="48956"/>
                  </a:lnTo>
                  <a:lnTo>
                    <a:pt x="9943" y="42591"/>
                  </a:lnTo>
                  <a:lnTo>
                    <a:pt x="12185" y="40259"/>
                  </a:lnTo>
                  <a:lnTo>
                    <a:pt x="14473" y="38704"/>
                  </a:lnTo>
                  <a:lnTo>
                    <a:pt x="19927" y="36183"/>
                  </a:lnTo>
                  <a:lnTo>
                    <a:pt x="27642" y="32416"/>
                  </a:lnTo>
                  <a:lnTo>
                    <a:pt x="31128" y="30300"/>
                  </a:lnTo>
                  <a:lnTo>
                    <a:pt x="37118" y="25833"/>
                  </a:lnTo>
                  <a:lnTo>
                    <a:pt x="40620" y="23531"/>
                  </a:lnTo>
                  <a:lnTo>
                    <a:pt x="44543" y="21202"/>
                  </a:lnTo>
                  <a:lnTo>
                    <a:pt x="48745" y="18855"/>
                  </a:lnTo>
                  <a:lnTo>
                    <a:pt x="57648" y="14132"/>
                  </a:lnTo>
                  <a:lnTo>
                    <a:pt x="76299" y="4632"/>
                  </a:lnTo>
                  <a:lnTo>
                    <a:pt x="81028" y="3046"/>
                  </a:lnTo>
                  <a:lnTo>
                    <a:pt x="85769" y="1989"/>
                  </a:lnTo>
                  <a:lnTo>
                    <a:pt x="90517" y="1285"/>
                  </a:lnTo>
                  <a:lnTo>
                    <a:pt x="95269" y="815"/>
                  </a:lnTo>
                  <a:lnTo>
                    <a:pt x="100026" y="502"/>
                  </a:lnTo>
                  <a:lnTo>
                    <a:pt x="104784" y="293"/>
                  </a:lnTo>
                  <a:lnTo>
                    <a:pt x="114304" y="61"/>
                  </a:lnTo>
                  <a:lnTo>
                    <a:pt x="119065" y="0"/>
                  </a:lnTo>
                  <a:lnTo>
                    <a:pt x="124621" y="752"/>
                  </a:lnTo>
                  <a:lnTo>
                    <a:pt x="130705" y="2047"/>
                  </a:lnTo>
                  <a:lnTo>
                    <a:pt x="137143" y="3705"/>
                  </a:lnTo>
                  <a:lnTo>
                    <a:pt x="142229" y="4809"/>
                  </a:lnTo>
                  <a:lnTo>
                    <a:pt x="146413" y="5546"/>
                  </a:lnTo>
                  <a:lnTo>
                    <a:pt x="149996" y="6037"/>
                  </a:lnTo>
                  <a:lnTo>
                    <a:pt x="153973" y="7158"/>
                  </a:lnTo>
                  <a:lnTo>
                    <a:pt x="158210" y="8700"/>
                  </a:lnTo>
                  <a:lnTo>
                    <a:pt x="162624" y="10521"/>
                  </a:lnTo>
                  <a:lnTo>
                    <a:pt x="166360" y="13322"/>
                  </a:lnTo>
                  <a:lnTo>
                    <a:pt x="169644" y="16778"/>
                  </a:lnTo>
                  <a:lnTo>
                    <a:pt x="175410" y="24056"/>
                  </a:lnTo>
                  <a:lnTo>
                    <a:pt x="180618" y="29937"/>
                  </a:lnTo>
                  <a:lnTo>
                    <a:pt x="185579" y="37314"/>
                  </a:lnTo>
                  <a:lnTo>
                    <a:pt x="189636" y="45089"/>
                  </a:lnTo>
                  <a:lnTo>
                    <a:pt x="191439" y="51192"/>
                  </a:lnTo>
                  <a:lnTo>
                    <a:pt x="194357" y="58666"/>
                  </a:lnTo>
                  <a:lnTo>
                    <a:pt x="196247" y="62882"/>
                  </a:lnTo>
                  <a:lnTo>
                    <a:pt x="197506" y="68073"/>
                  </a:lnTo>
                  <a:lnTo>
                    <a:pt x="198346" y="73916"/>
                  </a:lnTo>
                  <a:lnTo>
                    <a:pt x="198905" y="80192"/>
                  </a:lnTo>
                  <a:lnTo>
                    <a:pt x="199279" y="85964"/>
                  </a:lnTo>
                  <a:lnTo>
                    <a:pt x="199693" y="96610"/>
                  </a:lnTo>
                  <a:lnTo>
                    <a:pt x="199010" y="101671"/>
                  </a:lnTo>
                  <a:lnTo>
                    <a:pt x="197761" y="106633"/>
                  </a:lnTo>
                  <a:lnTo>
                    <a:pt x="190053" y="129795"/>
                  </a:lnTo>
                  <a:lnTo>
                    <a:pt x="187821" y="135701"/>
                  </a:lnTo>
                  <a:lnTo>
                    <a:pt x="185539" y="141226"/>
                  </a:lnTo>
                  <a:lnTo>
                    <a:pt x="183224" y="146497"/>
                  </a:lnTo>
                  <a:lnTo>
                    <a:pt x="180887" y="152392"/>
                  </a:lnTo>
                  <a:lnTo>
                    <a:pt x="176173" y="165292"/>
                  </a:lnTo>
                  <a:lnTo>
                    <a:pt x="173805" y="170478"/>
                  </a:lnTo>
                  <a:lnTo>
                    <a:pt x="169057" y="178357"/>
                  </a:lnTo>
                  <a:lnTo>
                    <a:pt x="158129" y="194840"/>
                  </a:lnTo>
                  <a:lnTo>
                    <a:pt x="154632" y="199702"/>
                  </a:lnTo>
                  <a:lnTo>
                    <a:pt x="148630" y="207220"/>
                  </a:lnTo>
                  <a:lnTo>
                    <a:pt x="145124" y="211131"/>
                  </a:lnTo>
                  <a:lnTo>
                    <a:pt x="136995" y="219709"/>
                  </a:lnTo>
                  <a:lnTo>
                    <a:pt x="132605" y="223425"/>
                  </a:lnTo>
                  <a:lnTo>
                    <a:pt x="128091" y="226696"/>
                  </a:lnTo>
                  <a:lnTo>
                    <a:pt x="123494" y="229670"/>
                  </a:lnTo>
                  <a:lnTo>
                    <a:pt x="118842" y="232447"/>
                  </a:lnTo>
                  <a:lnTo>
                    <a:pt x="114153" y="235092"/>
                  </a:lnTo>
                  <a:lnTo>
                    <a:pt x="109440" y="237649"/>
                  </a:lnTo>
                  <a:lnTo>
                    <a:pt x="104710" y="239354"/>
                  </a:lnTo>
                  <a:lnTo>
                    <a:pt x="99969" y="240490"/>
                  </a:lnTo>
                  <a:lnTo>
                    <a:pt x="95221" y="241248"/>
                  </a:lnTo>
                  <a:lnTo>
                    <a:pt x="91262" y="241753"/>
                  </a:lnTo>
                  <a:lnTo>
                    <a:pt x="87829" y="242089"/>
                  </a:lnTo>
                  <a:lnTo>
                    <a:pt x="84746" y="242314"/>
                  </a:lnTo>
                  <a:lnTo>
                    <a:pt x="80310" y="243258"/>
                  </a:lnTo>
                  <a:lnTo>
                    <a:pt x="74971" y="244680"/>
                  </a:lnTo>
                  <a:lnTo>
                    <a:pt x="69031" y="246422"/>
                  </a:lnTo>
                  <a:lnTo>
                    <a:pt x="63483" y="246790"/>
                  </a:lnTo>
                  <a:lnTo>
                    <a:pt x="58197" y="246241"/>
                  </a:lnTo>
                  <a:lnTo>
                    <a:pt x="53086" y="245082"/>
                  </a:lnTo>
                  <a:lnTo>
                    <a:pt x="48884" y="244309"/>
                  </a:lnTo>
                  <a:lnTo>
                    <a:pt x="45289" y="243794"/>
                  </a:lnTo>
                  <a:lnTo>
                    <a:pt x="42099" y="243450"/>
                  </a:lnTo>
                  <a:lnTo>
                    <a:pt x="39179" y="242427"/>
                  </a:lnTo>
                  <a:lnTo>
                    <a:pt x="33817" y="239174"/>
                  </a:lnTo>
                  <a:lnTo>
                    <a:pt x="30482" y="237990"/>
                  </a:lnTo>
                  <a:lnTo>
                    <a:pt x="26672" y="237199"/>
                  </a:lnTo>
                  <a:lnTo>
                    <a:pt x="22544" y="236673"/>
                  </a:lnTo>
                  <a:lnTo>
                    <a:pt x="18998" y="235528"/>
                  </a:lnTo>
                  <a:lnTo>
                    <a:pt x="12941" y="232139"/>
                  </a:lnTo>
                  <a:lnTo>
                    <a:pt x="11009" y="230124"/>
                  </a:lnTo>
                  <a:lnTo>
                    <a:pt x="9721" y="227987"/>
                  </a:lnTo>
                  <a:lnTo>
                    <a:pt x="8289" y="223496"/>
                  </a:lnTo>
                  <a:lnTo>
                    <a:pt x="7483" y="216505"/>
                  </a:lnTo>
                  <a:lnTo>
                    <a:pt x="7245" y="208613"/>
                  </a:lnTo>
                  <a:lnTo>
                    <a:pt x="7157" y="191366"/>
                  </a:lnTo>
                  <a:lnTo>
                    <a:pt x="8740" y="188655"/>
                  </a:lnTo>
                  <a:lnTo>
                    <a:pt x="14733" y="183526"/>
                  </a:lnTo>
                  <a:lnTo>
                    <a:pt x="20570" y="180716"/>
                  </a:lnTo>
                  <a:lnTo>
                    <a:pt x="26605" y="178674"/>
                  </a:lnTo>
                  <a:lnTo>
                    <a:pt x="30437" y="177019"/>
                  </a:lnTo>
                  <a:lnTo>
                    <a:pt x="34579" y="175121"/>
                  </a:lnTo>
                  <a:lnTo>
                    <a:pt x="38134" y="173856"/>
                  </a:lnTo>
                  <a:lnTo>
                    <a:pt x="44201" y="172450"/>
                  </a:lnTo>
                  <a:lnTo>
                    <a:pt x="47723" y="171281"/>
                  </a:lnTo>
                  <a:lnTo>
                    <a:pt x="51659" y="169709"/>
                  </a:lnTo>
                  <a:lnTo>
                    <a:pt x="55871" y="167866"/>
                  </a:lnTo>
                  <a:lnTo>
                    <a:pt x="60266" y="167432"/>
                  </a:lnTo>
                  <a:lnTo>
                    <a:pt x="64783" y="167936"/>
                  </a:lnTo>
                  <a:lnTo>
                    <a:pt x="69383" y="169066"/>
                  </a:lnTo>
                  <a:lnTo>
                    <a:pt x="74037" y="169819"/>
                  </a:lnTo>
                  <a:lnTo>
                    <a:pt x="78727" y="170321"/>
                  </a:lnTo>
                  <a:lnTo>
                    <a:pt x="83441" y="170656"/>
                  </a:lnTo>
                  <a:lnTo>
                    <a:pt x="88171" y="171673"/>
                  </a:lnTo>
                  <a:lnTo>
                    <a:pt x="92912" y="173145"/>
                  </a:lnTo>
                  <a:lnTo>
                    <a:pt x="97660" y="174919"/>
                  </a:lnTo>
                  <a:lnTo>
                    <a:pt x="102413" y="176103"/>
                  </a:lnTo>
                  <a:lnTo>
                    <a:pt x="107169" y="176892"/>
                  </a:lnTo>
                  <a:lnTo>
                    <a:pt x="111927" y="177417"/>
                  </a:lnTo>
                  <a:lnTo>
                    <a:pt x="116687" y="178562"/>
                  </a:lnTo>
                  <a:lnTo>
                    <a:pt x="121448" y="180119"/>
                  </a:lnTo>
                  <a:lnTo>
                    <a:pt x="126209" y="181950"/>
                  </a:lnTo>
                  <a:lnTo>
                    <a:pt x="130177" y="184758"/>
                  </a:lnTo>
                  <a:lnTo>
                    <a:pt x="133616" y="188218"/>
                  </a:lnTo>
                  <a:lnTo>
                    <a:pt x="136702" y="192112"/>
                  </a:lnTo>
                  <a:lnTo>
                    <a:pt x="140347" y="195502"/>
                  </a:lnTo>
                  <a:lnTo>
                    <a:pt x="144365" y="198556"/>
                  </a:lnTo>
                  <a:lnTo>
                    <a:pt x="148631" y="201385"/>
                  </a:lnTo>
                  <a:lnTo>
                    <a:pt x="152269" y="204859"/>
                  </a:lnTo>
                  <a:lnTo>
                    <a:pt x="158427" y="212952"/>
                  </a:lnTo>
                  <a:lnTo>
                    <a:pt x="161180" y="217333"/>
                  </a:lnTo>
                  <a:lnTo>
                    <a:pt x="163810" y="221841"/>
                  </a:lnTo>
                  <a:lnTo>
                    <a:pt x="166357" y="226434"/>
                  </a:lnTo>
                  <a:lnTo>
                    <a:pt x="171303" y="233653"/>
                  </a:lnTo>
                  <a:lnTo>
                    <a:pt x="176147" y="239508"/>
                  </a:lnTo>
                  <a:lnTo>
                    <a:pt x="180946" y="244756"/>
                  </a:lnTo>
                  <a:lnTo>
                    <a:pt x="191468" y="255606"/>
                  </a:lnTo>
                  <a:lnTo>
                    <a:pt x="200025" y="2641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2" name="SMARTPenAnnotation311"/>
            <p:cNvSpPr/>
            <p:nvPr/>
          </p:nvSpPr>
          <p:spPr>
            <a:xfrm>
              <a:off x="6243645" y="3664743"/>
              <a:ext cx="178587" cy="128589"/>
            </a:xfrm>
            <a:custGeom>
              <a:avLst/>
              <a:gdLst/>
              <a:ahLst/>
              <a:cxnLst/>
              <a:rect l="0" t="0" r="0" b="0"/>
              <a:pathLst>
                <a:path w="178587" h="128589">
                  <a:moveTo>
                    <a:pt x="42855" y="0"/>
                  </a:moveTo>
                  <a:lnTo>
                    <a:pt x="42855" y="3793"/>
                  </a:lnTo>
                  <a:lnTo>
                    <a:pt x="42061" y="5703"/>
                  </a:lnTo>
                  <a:lnTo>
                    <a:pt x="40738" y="7771"/>
                  </a:lnTo>
                  <a:lnTo>
                    <a:pt x="39062" y="9943"/>
                  </a:lnTo>
                  <a:lnTo>
                    <a:pt x="37945" y="12185"/>
                  </a:lnTo>
                  <a:lnTo>
                    <a:pt x="37200" y="14473"/>
                  </a:lnTo>
                  <a:lnTo>
                    <a:pt x="36704" y="16793"/>
                  </a:lnTo>
                  <a:lnTo>
                    <a:pt x="35579" y="19926"/>
                  </a:lnTo>
                  <a:lnTo>
                    <a:pt x="34036" y="23603"/>
                  </a:lnTo>
                  <a:lnTo>
                    <a:pt x="32213" y="27642"/>
                  </a:lnTo>
                  <a:lnTo>
                    <a:pt x="30997" y="31922"/>
                  </a:lnTo>
                  <a:lnTo>
                    <a:pt x="30187" y="36362"/>
                  </a:lnTo>
                  <a:lnTo>
                    <a:pt x="29648" y="40910"/>
                  </a:lnTo>
                  <a:lnTo>
                    <a:pt x="29287" y="45530"/>
                  </a:lnTo>
                  <a:lnTo>
                    <a:pt x="29047" y="50197"/>
                  </a:lnTo>
                  <a:lnTo>
                    <a:pt x="28887" y="54896"/>
                  </a:lnTo>
                  <a:lnTo>
                    <a:pt x="27987" y="59616"/>
                  </a:lnTo>
                  <a:lnTo>
                    <a:pt x="26593" y="64351"/>
                  </a:lnTo>
                  <a:lnTo>
                    <a:pt x="24870" y="69094"/>
                  </a:lnTo>
                  <a:lnTo>
                    <a:pt x="22927" y="73050"/>
                  </a:lnTo>
                  <a:lnTo>
                    <a:pt x="20838" y="76482"/>
                  </a:lnTo>
                  <a:lnTo>
                    <a:pt x="18652" y="79563"/>
                  </a:lnTo>
                  <a:lnTo>
                    <a:pt x="16401" y="83204"/>
                  </a:lnTo>
                  <a:lnTo>
                    <a:pt x="14106" y="87220"/>
                  </a:lnTo>
                  <a:lnTo>
                    <a:pt x="11783" y="91484"/>
                  </a:lnTo>
                  <a:lnTo>
                    <a:pt x="10234" y="95121"/>
                  </a:lnTo>
                  <a:lnTo>
                    <a:pt x="9201" y="98339"/>
                  </a:lnTo>
                  <a:lnTo>
                    <a:pt x="8513" y="101278"/>
                  </a:lnTo>
                  <a:lnTo>
                    <a:pt x="8054" y="104031"/>
                  </a:lnTo>
                  <a:lnTo>
                    <a:pt x="7748" y="106661"/>
                  </a:lnTo>
                  <a:lnTo>
                    <a:pt x="7544" y="109207"/>
                  </a:lnTo>
                  <a:lnTo>
                    <a:pt x="6614" y="110905"/>
                  </a:lnTo>
                  <a:lnTo>
                    <a:pt x="5201" y="112036"/>
                  </a:lnTo>
                  <a:lnTo>
                    <a:pt x="3465" y="112791"/>
                  </a:lnTo>
                  <a:lnTo>
                    <a:pt x="2307" y="114088"/>
                  </a:lnTo>
                  <a:lnTo>
                    <a:pt x="1535" y="115746"/>
                  </a:lnTo>
                  <a:lnTo>
                    <a:pt x="10" y="121378"/>
                  </a:lnTo>
                  <a:lnTo>
                    <a:pt x="0" y="121415"/>
                  </a:lnTo>
                  <a:lnTo>
                    <a:pt x="6144" y="115290"/>
                  </a:lnTo>
                  <a:lnTo>
                    <a:pt x="8811" y="114741"/>
                  </a:lnTo>
                  <a:lnTo>
                    <a:pt x="10634" y="114594"/>
                  </a:lnTo>
                  <a:lnTo>
                    <a:pt x="12643" y="113702"/>
                  </a:lnTo>
                  <a:lnTo>
                    <a:pt x="16992" y="110595"/>
                  </a:lnTo>
                  <a:lnTo>
                    <a:pt x="19263" y="109449"/>
                  </a:lnTo>
                  <a:lnTo>
                    <a:pt x="23903" y="108175"/>
                  </a:lnTo>
                  <a:lnTo>
                    <a:pt x="27045" y="107042"/>
                  </a:lnTo>
                  <a:lnTo>
                    <a:pt x="30727" y="105493"/>
                  </a:lnTo>
                  <a:lnTo>
                    <a:pt x="34770" y="103666"/>
                  </a:lnTo>
                  <a:lnTo>
                    <a:pt x="38258" y="102448"/>
                  </a:lnTo>
                  <a:lnTo>
                    <a:pt x="41378" y="101637"/>
                  </a:lnTo>
                  <a:lnTo>
                    <a:pt x="44251" y="101095"/>
                  </a:lnTo>
                  <a:lnTo>
                    <a:pt x="47755" y="99941"/>
                  </a:lnTo>
                  <a:lnTo>
                    <a:pt x="51677" y="98377"/>
                  </a:lnTo>
                  <a:lnTo>
                    <a:pt x="55880" y="96541"/>
                  </a:lnTo>
                  <a:lnTo>
                    <a:pt x="60270" y="95317"/>
                  </a:lnTo>
                  <a:lnTo>
                    <a:pt x="64783" y="94501"/>
                  </a:lnTo>
                  <a:lnTo>
                    <a:pt x="69380" y="93957"/>
                  </a:lnTo>
                  <a:lnTo>
                    <a:pt x="74032" y="93595"/>
                  </a:lnTo>
                  <a:lnTo>
                    <a:pt x="78721" y="93353"/>
                  </a:lnTo>
                  <a:lnTo>
                    <a:pt x="88164" y="93084"/>
                  </a:lnTo>
                  <a:lnTo>
                    <a:pt x="97653" y="92964"/>
                  </a:lnTo>
                  <a:lnTo>
                    <a:pt x="102405" y="93727"/>
                  </a:lnTo>
                  <a:lnTo>
                    <a:pt x="107161" y="95028"/>
                  </a:lnTo>
                  <a:lnTo>
                    <a:pt x="111920" y="96690"/>
                  </a:lnTo>
                  <a:lnTo>
                    <a:pt x="116679" y="98591"/>
                  </a:lnTo>
                  <a:lnTo>
                    <a:pt x="121440" y="100652"/>
                  </a:lnTo>
                  <a:lnTo>
                    <a:pt x="126201" y="102821"/>
                  </a:lnTo>
                  <a:lnTo>
                    <a:pt x="130962" y="104266"/>
                  </a:lnTo>
                  <a:lnTo>
                    <a:pt x="135724" y="105229"/>
                  </a:lnTo>
                  <a:lnTo>
                    <a:pt x="140487" y="105872"/>
                  </a:lnTo>
                  <a:lnTo>
                    <a:pt x="144455" y="107094"/>
                  </a:lnTo>
                  <a:lnTo>
                    <a:pt x="147894" y="108702"/>
                  </a:lnTo>
                  <a:lnTo>
                    <a:pt x="150981" y="110568"/>
                  </a:lnTo>
                  <a:lnTo>
                    <a:pt x="153833" y="112606"/>
                  </a:lnTo>
                  <a:lnTo>
                    <a:pt x="156527" y="114758"/>
                  </a:lnTo>
                  <a:lnTo>
                    <a:pt x="159118" y="116987"/>
                  </a:lnTo>
                  <a:lnTo>
                    <a:pt x="161639" y="118472"/>
                  </a:lnTo>
                  <a:lnTo>
                    <a:pt x="166556" y="120123"/>
                  </a:lnTo>
                  <a:lnTo>
                    <a:pt x="171387" y="122974"/>
                  </a:lnTo>
                  <a:lnTo>
                    <a:pt x="178586" y="1285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SMARTPenAnnotation312"/>
            <p:cNvSpPr/>
            <p:nvPr/>
          </p:nvSpPr>
          <p:spPr>
            <a:xfrm>
              <a:off x="6400897" y="3636168"/>
              <a:ext cx="28476" cy="342901"/>
            </a:xfrm>
            <a:custGeom>
              <a:avLst/>
              <a:gdLst/>
              <a:ahLst/>
              <a:cxnLst/>
              <a:rect l="0" t="0" r="0" b="0"/>
              <a:pathLst>
                <a:path w="28476" h="342901">
                  <a:moveTo>
                    <a:pt x="21334" y="0"/>
                  </a:moveTo>
                  <a:lnTo>
                    <a:pt x="17218" y="0"/>
                  </a:lnTo>
                  <a:lnTo>
                    <a:pt x="21127" y="0"/>
                  </a:lnTo>
                  <a:lnTo>
                    <a:pt x="21273" y="3793"/>
                  </a:lnTo>
                  <a:lnTo>
                    <a:pt x="22087" y="5703"/>
                  </a:lnTo>
                  <a:lnTo>
                    <a:pt x="23423" y="7771"/>
                  </a:lnTo>
                  <a:lnTo>
                    <a:pt x="25108" y="9943"/>
                  </a:lnTo>
                  <a:lnTo>
                    <a:pt x="26231" y="12185"/>
                  </a:lnTo>
                  <a:lnTo>
                    <a:pt x="26980" y="14474"/>
                  </a:lnTo>
                  <a:lnTo>
                    <a:pt x="27812" y="19133"/>
                  </a:lnTo>
                  <a:lnTo>
                    <a:pt x="28281" y="27012"/>
                  </a:lnTo>
                  <a:lnTo>
                    <a:pt x="28439" y="43494"/>
                  </a:lnTo>
                  <a:lnTo>
                    <a:pt x="28475" y="80030"/>
                  </a:lnTo>
                  <a:lnTo>
                    <a:pt x="27682" y="86691"/>
                  </a:lnTo>
                  <a:lnTo>
                    <a:pt x="26360" y="93512"/>
                  </a:lnTo>
                  <a:lnTo>
                    <a:pt x="24685" y="100442"/>
                  </a:lnTo>
                  <a:lnTo>
                    <a:pt x="23567" y="108237"/>
                  </a:lnTo>
                  <a:lnTo>
                    <a:pt x="22823" y="116608"/>
                  </a:lnTo>
                  <a:lnTo>
                    <a:pt x="22327" y="125364"/>
                  </a:lnTo>
                  <a:lnTo>
                    <a:pt x="21202" y="134376"/>
                  </a:lnTo>
                  <a:lnTo>
                    <a:pt x="19659" y="143559"/>
                  </a:lnTo>
                  <a:lnTo>
                    <a:pt x="17836" y="152856"/>
                  </a:lnTo>
                  <a:lnTo>
                    <a:pt x="13694" y="171653"/>
                  </a:lnTo>
                  <a:lnTo>
                    <a:pt x="11478" y="181110"/>
                  </a:lnTo>
                  <a:lnTo>
                    <a:pt x="10001" y="190590"/>
                  </a:lnTo>
                  <a:lnTo>
                    <a:pt x="9016" y="200085"/>
                  </a:lnTo>
                  <a:lnTo>
                    <a:pt x="8359" y="209590"/>
                  </a:lnTo>
                  <a:lnTo>
                    <a:pt x="7128" y="219102"/>
                  </a:lnTo>
                  <a:lnTo>
                    <a:pt x="5513" y="228618"/>
                  </a:lnTo>
                  <a:lnTo>
                    <a:pt x="3643" y="238137"/>
                  </a:lnTo>
                  <a:lnTo>
                    <a:pt x="2396" y="246864"/>
                  </a:lnTo>
                  <a:lnTo>
                    <a:pt x="1565" y="255064"/>
                  </a:lnTo>
                  <a:lnTo>
                    <a:pt x="1011" y="262911"/>
                  </a:lnTo>
                  <a:lnTo>
                    <a:pt x="642" y="270524"/>
                  </a:lnTo>
                  <a:lnTo>
                    <a:pt x="231" y="285333"/>
                  </a:lnTo>
                  <a:lnTo>
                    <a:pt x="0" y="307058"/>
                  </a:lnTo>
                  <a:lnTo>
                    <a:pt x="761" y="312655"/>
                  </a:lnTo>
                  <a:lnTo>
                    <a:pt x="2062" y="317181"/>
                  </a:lnTo>
                  <a:lnTo>
                    <a:pt x="3724" y="320992"/>
                  </a:lnTo>
                  <a:lnTo>
                    <a:pt x="4831" y="325119"/>
                  </a:lnTo>
                  <a:lnTo>
                    <a:pt x="5570" y="329459"/>
                  </a:lnTo>
                  <a:lnTo>
                    <a:pt x="7046" y="3429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SMARTPenAnnotation313"/>
            <p:cNvSpPr/>
            <p:nvPr/>
          </p:nvSpPr>
          <p:spPr>
            <a:xfrm>
              <a:off x="5072062" y="4250531"/>
              <a:ext cx="142876" cy="207170"/>
            </a:xfrm>
            <a:custGeom>
              <a:avLst/>
              <a:gdLst/>
              <a:ahLst/>
              <a:cxnLst/>
              <a:rect l="0" t="0" r="0" b="0"/>
              <a:pathLst>
                <a:path w="142876" h="207170">
                  <a:moveTo>
                    <a:pt x="0" y="0"/>
                  </a:moveTo>
                  <a:lnTo>
                    <a:pt x="3792" y="3792"/>
                  </a:lnTo>
                  <a:lnTo>
                    <a:pt x="5703" y="4910"/>
                  </a:lnTo>
                  <a:lnTo>
                    <a:pt x="9943" y="6151"/>
                  </a:lnTo>
                  <a:lnTo>
                    <a:pt x="11392" y="7275"/>
                  </a:lnTo>
                  <a:lnTo>
                    <a:pt x="12357" y="8819"/>
                  </a:lnTo>
                  <a:lnTo>
                    <a:pt x="13000" y="10642"/>
                  </a:lnTo>
                  <a:lnTo>
                    <a:pt x="15832" y="14784"/>
                  </a:lnTo>
                  <a:lnTo>
                    <a:pt x="19736" y="19271"/>
                  </a:lnTo>
                  <a:lnTo>
                    <a:pt x="24118" y="23911"/>
                  </a:lnTo>
                  <a:lnTo>
                    <a:pt x="31047" y="30985"/>
                  </a:lnTo>
                  <a:lnTo>
                    <a:pt x="33398" y="34150"/>
                  </a:lnTo>
                  <a:lnTo>
                    <a:pt x="35759" y="37848"/>
                  </a:lnTo>
                  <a:lnTo>
                    <a:pt x="38127" y="41901"/>
                  </a:lnTo>
                  <a:lnTo>
                    <a:pt x="40499" y="45396"/>
                  </a:lnTo>
                  <a:lnTo>
                    <a:pt x="42875" y="48520"/>
                  </a:lnTo>
                  <a:lnTo>
                    <a:pt x="45252" y="51397"/>
                  </a:lnTo>
                  <a:lnTo>
                    <a:pt x="47630" y="54902"/>
                  </a:lnTo>
                  <a:lnTo>
                    <a:pt x="50010" y="58826"/>
                  </a:lnTo>
                  <a:lnTo>
                    <a:pt x="52390" y="63030"/>
                  </a:lnTo>
                  <a:lnTo>
                    <a:pt x="54770" y="66626"/>
                  </a:lnTo>
                  <a:lnTo>
                    <a:pt x="57151" y="69818"/>
                  </a:lnTo>
                  <a:lnTo>
                    <a:pt x="59532" y="72739"/>
                  </a:lnTo>
                  <a:lnTo>
                    <a:pt x="61913" y="76273"/>
                  </a:lnTo>
                  <a:lnTo>
                    <a:pt x="64294" y="80218"/>
                  </a:lnTo>
                  <a:lnTo>
                    <a:pt x="66675" y="84435"/>
                  </a:lnTo>
                  <a:lnTo>
                    <a:pt x="69850" y="88833"/>
                  </a:lnTo>
                  <a:lnTo>
                    <a:pt x="73554" y="93353"/>
                  </a:lnTo>
                  <a:lnTo>
                    <a:pt x="77611" y="97954"/>
                  </a:lnTo>
                  <a:lnTo>
                    <a:pt x="81110" y="102609"/>
                  </a:lnTo>
                  <a:lnTo>
                    <a:pt x="84236" y="107300"/>
                  </a:lnTo>
                  <a:lnTo>
                    <a:pt x="87113" y="112015"/>
                  </a:lnTo>
                  <a:lnTo>
                    <a:pt x="89826" y="116745"/>
                  </a:lnTo>
                  <a:lnTo>
                    <a:pt x="94955" y="126235"/>
                  </a:lnTo>
                  <a:lnTo>
                    <a:pt x="102307" y="140502"/>
                  </a:lnTo>
                  <a:lnTo>
                    <a:pt x="103923" y="144468"/>
                  </a:lnTo>
                  <a:lnTo>
                    <a:pt x="105001" y="147905"/>
                  </a:lnTo>
                  <a:lnTo>
                    <a:pt x="105720" y="150991"/>
                  </a:lnTo>
                  <a:lnTo>
                    <a:pt x="108634" y="156536"/>
                  </a:lnTo>
                  <a:lnTo>
                    <a:pt x="112576" y="161647"/>
                  </a:lnTo>
                  <a:lnTo>
                    <a:pt x="116973" y="166564"/>
                  </a:lnTo>
                  <a:lnTo>
                    <a:pt x="119257" y="169780"/>
                  </a:lnTo>
                  <a:lnTo>
                    <a:pt x="121574" y="173512"/>
                  </a:lnTo>
                  <a:lnTo>
                    <a:pt x="123912" y="177587"/>
                  </a:lnTo>
                  <a:lnTo>
                    <a:pt x="126264" y="181098"/>
                  </a:lnTo>
                  <a:lnTo>
                    <a:pt x="128626" y="184232"/>
                  </a:lnTo>
                  <a:lnTo>
                    <a:pt x="134328" y="191173"/>
                  </a:lnTo>
                  <a:lnTo>
                    <a:pt x="137224" y="194238"/>
                  </a:lnTo>
                  <a:lnTo>
                    <a:pt x="142544" y="199686"/>
                  </a:lnTo>
                  <a:lnTo>
                    <a:pt x="142728" y="201991"/>
                  </a:lnTo>
                  <a:lnTo>
                    <a:pt x="142875" y="207169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SMARTPenAnnotation314"/>
            <p:cNvSpPr/>
            <p:nvPr/>
          </p:nvSpPr>
          <p:spPr>
            <a:xfrm>
              <a:off x="5079206" y="4229100"/>
              <a:ext cx="142876" cy="242888"/>
            </a:xfrm>
            <a:custGeom>
              <a:avLst/>
              <a:gdLst/>
              <a:ahLst/>
              <a:cxnLst/>
              <a:rect l="0" t="0" r="0" b="0"/>
              <a:pathLst>
                <a:path w="142876" h="242888">
                  <a:moveTo>
                    <a:pt x="142875" y="0"/>
                  </a:moveTo>
                  <a:lnTo>
                    <a:pt x="142875" y="3792"/>
                  </a:lnTo>
                  <a:lnTo>
                    <a:pt x="142081" y="5703"/>
                  </a:lnTo>
                  <a:lnTo>
                    <a:pt x="137965" y="12184"/>
                  </a:lnTo>
                  <a:lnTo>
                    <a:pt x="136724" y="16792"/>
                  </a:lnTo>
                  <a:lnTo>
                    <a:pt x="136172" y="23603"/>
                  </a:lnTo>
                  <a:lnTo>
                    <a:pt x="136025" y="27641"/>
                  </a:lnTo>
                  <a:lnTo>
                    <a:pt x="134340" y="31921"/>
                  </a:lnTo>
                  <a:lnTo>
                    <a:pt x="131629" y="36362"/>
                  </a:lnTo>
                  <a:lnTo>
                    <a:pt x="128234" y="40909"/>
                  </a:lnTo>
                  <a:lnTo>
                    <a:pt x="125970" y="45529"/>
                  </a:lnTo>
                  <a:lnTo>
                    <a:pt x="124461" y="50196"/>
                  </a:lnTo>
                  <a:lnTo>
                    <a:pt x="123455" y="54895"/>
                  </a:lnTo>
                  <a:lnTo>
                    <a:pt x="121991" y="59616"/>
                  </a:lnTo>
                  <a:lnTo>
                    <a:pt x="120221" y="64350"/>
                  </a:lnTo>
                  <a:lnTo>
                    <a:pt x="118248" y="69093"/>
                  </a:lnTo>
                  <a:lnTo>
                    <a:pt x="115344" y="73843"/>
                  </a:lnTo>
                  <a:lnTo>
                    <a:pt x="111821" y="78598"/>
                  </a:lnTo>
                  <a:lnTo>
                    <a:pt x="107885" y="83354"/>
                  </a:lnTo>
                  <a:lnTo>
                    <a:pt x="104467" y="88907"/>
                  </a:lnTo>
                  <a:lnTo>
                    <a:pt x="101394" y="94990"/>
                  </a:lnTo>
                  <a:lnTo>
                    <a:pt x="95864" y="107305"/>
                  </a:lnTo>
                  <a:lnTo>
                    <a:pt x="90760" y="118070"/>
                  </a:lnTo>
                  <a:lnTo>
                    <a:pt x="87494" y="123163"/>
                  </a:lnTo>
                  <a:lnTo>
                    <a:pt x="83730" y="128146"/>
                  </a:lnTo>
                  <a:lnTo>
                    <a:pt x="79632" y="133056"/>
                  </a:lnTo>
                  <a:lnTo>
                    <a:pt x="76107" y="137916"/>
                  </a:lnTo>
                  <a:lnTo>
                    <a:pt x="72963" y="142744"/>
                  </a:lnTo>
                  <a:lnTo>
                    <a:pt x="70073" y="147550"/>
                  </a:lnTo>
                  <a:lnTo>
                    <a:pt x="66559" y="152341"/>
                  </a:lnTo>
                  <a:lnTo>
                    <a:pt x="62629" y="157123"/>
                  </a:lnTo>
                  <a:lnTo>
                    <a:pt x="58421" y="161899"/>
                  </a:lnTo>
                  <a:lnTo>
                    <a:pt x="54822" y="167463"/>
                  </a:lnTo>
                  <a:lnTo>
                    <a:pt x="51630" y="173555"/>
                  </a:lnTo>
                  <a:lnTo>
                    <a:pt x="45965" y="185879"/>
                  </a:lnTo>
                  <a:lnTo>
                    <a:pt x="40802" y="196648"/>
                  </a:lnTo>
                  <a:lnTo>
                    <a:pt x="38314" y="200948"/>
                  </a:lnTo>
                  <a:lnTo>
                    <a:pt x="35861" y="204609"/>
                  </a:lnTo>
                  <a:lnTo>
                    <a:pt x="33433" y="207844"/>
                  </a:lnTo>
                  <a:lnTo>
                    <a:pt x="30225" y="211587"/>
                  </a:lnTo>
                  <a:lnTo>
                    <a:pt x="26500" y="215671"/>
                  </a:lnTo>
                  <a:lnTo>
                    <a:pt x="15789" y="226886"/>
                  </a:lnTo>
                  <a:lnTo>
                    <a:pt x="12907" y="229838"/>
                  </a:lnTo>
                  <a:lnTo>
                    <a:pt x="10193" y="231806"/>
                  </a:lnTo>
                  <a:lnTo>
                    <a:pt x="7589" y="233119"/>
                  </a:lnTo>
                  <a:lnTo>
                    <a:pt x="5059" y="233993"/>
                  </a:lnTo>
                  <a:lnTo>
                    <a:pt x="3373" y="235370"/>
                  </a:lnTo>
                  <a:lnTo>
                    <a:pt x="2248" y="237082"/>
                  </a:lnTo>
                  <a:lnTo>
                    <a:pt x="0" y="24288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6" name="SMARTPenAnnotation315"/>
            <p:cNvSpPr/>
            <p:nvPr/>
          </p:nvSpPr>
          <p:spPr>
            <a:xfrm>
              <a:off x="5350668" y="4250531"/>
              <a:ext cx="142876" cy="21432"/>
            </a:xfrm>
            <a:custGeom>
              <a:avLst/>
              <a:gdLst/>
              <a:ahLst/>
              <a:cxnLst/>
              <a:rect l="0" t="0" r="0" b="0"/>
              <a:pathLst>
                <a:path w="142876" h="21432">
                  <a:moveTo>
                    <a:pt x="0" y="21431"/>
                  </a:moveTo>
                  <a:lnTo>
                    <a:pt x="3793" y="21431"/>
                  </a:lnTo>
                  <a:lnTo>
                    <a:pt x="4910" y="20637"/>
                  </a:lnTo>
                  <a:lnTo>
                    <a:pt x="5655" y="19314"/>
                  </a:lnTo>
                  <a:lnTo>
                    <a:pt x="6151" y="17639"/>
                  </a:lnTo>
                  <a:lnTo>
                    <a:pt x="7276" y="16521"/>
                  </a:lnTo>
                  <a:lnTo>
                    <a:pt x="8819" y="15777"/>
                  </a:lnTo>
                  <a:lnTo>
                    <a:pt x="10642" y="15280"/>
                  </a:lnTo>
                  <a:lnTo>
                    <a:pt x="14784" y="14728"/>
                  </a:lnTo>
                  <a:lnTo>
                    <a:pt x="17000" y="14581"/>
                  </a:lnTo>
                  <a:lnTo>
                    <a:pt x="23695" y="14418"/>
                  </a:lnTo>
                  <a:lnTo>
                    <a:pt x="27703" y="14374"/>
                  </a:lnTo>
                  <a:lnTo>
                    <a:pt x="31169" y="13552"/>
                  </a:lnTo>
                  <a:lnTo>
                    <a:pt x="34273" y="12209"/>
                  </a:lnTo>
                  <a:lnTo>
                    <a:pt x="37136" y="10521"/>
                  </a:lnTo>
                  <a:lnTo>
                    <a:pt x="40633" y="9395"/>
                  </a:lnTo>
                  <a:lnTo>
                    <a:pt x="44551" y="8645"/>
                  </a:lnTo>
                  <a:lnTo>
                    <a:pt x="48751" y="8144"/>
                  </a:lnTo>
                  <a:lnTo>
                    <a:pt x="53138" y="7811"/>
                  </a:lnTo>
                  <a:lnTo>
                    <a:pt x="57650" y="7588"/>
                  </a:lnTo>
                  <a:lnTo>
                    <a:pt x="62246" y="7440"/>
                  </a:lnTo>
                  <a:lnTo>
                    <a:pt x="66104" y="6547"/>
                  </a:lnTo>
                  <a:lnTo>
                    <a:pt x="69470" y="5159"/>
                  </a:lnTo>
                  <a:lnTo>
                    <a:pt x="72507" y="3439"/>
                  </a:lnTo>
                  <a:lnTo>
                    <a:pt x="75325" y="2293"/>
                  </a:lnTo>
                  <a:lnTo>
                    <a:pt x="77999" y="1528"/>
                  </a:lnTo>
                  <a:lnTo>
                    <a:pt x="80574" y="1019"/>
                  </a:lnTo>
                  <a:lnTo>
                    <a:pt x="83879" y="679"/>
                  </a:lnTo>
                  <a:lnTo>
                    <a:pt x="87669" y="453"/>
                  </a:lnTo>
                  <a:lnTo>
                    <a:pt x="95321" y="201"/>
                  </a:lnTo>
                  <a:lnTo>
                    <a:pt x="106700" y="39"/>
                  </a:lnTo>
                  <a:lnTo>
                    <a:pt x="14287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7" name="SMARTPenAnnotation316"/>
            <p:cNvSpPr/>
            <p:nvPr/>
          </p:nvSpPr>
          <p:spPr>
            <a:xfrm>
              <a:off x="5322093" y="4293393"/>
              <a:ext cx="178595" cy="28576"/>
            </a:xfrm>
            <a:custGeom>
              <a:avLst/>
              <a:gdLst/>
              <a:ahLst/>
              <a:cxnLst/>
              <a:rect l="0" t="0" r="0" b="0"/>
              <a:pathLst>
                <a:path w="178595" h="28576">
                  <a:moveTo>
                    <a:pt x="0" y="28575"/>
                  </a:moveTo>
                  <a:lnTo>
                    <a:pt x="3793" y="28575"/>
                  </a:lnTo>
                  <a:lnTo>
                    <a:pt x="5703" y="27782"/>
                  </a:lnTo>
                  <a:lnTo>
                    <a:pt x="7771" y="26459"/>
                  </a:lnTo>
                  <a:lnTo>
                    <a:pt x="9943" y="24783"/>
                  </a:lnTo>
                  <a:lnTo>
                    <a:pt x="12185" y="23665"/>
                  </a:lnTo>
                  <a:lnTo>
                    <a:pt x="14473" y="22921"/>
                  </a:lnTo>
                  <a:lnTo>
                    <a:pt x="19927" y="22093"/>
                  </a:lnTo>
                  <a:lnTo>
                    <a:pt x="23603" y="21873"/>
                  </a:lnTo>
                  <a:lnTo>
                    <a:pt x="31128" y="21628"/>
                  </a:lnTo>
                  <a:lnTo>
                    <a:pt x="42426" y="21470"/>
                  </a:lnTo>
                  <a:lnTo>
                    <a:pt x="65657" y="21434"/>
                  </a:lnTo>
                  <a:lnTo>
                    <a:pt x="69171" y="20639"/>
                  </a:lnTo>
                  <a:lnTo>
                    <a:pt x="73102" y="19316"/>
                  </a:lnTo>
                  <a:lnTo>
                    <a:pt x="77309" y="17640"/>
                  </a:lnTo>
                  <a:lnTo>
                    <a:pt x="81702" y="16522"/>
                  </a:lnTo>
                  <a:lnTo>
                    <a:pt x="86218" y="15778"/>
                  </a:lnTo>
                  <a:lnTo>
                    <a:pt x="90817" y="15281"/>
                  </a:lnTo>
                  <a:lnTo>
                    <a:pt x="94675" y="14156"/>
                  </a:lnTo>
                  <a:lnTo>
                    <a:pt x="98042" y="12613"/>
                  </a:lnTo>
                  <a:lnTo>
                    <a:pt x="101081" y="10790"/>
                  </a:lnTo>
                  <a:lnTo>
                    <a:pt x="104693" y="9574"/>
                  </a:lnTo>
                  <a:lnTo>
                    <a:pt x="108690" y="8764"/>
                  </a:lnTo>
                  <a:lnTo>
                    <a:pt x="112941" y="8225"/>
                  </a:lnTo>
                  <a:lnTo>
                    <a:pt x="117363" y="7864"/>
                  </a:lnTo>
                  <a:lnTo>
                    <a:pt x="121898" y="7624"/>
                  </a:lnTo>
                  <a:lnTo>
                    <a:pt x="133749" y="7286"/>
                  </a:lnTo>
                  <a:lnTo>
                    <a:pt x="148657" y="7172"/>
                  </a:lnTo>
                  <a:lnTo>
                    <a:pt x="152286" y="6369"/>
                  </a:lnTo>
                  <a:lnTo>
                    <a:pt x="155499" y="5040"/>
                  </a:lnTo>
                  <a:lnTo>
                    <a:pt x="158435" y="3360"/>
                  </a:lnTo>
                  <a:lnTo>
                    <a:pt x="161980" y="2240"/>
                  </a:lnTo>
                  <a:lnTo>
                    <a:pt x="165930" y="1494"/>
                  </a:lnTo>
                  <a:lnTo>
                    <a:pt x="17859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SMARTPenAnnotation317"/>
            <p:cNvSpPr/>
            <p:nvPr/>
          </p:nvSpPr>
          <p:spPr>
            <a:xfrm>
              <a:off x="5686425" y="4236246"/>
              <a:ext cx="178594" cy="7142"/>
            </a:xfrm>
            <a:custGeom>
              <a:avLst/>
              <a:gdLst/>
              <a:ahLst/>
              <a:cxnLst/>
              <a:rect l="0" t="0" r="0" b="0"/>
              <a:pathLst>
                <a:path w="178594" h="7142">
                  <a:moveTo>
                    <a:pt x="0" y="7141"/>
                  </a:moveTo>
                  <a:lnTo>
                    <a:pt x="62020" y="7141"/>
                  </a:lnTo>
                  <a:lnTo>
                    <a:pt x="66747" y="6347"/>
                  </a:lnTo>
                  <a:lnTo>
                    <a:pt x="71485" y="5024"/>
                  </a:lnTo>
                  <a:lnTo>
                    <a:pt x="76231" y="3349"/>
                  </a:lnTo>
                  <a:lnTo>
                    <a:pt x="80983" y="2231"/>
                  </a:lnTo>
                  <a:lnTo>
                    <a:pt x="85739" y="1487"/>
                  </a:lnTo>
                  <a:lnTo>
                    <a:pt x="90497" y="990"/>
                  </a:lnTo>
                  <a:lnTo>
                    <a:pt x="95256" y="659"/>
                  </a:lnTo>
                  <a:lnTo>
                    <a:pt x="100016" y="438"/>
                  </a:lnTo>
                  <a:lnTo>
                    <a:pt x="112185" y="128"/>
                  </a:lnTo>
                  <a:lnTo>
                    <a:pt x="151076" y="0"/>
                  </a:lnTo>
                  <a:lnTo>
                    <a:pt x="154692" y="793"/>
                  </a:lnTo>
                  <a:lnTo>
                    <a:pt x="158690" y="2115"/>
                  </a:lnTo>
                  <a:lnTo>
                    <a:pt x="168929" y="6148"/>
                  </a:lnTo>
                  <a:lnTo>
                    <a:pt x="170563" y="6479"/>
                  </a:lnTo>
                  <a:lnTo>
                    <a:pt x="172446" y="6700"/>
                  </a:lnTo>
                  <a:lnTo>
                    <a:pt x="178593" y="714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SMARTPenAnnotation318"/>
            <p:cNvSpPr/>
            <p:nvPr/>
          </p:nvSpPr>
          <p:spPr>
            <a:xfrm>
              <a:off x="5957985" y="4100512"/>
              <a:ext cx="185630" cy="292895"/>
            </a:xfrm>
            <a:custGeom>
              <a:avLst/>
              <a:gdLst/>
              <a:ahLst/>
              <a:cxnLst/>
              <a:rect l="0" t="0" r="0" b="0"/>
              <a:pathLst>
                <a:path w="185630" h="292895">
                  <a:moveTo>
                    <a:pt x="114202" y="0"/>
                  </a:moveTo>
                  <a:lnTo>
                    <a:pt x="103274" y="0"/>
                  </a:lnTo>
                  <a:lnTo>
                    <a:pt x="102154" y="794"/>
                  </a:lnTo>
                  <a:lnTo>
                    <a:pt x="101407" y="2117"/>
                  </a:lnTo>
                  <a:lnTo>
                    <a:pt x="100910" y="3792"/>
                  </a:lnTo>
                  <a:lnTo>
                    <a:pt x="99784" y="4910"/>
                  </a:lnTo>
                  <a:lnTo>
                    <a:pt x="98240" y="5654"/>
                  </a:lnTo>
                  <a:lnTo>
                    <a:pt x="96417" y="6151"/>
                  </a:lnTo>
                  <a:lnTo>
                    <a:pt x="92275" y="8819"/>
                  </a:lnTo>
                  <a:lnTo>
                    <a:pt x="90059" y="10642"/>
                  </a:lnTo>
                  <a:lnTo>
                    <a:pt x="88581" y="13445"/>
                  </a:lnTo>
                  <a:lnTo>
                    <a:pt x="86940" y="20792"/>
                  </a:lnTo>
                  <a:lnTo>
                    <a:pt x="84094" y="27232"/>
                  </a:lnTo>
                  <a:lnTo>
                    <a:pt x="80183" y="33535"/>
                  </a:lnTo>
                  <a:lnTo>
                    <a:pt x="75799" y="41627"/>
                  </a:lnTo>
                  <a:lnTo>
                    <a:pt x="72725" y="45214"/>
                  </a:lnTo>
                  <a:lnTo>
                    <a:pt x="69088" y="48399"/>
                  </a:lnTo>
                  <a:lnTo>
                    <a:pt x="65076" y="51316"/>
                  </a:lnTo>
                  <a:lnTo>
                    <a:pt x="61608" y="54054"/>
                  </a:lnTo>
                  <a:lnTo>
                    <a:pt x="58502" y="56674"/>
                  </a:lnTo>
                  <a:lnTo>
                    <a:pt x="55637" y="59214"/>
                  </a:lnTo>
                  <a:lnTo>
                    <a:pt x="50338" y="66269"/>
                  </a:lnTo>
                  <a:lnTo>
                    <a:pt x="45337" y="74697"/>
                  </a:lnTo>
                  <a:lnTo>
                    <a:pt x="40469" y="83734"/>
                  </a:lnTo>
                  <a:lnTo>
                    <a:pt x="35659" y="90925"/>
                  </a:lnTo>
                  <a:lnTo>
                    <a:pt x="30875" y="97561"/>
                  </a:lnTo>
                  <a:lnTo>
                    <a:pt x="26104" y="105802"/>
                  </a:lnTo>
                  <a:lnTo>
                    <a:pt x="21337" y="114757"/>
                  </a:lnTo>
                  <a:lnTo>
                    <a:pt x="16572" y="123234"/>
                  </a:lnTo>
                  <a:lnTo>
                    <a:pt x="11809" y="129648"/>
                  </a:lnTo>
                  <a:lnTo>
                    <a:pt x="10221" y="133263"/>
                  </a:lnTo>
                  <a:lnTo>
                    <a:pt x="8457" y="141514"/>
                  </a:lnTo>
                  <a:lnTo>
                    <a:pt x="5556" y="150472"/>
                  </a:lnTo>
                  <a:lnTo>
                    <a:pt x="2415" y="158952"/>
                  </a:lnTo>
                  <a:lnTo>
                    <a:pt x="1019" y="165366"/>
                  </a:lnTo>
                  <a:lnTo>
                    <a:pt x="398" y="172979"/>
                  </a:lnTo>
                  <a:lnTo>
                    <a:pt x="123" y="180861"/>
                  </a:lnTo>
                  <a:lnTo>
                    <a:pt x="0" y="187010"/>
                  </a:lnTo>
                  <a:lnTo>
                    <a:pt x="2062" y="194505"/>
                  </a:lnTo>
                  <a:lnTo>
                    <a:pt x="4831" y="202334"/>
                  </a:lnTo>
                  <a:lnTo>
                    <a:pt x="6061" y="208460"/>
                  </a:lnTo>
                  <a:lnTo>
                    <a:pt x="8725" y="213828"/>
                  </a:lnTo>
                  <a:lnTo>
                    <a:pt x="10547" y="216371"/>
                  </a:lnTo>
                  <a:lnTo>
                    <a:pt x="12571" y="221313"/>
                  </a:lnTo>
                  <a:lnTo>
                    <a:pt x="13110" y="223742"/>
                  </a:lnTo>
                  <a:lnTo>
                    <a:pt x="15827" y="228558"/>
                  </a:lnTo>
                  <a:lnTo>
                    <a:pt x="19680" y="233344"/>
                  </a:lnTo>
                  <a:lnTo>
                    <a:pt x="24038" y="238116"/>
                  </a:lnTo>
                  <a:lnTo>
                    <a:pt x="30954" y="245266"/>
                  </a:lnTo>
                  <a:lnTo>
                    <a:pt x="45154" y="259556"/>
                  </a:lnTo>
                  <a:lnTo>
                    <a:pt x="47533" y="261144"/>
                  </a:lnTo>
                  <a:lnTo>
                    <a:pt x="52292" y="262907"/>
                  </a:lnTo>
                  <a:lnTo>
                    <a:pt x="57053" y="263692"/>
                  </a:lnTo>
                  <a:lnTo>
                    <a:pt x="61815" y="264040"/>
                  </a:lnTo>
                  <a:lnTo>
                    <a:pt x="66577" y="264195"/>
                  </a:lnTo>
                  <a:lnTo>
                    <a:pt x="78483" y="264302"/>
                  </a:lnTo>
                  <a:lnTo>
                    <a:pt x="91801" y="264316"/>
                  </a:lnTo>
                  <a:lnTo>
                    <a:pt x="95299" y="263523"/>
                  </a:lnTo>
                  <a:lnTo>
                    <a:pt x="98425" y="262201"/>
                  </a:lnTo>
                  <a:lnTo>
                    <a:pt x="104015" y="258615"/>
                  </a:lnTo>
                  <a:lnTo>
                    <a:pt x="109145" y="254375"/>
                  </a:lnTo>
                  <a:lnTo>
                    <a:pt x="112418" y="252134"/>
                  </a:lnTo>
                  <a:lnTo>
                    <a:pt x="116188" y="249846"/>
                  </a:lnTo>
                  <a:lnTo>
                    <a:pt x="120288" y="247526"/>
                  </a:lnTo>
                  <a:lnTo>
                    <a:pt x="123816" y="244392"/>
                  </a:lnTo>
                  <a:lnTo>
                    <a:pt x="126961" y="240716"/>
                  </a:lnTo>
                  <a:lnTo>
                    <a:pt x="129852" y="236677"/>
                  </a:lnTo>
                  <a:lnTo>
                    <a:pt x="133366" y="233191"/>
                  </a:lnTo>
                  <a:lnTo>
                    <a:pt x="137297" y="230073"/>
                  </a:lnTo>
                  <a:lnTo>
                    <a:pt x="141505" y="227201"/>
                  </a:lnTo>
                  <a:lnTo>
                    <a:pt x="145104" y="223699"/>
                  </a:lnTo>
                  <a:lnTo>
                    <a:pt x="148297" y="219776"/>
                  </a:lnTo>
                  <a:lnTo>
                    <a:pt x="153962" y="211184"/>
                  </a:lnTo>
                  <a:lnTo>
                    <a:pt x="159125" y="202075"/>
                  </a:lnTo>
                  <a:lnTo>
                    <a:pt x="164066" y="194850"/>
                  </a:lnTo>
                  <a:lnTo>
                    <a:pt x="168907" y="188200"/>
                  </a:lnTo>
                  <a:lnTo>
                    <a:pt x="173705" y="179953"/>
                  </a:lnTo>
                  <a:lnTo>
                    <a:pt x="178483" y="173113"/>
                  </a:lnTo>
                  <a:lnTo>
                    <a:pt x="180868" y="170177"/>
                  </a:lnTo>
                  <a:lnTo>
                    <a:pt x="183519" y="164799"/>
                  </a:lnTo>
                  <a:lnTo>
                    <a:pt x="185011" y="157309"/>
                  </a:lnTo>
                  <a:lnTo>
                    <a:pt x="185453" y="150062"/>
                  </a:lnTo>
                  <a:lnTo>
                    <a:pt x="185584" y="142888"/>
                  </a:lnTo>
                  <a:lnTo>
                    <a:pt x="185629" y="137145"/>
                  </a:lnTo>
                  <a:lnTo>
                    <a:pt x="183518" y="134243"/>
                  </a:lnTo>
                  <a:lnTo>
                    <a:pt x="181844" y="132358"/>
                  </a:lnTo>
                  <a:lnTo>
                    <a:pt x="179934" y="131101"/>
                  </a:lnTo>
                  <a:lnTo>
                    <a:pt x="175696" y="129704"/>
                  </a:lnTo>
                  <a:lnTo>
                    <a:pt x="173454" y="130126"/>
                  </a:lnTo>
                  <a:lnTo>
                    <a:pt x="168847" y="132711"/>
                  </a:lnTo>
                  <a:lnTo>
                    <a:pt x="164153" y="134389"/>
                  </a:lnTo>
                  <a:lnTo>
                    <a:pt x="158628" y="135928"/>
                  </a:lnTo>
                  <a:lnTo>
                    <a:pt x="154931" y="137451"/>
                  </a:lnTo>
                  <a:lnTo>
                    <a:pt x="150880" y="139259"/>
                  </a:lnTo>
                  <a:lnTo>
                    <a:pt x="146592" y="142051"/>
                  </a:lnTo>
                  <a:lnTo>
                    <a:pt x="142145" y="145501"/>
                  </a:lnTo>
                  <a:lnTo>
                    <a:pt x="137594" y="149388"/>
                  </a:lnTo>
                  <a:lnTo>
                    <a:pt x="132971" y="152774"/>
                  </a:lnTo>
                  <a:lnTo>
                    <a:pt x="128302" y="155824"/>
                  </a:lnTo>
                  <a:lnTo>
                    <a:pt x="123602" y="158652"/>
                  </a:lnTo>
                  <a:lnTo>
                    <a:pt x="119675" y="162124"/>
                  </a:lnTo>
                  <a:lnTo>
                    <a:pt x="116264" y="166026"/>
                  </a:lnTo>
                  <a:lnTo>
                    <a:pt x="113195" y="170216"/>
                  </a:lnTo>
                  <a:lnTo>
                    <a:pt x="107669" y="179103"/>
                  </a:lnTo>
                  <a:lnTo>
                    <a:pt x="105084" y="183696"/>
                  </a:lnTo>
                  <a:lnTo>
                    <a:pt x="101774" y="188345"/>
                  </a:lnTo>
                  <a:lnTo>
                    <a:pt x="97979" y="193032"/>
                  </a:lnTo>
                  <a:lnTo>
                    <a:pt x="93862" y="197745"/>
                  </a:lnTo>
                  <a:lnTo>
                    <a:pt x="90323" y="203267"/>
                  </a:lnTo>
                  <a:lnTo>
                    <a:pt x="87170" y="209330"/>
                  </a:lnTo>
                  <a:lnTo>
                    <a:pt x="81551" y="221623"/>
                  </a:lnTo>
                  <a:lnTo>
                    <a:pt x="76407" y="232378"/>
                  </a:lnTo>
                  <a:lnTo>
                    <a:pt x="71475" y="240333"/>
                  </a:lnTo>
                  <a:lnTo>
                    <a:pt x="66637" y="247309"/>
                  </a:lnTo>
                  <a:lnTo>
                    <a:pt x="61841" y="255700"/>
                  </a:lnTo>
                  <a:lnTo>
                    <a:pt x="59181" y="262605"/>
                  </a:lnTo>
                  <a:lnTo>
                    <a:pt x="58471" y="265557"/>
                  </a:lnTo>
                  <a:lnTo>
                    <a:pt x="55566" y="270955"/>
                  </a:lnTo>
                  <a:lnTo>
                    <a:pt x="53680" y="273505"/>
                  </a:lnTo>
                  <a:lnTo>
                    <a:pt x="53217" y="275999"/>
                  </a:lnTo>
                  <a:lnTo>
                    <a:pt x="53701" y="278456"/>
                  </a:lnTo>
                  <a:lnTo>
                    <a:pt x="56390" y="284309"/>
                  </a:lnTo>
                  <a:lnTo>
                    <a:pt x="57052" y="29289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25599164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645</Words>
  <Application>Microsoft Office PowerPoint</Application>
  <PresentationFormat>On-screen Show (16:10)</PresentationFormat>
  <Paragraphs>104</Paragraphs>
  <Slides>35</Slides>
  <Notes>35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35</vt:i4>
      </vt:variant>
    </vt:vector>
  </HeadingPairs>
  <TitlesOfParts>
    <vt:vector size="36" baseType="lpstr">
      <vt:lpstr>Office Theme</vt:lpstr>
      <vt:lpstr>Review</vt:lpstr>
      <vt:lpstr>Answers</vt:lpstr>
      <vt:lpstr>1.)    5x + 2y = - 35        - 5x + 2y = 35 </vt:lpstr>
      <vt:lpstr>2.)    x - y = - 3       x + 4y = 12 </vt:lpstr>
      <vt:lpstr>3.)    4x + 2y = 56       x - 2y = - 6 </vt:lpstr>
      <vt:lpstr>4.)    5x - 3y = 9       5x + 5y = 65 </vt:lpstr>
      <vt:lpstr>5.)    - x - 5y = - 43       x + 3y = 29 </vt:lpstr>
      <vt:lpstr>6.)    x + y = - 6        - 3x + 3y = - 6 </vt:lpstr>
      <vt:lpstr>7.)    4x + 2y = - 42        - 2x + 8y = - 60 </vt:lpstr>
      <vt:lpstr>8.)    5x + y = 53       3x + 4y = 59 </vt:lpstr>
      <vt:lpstr>9.)    5x + 4y = - 6       2x + 8y = - 60 </vt:lpstr>
      <vt:lpstr>10.)    3x - 2y = - 14        - 9x - 3y = - 48 </vt:lpstr>
      <vt:lpstr>11.)    - 4x - y = - 6       - x - 4y = 21 </vt:lpstr>
      <vt:lpstr>12.)    3x + y = 31        - 3x + 3y = - 3 </vt:lpstr>
      <vt:lpstr>13.)    x + 4y = 32        - 4x + 5y = 82 </vt:lpstr>
      <vt:lpstr>14.)    4x + 5y = 3       3x + 4y = 4 </vt:lpstr>
      <vt:lpstr>15.)    - 4x - 4y = - 12       x + 5y = - 17 </vt:lpstr>
      <vt:lpstr>16.)    y = 5x - 30        - 5y + x = 54 </vt:lpstr>
      <vt:lpstr>17.)    5y + 2x = 38       y = - 4x + 40 </vt:lpstr>
      <vt:lpstr>18.)    4x = y + 2       x = - 5y - 52 </vt:lpstr>
      <vt:lpstr>19.)    x = - 5y - 49       5x + 3y = - 47 </vt:lpstr>
      <vt:lpstr>20.)    x = - y - 1       x = - 2y + 6 </vt:lpstr>
      <vt:lpstr>In a class of 35 pupils there are 7 more girls than boys. How many are there of each?</vt:lpstr>
      <vt:lpstr>Find two numbers whose sum is 99 and whose difference is 19.</vt:lpstr>
      <vt:lpstr>The sum of the ages of two brothers is 43 years, and one of them is 15 years older than the other. Find their ages.</vt:lpstr>
      <vt:lpstr>Divide the number 70 into two parts, such that one part shall be 26 less than the other part.</vt:lpstr>
      <vt:lpstr>John and Henry together have 143 marbles. If I should give Henry 15 more, he would have just as many as John. How many has each?</vt:lpstr>
      <vt:lpstr> In a storehouse containing 57 barrels there are 3 less barrels of flour than of meal. How many of each?</vt:lpstr>
      <vt:lpstr>A man whose herd of cows numbered 63 had 17 more Jerseys than Holsteins. How many had he of each?</vt:lpstr>
      <vt:lpstr>Two men whose wages differ by 8 dollars receive both together $44 per month. How much does each receive?</vt:lpstr>
      <vt:lpstr>At an election in which 1079 votes were cast the successful candidate had a majority of 95. How many votes did each of the two candidates receive?</vt:lpstr>
      <vt:lpstr>The sum of three numbers is 56; the second is 3 more than the first and the third 5 more than the first. What are the numbers?</vt:lpstr>
      <vt:lpstr>-4x + y - z = -10 -9x - y + 4z = -37 -8z = 56</vt:lpstr>
      <vt:lpstr>-10x + 8z = -714 -7x + 9y + 5z = -102 -4x - 5y - 4z = -258</vt:lpstr>
      <vt:lpstr>-x + y - 5z = -87 -x - 3y + z = -73 2x + 6y - 3z = 119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Ameena</dc:creator>
  <cp:lastModifiedBy>Ameena</cp:lastModifiedBy>
  <cp:revision>4</cp:revision>
  <dcterms:created xsi:type="dcterms:W3CDTF">2010-02-08T17:13:42Z</dcterms:created>
  <dcterms:modified xsi:type="dcterms:W3CDTF">2010-02-08T22:39:09Z</dcterms:modified>
</cp:coreProperties>
</file>

<file path=docProps/thumbnail.jpeg>
</file>